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C569BB-E9DE-4B96-AB3F-0C7FC856AD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9B45B8-B410-4479-8593-FAC83FAF70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152EB1-DCCA-4D27-AA28-3ED683DBD1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4E1DFC-FAE1-48C5-8979-01C018CC64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A78F28-59D6-4FD8-8387-C51D2E1B34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8F7A8B-781B-4308-AC96-4035339464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36D969-BC66-4963-8C34-B30556775F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924B3E-3CA0-4387-B92B-76CF3AA5DF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4058C3-C970-44E8-8D33-DFE6023738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14166-DDFD-43CD-9534-8F330ED769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489AFE-1C67-493B-A351-60C7BB3643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26466A-0A32-4A46-B1A7-9F850272C7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341E9A-A44E-4FDC-BC91-D8217A3F21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173F8B-5AE7-4ED6-99EF-DF09B7B866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397295-517B-490D-A87A-92DC0C9CE6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66E7CF-B86F-44D9-A9EE-A1293A948A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4320FC-4EB2-4D91-8BC0-28CCFAA5EB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4448A9-A9A7-441C-A7C5-F99673702B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20E2D2-3A2D-49B3-9133-C21FA57F1A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3D0A0-D770-4D28-85C8-7213032CA8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3D1A08-7482-4EB3-AB4C-41F250A294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C168A3-7E2F-4F02-B04F-8AD382FB65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B4D73F-29D1-43A3-BF3F-B41036BFAD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C6DB93-C6A6-4D69-8728-13B33EAE91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L" sz="1800" spc="-1" strike="noStrike">
                <a:latin typeface="Arial"/>
              </a:rPr>
              <a:t>Click to edit the title text format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648285-9829-46B5-9C67-D9C7DF1B6D27}" type="slidenum">
              <a:rPr b="0" lang="en-IL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9C4CCC-23B9-4453-AD4B-EA0493F40C6A}" type="slidenum">
              <a:rPr b="0" lang="en-IL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" Target="slide4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8.xml"/><Relationship Id="rId5" Type="http://schemas.openxmlformats.org/officeDocument/2006/relationships/slide" Target="slide6.xml"/><Relationship Id="rId6" Type="http://schemas.openxmlformats.org/officeDocument/2006/relationships/slide" Target="slide10.xml"/><Relationship Id="rId7" Type="http://schemas.openxmlformats.org/officeDocument/2006/relationships/slide" Target="slide7.xml"/><Relationship Id="rId8" Type="http://schemas.openxmlformats.org/officeDocument/2006/relationships/slide" Target="slide11.xml"/><Relationship Id="rId9" Type="http://schemas.openxmlformats.org/officeDocument/2006/relationships/slide" Target="slide9.xml"/><Relationship Id="rId10" Type="http://schemas.openxmlformats.org/officeDocument/2006/relationships/slide" Target="slide4.xml"/><Relationship Id="rId1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>
            <a:hlinkClick r:id="rId1" action="ppaction://hlinksldjump"/>
          </p:cNvPr>
          <p:cNvSpPr/>
          <p:nvPr/>
        </p:nvSpPr>
        <p:spPr>
          <a:xfrm>
            <a:off x="648360" y="183852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3" name="Rectangle 4">
            <a:hlinkClick r:id="rId2" action="ppaction://hlinksldjump"/>
          </p:cNvPr>
          <p:cNvSpPr/>
          <p:nvPr/>
        </p:nvSpPr>
        <p:spPr>
          <a:xfrm>
            <a:off x="100080" y="13320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LoginDetails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4" name="Rectangle 5">
            <a:hlinkClick r:id="rId3" action="ppaction://hlinksldjump"/>
          </p:cNvPr>
          <p:cNvSpPr/>
          <p:nvPr/>
        </p:nvSpPr>
        <p:spPr>
          <a:xfrm>
            <a:off x="3079800" y="19368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MeasurementDetails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5" name="Rectangle 6">
            <a:hlinkClick r:id="rId4" action="ppaction://hlinksldjump"/>
          </p:cNvPr>
          <p:cNvSpPr/>
          <p:nvPr/>
        </p:nvSpPr>
        <p:spPr>
          <a:xfrm>
            <a:off x="8998200" y="261828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FoodItems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6" name="Rectangle 7">
            <a:hlinkClick r:id="rId5" action="ppaction://hlinksldjump"/>
          </p:cNvPr>
          <p:cNvSpPr/>
          <p:nvPr/>
        </p:nvSpPr>
        <p:spPr>
          <a:xfrm>
            <a:off x="7006680" y="94608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DietaryPrograms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7" name="Rectangle 8">
            <a:hlinkClick r:id="rId6" action="ppaction://hlinksldjump"/>
          </p:cNvPr>
          <p:cNvSpPr/>
          <p:nvPr/>
        </p:nvSpPr>
        <p:spPr>
          <a:xfrm>
            <a:off x="5733000" y="415656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8" name="Rectangle 9">
            <a:hlinkClick r:id="rId7" action="ppaction://hlinksldjump"/>
          </p:cNvPr>
          <p:cNvSpPr/>
          <p:nvPr/>
        </p:nvSpPr>
        <p:spPr>
          <a:xfrm>
            <a:off x="3741480" y="148140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CustomerPrograms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9" name="Rectangle 10"/>
          <p:cNvSpPr/>
          <p:nvPr/>
        </p:nvSpPr>
        <p:spPr>
          <a:xfrm>
            <a:off x="-2608920" y="283860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TABLE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90" name="Straight Arrow Connector 12"/>
          <p:cNvSpPr/>
          <p:nvPr/>
        </p:nvSpPr>
        <p:spPr>
          <a:xfrm>
            <a:off x="1201680" y="1041480"/>
            <a:ext cx="360" cy="81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Straight Arrow Connector 14"/>
          <p:cNvSpPr/>
          <p:nvPr/>
        </p:nvSpPr>
        <p:spPr>
          <a:xfrm flipH="1">
            <a:off x="2739600" y="1123920"/>
            <a:ext cx="446400" cy="71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TextBox 17"/>
          <p:cNvSpPr/>
          <p:nvPr/>
        </p:nvSpPr>
        <p:spPr>
          <a:xfrm>
            <a:off x="2877480" y="102888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3" name="TextBox 18"/>
          <p:cNvSpPr/>
          <p:nvPr/>
        </p:nvSpPr>
        <p:spPr>
          <a:xfrm>
            <a:off x="2538000" y="151632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4" name="TextBox 19"/>
          <p:cNvSpPr/>
          <p:nvPr/>
        </p:nvSpPr>
        <p:spPr>
          <a:xfrm>
            <a:off x="956160" y="158112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5" name="TextBox 20"/>
          <p:cNvSpPr/>
          <p:nvPr/>
        </p:nvSpPr>
        <p:spPr>
          <a:xfrm>
            <a:off x="960120" y="102888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6" name="TextBox 21"/>
          <p:cNvSpPr/>
          <p:nvPr/>
        </p:nvSpPr>
        <p:spPr>
          <a:xfrm>
            <a:off x="-1352160" y="152244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-1800360" y="15318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8" name="TextBox 23"/>
          <p:cNvSpPr/>
          <p:nvPr/>
        </p:nvSpPr>
        <p:spPr>
          <a:xfrm>
            <a:off x="-1507320" y="187812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9" name="Straight Arrow Connector 26"/>
          <p:cNvSpPr/>
          <p:nvPr/>
        </p:nvSpPr>
        <p:spPr>
          <a:xfrm flipH="1">
            <a:off x="2860200" y="2325960"/>
            <a:ext cx="87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TextBox 27"/>
          <p:cNvSpPr/>
          <p:nvPr/>
        </p:nvSpPr>
        <p:spPr>
          <a:xfrm>
            <a:off x="3484080" y="20322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1" name="TextBox 28"/>
          <p:cNvSpPr/>
          <p:nvPr/>
        </p:nvSpPr>
        <p:spPr>
          <a:xfrm>
            <a:off x="2851920" y="20322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2" name="Straight Arrow Connector 30"/>
          <p:cNvSpPr/>
          <p:nvPr/>
        </p:nvSpPr>
        <p:spPr>
          <a:xfrm flipH="1">
            <a:off x="5944320" y="1670400"/>
            <a:ext cx="106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TextBox 32"/>
          <p:cNvSpPr/>
          <p:nvPr/>
        </p:nvSpPr>
        <p:spPr>
          <a:xfrm>
            <a:off x="6696000" y="134424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4" name="TextBox 33"/>
          <p:cNvSpPr/>
          <p:nvPr/>
        </p:nvSpPr>
        <p:spPr>
          <a:xfrm>
            <a:off x="5942520" y="132624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5" name="Straight Arrow Connector 34"/>
          <p:cNvSpPr/>
          <p:nvPr/>
        </p:nvSpPr>
        <p:spPr>
          <a:xfrm flipH="1">
            <a:off x="-1847160" y="2340000"/>
            <a:ext cx="87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Rectangle 35">
            <a:hlinkClick r:id="rId8" action="ppaction://hlinksldjump"/>
          </p:cNvPr>
          <p:cNvSpPr/>
          <p:nvPr/>
        </p:nvSpPr>
        <p:spPr>
          <a:xfrm>
            <a:off x="8998200" y="415440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MealFoodItems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07" name="Straight Arrow Connector 36"/>
          <p:cNvSpPr/>
          <p:nvPr/>
        </p:nvSpPr>
        <p:spPr>
          <a:xfrm flipV="1">
            <a:off x="7723080" y="1877760"/>
            <a:ext cx="360" cy="75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Rectangle 38">
            <a:hlinkClick r:id="rId9" action="ppaction://hlinksldjump"/>
          </p:cNvPr>
          <p:cNvSpPr/>
          <p:nvPr/>
        </p:nvSpPr>
        <p:spPr>
          <a:xfrm>
            <a:off x="5733000" y="263412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ProgramMeals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09" name="TextBox 39"/>
          <p:cNvSpPr/>
          <p:nvPr/>
        </p:nvSpPr>
        <p:spPr>
          <a:xfrm>
            <a:off x="7430400" y="23400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0" name="TextBox 40"/>
          <p:cNvSpPr/>
          <p:nvPr/>
        </p:nvSpPr>
        <p:spPr>
          <a:xfrm>
            <a:off x="7484040" y="17910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1" name="Straight Arrow Connector 41"/>
          <p:cNvSpPr/>
          <p:nvPr/>
        </p:nvSpPr>
        <p:spPr>
          <a:xfrm flipV="1">
            <a:off x="10605960" y="3541320"/>
            <a:ext cx="360" cy="61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TextBox 43"/>
          <p:cNvSpPr/>
          <p:nvPr/>
        </p:nvSpPr>
        <p:spPr>
          <a:xfrm>
            <a:off x="10350000" y="353268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3" name="TextBox 44"/>
          <p:cNvSpPr/>
          <p:nvPr/>
        </p:nvSpPr>
        <p:spPr>
          <a:xfrm>
            <a:off x="10320480" y="385812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4" name="Straight Arrow Connector 45"/>
          <p:cNvSpPr/>
          <p:nvPr/>
        </p:nvSpPr>
        <p:spPr>
          <a:xfrm flipV="1">
            <a:off x="6759720" y="3555720"/>
            <a:ext cx="360" cy="61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TextBox 46"/>
          <p:cNvSpPr/>
          <p:nvPr/>
        </p:nvSpPr>
        <p:spPr>
          <a:xfrm>
            <a:off x="6504120" y="354708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6" name="TextBox 47"/>
          <p:cNvSpPr/>
          <p:nvPr/>
        </p:nvSpPr>
        <p:spPr>
          <a:xfrm>
            <a:off x="6474600" y="387252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7" name="Straight Arrow Connector 48"/>
          <p:cNvSpPr/>
          <p:nvPr/>
        </p:nvSpPr>
        <p:spPr>
          <a:xfrm flipH="1">
            <a:off x="7938000" y="4647960"/>
            <a:ext cx="106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TextBox 49"/>
          <p:cNvSpPr/>
          <p:nvPr/>
        </p:nvSpPr>
        <p:spPr>
          <a:xfrm>
            <a:off x="8689680" y="43218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9" name="TextBox 50"/>
          <p:cNvSpPr/>
          <p:nvPr/>
        </p:nvSpPr>
        <p:spPr>
          <a:xfrm>
            <a:off x="7936200" y="43038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20" name="Rectangle 51"/>
          <p:cNvSpPr/>
          <p:nvPr/>
        </p:nvSpPr>
        <p:spPr>
          <a:xfrm>
            <a:off x="360000" y="520632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LookupData</a:t>
            </a:r>
            <a:endParaRPr b="0" lang="en-IL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POSSIBLE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21" name="Rectangle 1">
            <a:hlinkClick r:id="rId10" action="ppaction://hlinksldjump"/>
          </p:cNvPr>
          <p:cNvSpPr/>
          <p:nvPr/>
        </p:nvSpPr>
        <p:spPr>
          <a:xfrm>
            <a:off x="2700000" y="3586320"/>
            <a:ext cx="270000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CustomerMealHistory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22" name="Straight Arrow Connector 1"/>
          <p:cNvSpPr/>
          <p:nvPr/>
        </p:nvSpPr>
        <p:spPr>
          <a:xfrm>
            <a:off x="2700000" y="2752200"/>
            <a:ext cx="720000" cy="83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TextBox 1"/>
          <p:cNvSpPr/>
          <p:nvPr/>
        </p:nvSpPr>
        <p:spPr>
          <a:xfrm>
            <a:off x="2851200" y="27000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24" name="TextBox 2"/>
          <p:cNvSpPr/>
          <p:nvPr/>
        </p:nvSpPr>
        <p:spPr>
          <a:xfrm>
            <a:off x="3326400" y="32760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2" name="Content Placeholder 3"/>
          <p:cNvGraphicFramePr/>
          <p:nvPr/>
        </p:nvGraphicFramePr>
        <p:xfrm>
          <a:off x="838080" y="1825560"/>
          <a:ext cx="10514880" cy="2013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MealDay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1-7 numerical days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MealStartPeriod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IL" sz="1800" spc="-1" strike="noStrike">
                          <a:latin typeface="Arial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MealEndPeriod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MealFoodItems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4" name="Content Placeholder 3"/>
          <p:cNvGraphicFramePr/>
          <p:nvPr/>
        </p:nvGraphicFramePr>
        <p:xfrm>
          <a:off x="838080" y="1825560"/>
          <a:ext cx="10514880" cy="19818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MealFoodItemID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FoodPortion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CustomerMealHistory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6" name="Content Placeholder 1"/>
          <p:cNvGraphicFramePr/>
          <p:nvPr/>
        </p:nvGraphicFramePr>
        <p:xfrm>
          <a:off x="838080" y="1825560"/>
          <a:ext cx="10514880" cy="443088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CustomerMealLogID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TimeLogged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CustomerNote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LookupData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26" name="Content Placeholder 3"/>
          <p:cNvGraphicFramePr/>
          <p:nvPr/>
        </p:nvGraphicFramePr>
        <p:xfrm>
          <a:off x="838080" y="1825560"/>
          <a:ext cx="10514880" cy="18536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LookupID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TableCode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ItemCode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ItemDescription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LoginDetails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28" name="Content Placeholder 3"/>
          <p:cNvGraphicFramePr/>
          <p:nvPr/>
        </p:nvGraphicFramePr>
        <p:xfrm>
          <a:off x="838080" y="1825560"/>
          <a:ext cx="10514880" cy="1482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LoginID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Username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Password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MD5 hash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0" name="Content Placeholder 3"/>
          <p:cNvGraphicFramePr/>
          <p:nvPr/>
        </p:nvGraphicFramePr>
        <p:xfrm>
          <a:off x="838080" y="1825560"/>
          <a:ext cx="10514880" cy="443088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LoginID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FirstName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LastName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PhoneNumber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varchar(15)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JoinDate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BirthdayDate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Sex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Lookup1001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ptos"/>
                        <a:ea typeface="Noto Sans CJK SC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Athlete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bool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DefaultLang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Lookup1002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4880" cy="62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MeasurementDetails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2" name="Content Placeholder 3"/>
          <p:cNvGraphicFramePr/>
          <p:nvPr/>
        </p:nvGraphicFramePr>
        <p:xfrm>
          <a:off x="838080" y="507960"/>
          <a:ext cx="10127880" cy="7470000"/>
        </p:xfrm>
        <a:graphic>
          <a:graphicData uri="http://schemas.openxmlformats.org/drawingml/2006/table">
            <a:tbl>
              <a:tblPr/>
              <a:tblGrid>
                <a:gridCol w="3376080"/>
                <a:gridCol w="3376080"/>
                <a:gridCol w="337608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MeasureID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MeasureDate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TotalWeight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Height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cm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BMI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Automatically calculated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BMR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Automatically calculated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AbdominalFatPercentage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 total digits: 3 decimal, 2 float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FatPercentage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 total digits: 3 decimal, 2 float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Muscles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Bones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Liquids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HipCircumference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HandCircumference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ThighCircumference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ChestCircumference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DietaryPrograms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4" name="Content Placeholder 3"/>
          <p:cNvGraphicFramePr/>
          <p:nvPr/>
        </p:nvGraphicFramePr>
        <p:xfrm>
          <a:off x="838080" y="1825560"/>
          <a:ext cx="10514880" cy="2013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TasteProfile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Description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CustomerPrograms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6" name="Content Placeholder 3"/>
          <p:cNvGraphicFramePr/>
          <p:nvPr/>
        </p:nvGraphicFramePr>
        <p:xfrm>
          <a:off x="838080" y="1825560"/>
          <a:ext cx="10514880" cy="28195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ProgramStart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ProgramEnd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 specific 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FoodItems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8" name="Content Placeholder 3"/>
          <p:cNvGraphicFramePr/>
          <p:nvPr/>
        </p:nvGraphicFramePr>
        <p:xfrm>
          <a:off x="838080" y="1825560"/>
          <a:ext cx="10514880" cy="48337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English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FoodNameDisp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Category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Calories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Proteins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Fats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Carbohydrates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Sugars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Sodium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ImagePath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ProgramMeals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0" name="Content Placeholder 3"/>
          <p:cNvGraphicFramePr/>
          <p:nvPr/>
        </p:nvGraphicFramePr>
        <p:xfrm>
          <a:off x="838080" y="1825560"/>
          <a:ext cx="10514880" cy="1482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Application>LibreOffice/7.3.7.2$Linux_X86_64 LibreOffice_project/30$Build-2</Application>
  <AppVersion>15.0000</AppVersion>
  <Words>498</Words>
  <Paragraphs>240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2024-07-26T17:36:42Z</dcterms:created>
  <dc:creator>Antwan Shahtoot</dc:creator>
  <dc:description/>
  <dc:language>en-IL</dc:language>
  <cp:lastModifiedBy/>
  <dcterms:modified xsi:type="dcterms:W3CDTF">2024-07-31T19:32:15Z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