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5" r:id="rId8"/>
    <p:sldId id="262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9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71CA-0475-C310-BB0E-E0F0B288A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6E109-2AB4-1977-4512-95E4AA39D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F1B9-CD37-A49E-06CD-C1546AE0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99A8-7F52-4061-8E85-83FA4A44AA8D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2F03-A54B-771C-64C9-4FA92D2C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F5C6-DD55-1798-021F-A8616F8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DF55-A62A-4F17-807B-6748C0A1E2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025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1C36-5338-6CA0-3A23-021A5773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DDC82-90CA-D995-8A7D-9CD77D1EF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D6130-F10A-CB93-D713-37FA0F3D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99A8-7F52-4061-8E85-83FA4A44AA8D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8D38-A0AD-42EA-B097-9062612D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B4597-6071-3273-5EAE-F4FC7364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DF55-A62A-4F17-807B-6748C0A1E2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580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10E11-0256-8A03-DD8A-4DF32884A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D870F-8E93-C5CA-0565-D3627D874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FA9F-CB6D-A2DF-35B1-81F6B79F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99A8-7F52-4061-8E85-83FA4A44AA8D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C215-48D8-1083-1EE5-D2E7F9A8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65F0-2FB1-6EF0-05C3-99928F71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DF55-A62A-4F17-807B-6748C0A1E2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88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825C-4F27-3C41-66CA-119A6A2D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2F0B-599B-5E6F-9FD9-9ED8A6A4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162D9-9D78-8725-8FBB-AD941588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99A8-7F52-4061-8E85-83FA4A44AA8D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6D4F-31F9-CF5D-BA3B-0BAF1152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307A-A725-0DB4-9B46-539EC10C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DF55-A62A-4F17-807B-6748C0A1E2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91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7DA9-BCBA-28BC-D25F-9E32118E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0F3AD-C2A0-D83A-F2BB-F22A044B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E557-A006-9ED8-35E9-95CA3FCF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99A8-7F52-4061-8E85-83FA4A44AA8D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365C-9A76-6512-559D-E3C66C71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1E7D-86A1-6763-5337-5228DB59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DF55-A62A-4F17-807B-6748C0A1E2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6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9D3B-31EE-296A-AADF-B8CC1E24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E228B-8193-CBF7-41A8-6FE6A775C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31A96-A25E-A657-13A9-85B3F80F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7C05C-CA76-035F-636E-F1469AF5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99A8-7F52-4061-8E85-83FA4A44AA8D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116A-DBE3-B767-8CC6-3CB6D325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F19A-4BF3-5F79-D482-3B1A11F1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DF55-A62A-4F17-807B-6748C0A1E2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33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0BCD-2ED0-66FF-CC19-A4C90C9E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61657-F34D-FC30-B564-274BA58A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E1818-F4FD-1606-B6C7-3DD708EB0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845D1-04D0-30AD-8743-C69467E85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7516-B1C0-B364-3FF3-0196A602E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34D4-1DDC-9B71-920C-EF0A4C85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99A8-7F52-4061-8E85-83FA4A44AA8D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FC36E-E6E9-5C4D-6755-91281750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7308F-3AA7-F223-F427-F288AD90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DF55-A62A-4F17-807B-6748C0A1E2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645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A9CB-4571-F000-5A04-BF946C91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B9A70-56DA-0647-799A-ECB6DD28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99A8-7F52-4061-8E85-83FA4A44AA8D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522C5-82C3-D411-E2C5-A43AC8D1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BC97B-EA81-E531-89B7-D6CE205C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DF55-A62A-4F17-807B-6748C0A1E2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269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DFEF8-B056-BA00-4A29-34509CDC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99A8-7F52-4061-8E85-83FA4A44AA8D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43107-0F7B-640B-163C-D24DF4DE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0567B-517E-590A-3E00-7A2FE5F1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DF55-A62A-4F17-807B-6748C0A1E2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27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F9FB-8650-887F-747C-862EF1BA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F213-A958-78A6-C1D7-8AE5BB02E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4B41E-148D-E995-0C9A-D97EB288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77ED6-DCDE-F1A2-CB49-63ACCF31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99A8-7F52-4061-8E85-83FA4A44AA8D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9BFD0-299E-5066-392F-1F0D5F6E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3C410-0C50-D78F-AE1D-72CF20D5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DF55-A62A-4F17-807B-6748C0A1E2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572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D8BB-76D4-F07E-54CE-349CA029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72419-9411-D245-C361-AF7CAF3AA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259C7-6BC4-00B6-4111-272B31CF4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722F4-F361-694C-692C-435EB9D1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99A8-7F52-4061-8E85-83FA4A44AA8D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A232C-9D1E-D146-D7C5-5D1BE45F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D9E0-9C13-A9AD-EAAE-F4F73D71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DF55-A62A-4F17-807B-6748C0A1E2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613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CAF3B-D42D-6AFB-5EB5-35AE5432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990A-B393-F61C-AF3B-CEACC7BA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6696-2ECF-411E-CA41-41D3D0530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699A8-7F52-4061-8E85-83FA4A44AA8D}" type="datetimeFigureOut">
              <a:rPr lang="LID4096" smtClean="0"/>
              <a:t>07/26/2024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6AB6-67AA-4B5D-744F-C53803AB3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260A7-91C2-6AED-4818-2D87FB7B8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79DF55-A62A-4F17-807B-6748C0A1E2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78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10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159B7630-1562-1332-4029-E0BE4391A7E6}"/>
              </a:ext>
            </a:extLst>
          </p:cNvPr>
          <p:cNvSpPr/>
          <p:nvPr/>
        </p:nvSpPr>
        <p:spPr>
          <a:xfrm>
            <a:off x="648494" y="1838422"/>
            <a:ext cx="22034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CustomerDetails</a:t>
            </a:r>
            <a:endParaRPr lang="en-US" dirty="0"/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79A3F739-91D1-9462-3EB5-95DE3A45166D}"/>
              </a:ext>
            </a:extLst>
          </p:cNvPr>
          <p:cNvSpPr/>
          <p:nvPr/>
        </p:nvSpPr>
        <p:spPr>
          <a:xfrm>
            <a:off x="100013" y="133350"/>
            <a:ext cx="22034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LoginDetails</a:t>
            </a:r>
            <a:endParaRPr lang="en-US" dirty="0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EBE8778B-CF24-3D8B-B886-2BB9522AB6D2}"/>
              </a:ext>
            </a:extLst>
          </p:cNvPr>
          <p:cNvSpPr/>
          <p:nvPr/>
        </p:nvSpPr>
        <p:spPr>
          <a:xfrm>
            <a:off x="3079749" y="193773"/>
            <a:ext cx="22034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MeasurementDetails</a:t>
            </a:r>
            <a:endParaRPr lang="en-US" dirty="0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DAA2696C-E8A2-9805-7B3C-D6AD7A488778}"/>
              </a:ext>
            </a:extLst>
          </p:cNvPr>
          <p:cNvSpPr/>
          <p:nvPr/>
        </p:nvSpPr>
        <p:spPr>
          <a:xfrm>
            <a:off x="8998153" y="2618406"/>
            <a:ext cx="22034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FoodItems</a:t>
            </a:r>
            <a:endParaRPr lang="en-US" dirty="0"/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7D066997-77A4-7125-C1F7-4844A9CB5436}"/>
              </a:ext>
            </a:extLst>
          </p:cNvPr>
          <p:cNvSpPr/>
          <p:nvPr/>
        </p:nvSpPr>
        <p:spPr>
          <a:xfrm>
            <a:off x="7006832" y="946150"/>
            <a:ext cx="22034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DietaryPrograms</a:t>
            </a:r>
            <a:endParaRPr lang="en-US" dirty="0"/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7BC14D70-B135-FE81-69F7-632B2FE551C6}"/>
              </a:ext>
            </a:extLst>
          </p:cNvPr>
          <p:cNvSpPr/>
          <p:nvPr/>
        </p:nvSpPr>
        <p:spPr>
          <a:xfrm>
            <a:off x="5732861" y="4156656"/>
            <a:ext cx="22034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Meals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:a16="http://schemas.microsoft.com/office/drawing/2014/main" id="{F77CCA40-6840-6565-BBBD-FC3DBD094523}"/>
              </a:ext>
            </a:extLst>
          </p:cNvPr>
          <p:cNvSpPr/>
          <p:nvPr/>
        </p:nvSpPr>
        <p:spPr>
          <a:xfrm>
            <a:off x="3741540" y="1481235"/>
            <a:ext cx="22034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CustomerPrograms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303E5-B349-7B9C-3393-145FC0DA3A8D}"/>
              </a:ext>
            </a:extLst>
          </p:cNvPr>
          <p:cNvSpPr/>
          <p:nvPr/>
        </p:nvSpPr>
        <p:spPr>
          <a:xfrm>
            <a:off x="-2609054" y="2838450"/>
            <a:ext cx="22034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4A6593-CB29-9306-9394-85B73447D1F0}"/>
              </a:ext>
            </a:extLst>
          </p:cNvPr>
          <p:cNvCxnSpPr/>
          <p:nvPr/>
        </p:nvCxnSpPr>
        <p:spPr>
          <a:xfrm>
            <a:off x="1201738" y="1041400"/>
            <a:ext cx="0" cy="819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95E09D-FB44-98BF-6A4A-C067CCA0A200}"/>
              </a:ext>
            </a:extLst>
          </p:cNvPr>
          <p:cNvCxnSpPr>
            <a:cxnSpLocks/>
          </p:cNvCxnSpPr>
          <p:nvPr/>
        </p:nvCxnSpPr>
        <p:spPr>
          <a:xfrm flipH="1">
            <a:off x="2740421" y="1124049"/>
            <a:ext cx="447279" cy="714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6C8076-FE14-8B6E-795E-045B6216650E}"/>
              </a:ext>
            </a:extLst>
          </p:cNvPr>
          <p:cNvSpPr txBox="1"/>
          <p:nvPr/>
        </p:nvSpPr>
        <p:spPr>
          <a:xfrm>
            <a:off x="2877345" y="1028995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endParaRPr lang="LID4096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D3B50F-471F-FDD7-3E95-3683E28C7552}"/>
              </a:ext>
            </a:extLst>
          </p:cNvPr>
          <p:cNvSpPr txBox="1"/>
          <p:nvPr/>
        </p:nvSpPr>
        <p:spPr>
          <a:xfrm>
            <a:off x="2538017" y="1516455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LID4096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E2945D-1EFD-EF80-7243-C8C475D955E5}"/>
              </a:ext>
            </a:extLst>
          </p:cNvPr>
          <p:cNvSpPr txBox="1"/>
          <p:nvPr/>
        </p:nvSpPr>
        <p:spPr>
          <a:xfrm>
            <a:off x="956074" y="1581050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LID4096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106B83-92A7-39A2-1529-2FA2B5DED761}"/>
              </a:ext>
            </a:extLst>
          </p:cNvPr>
          <p:cNvSpPr txBox="1"/>
          <p:nvPr/>
        </p:nvSpPr>
        <p:spPr>
          <a:xfrm>
            <a:off x="960242" y="1028996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LID4096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61CD35-9F20-2D03-82E0-109CDE45570D}"/>
              </a:ext>
            </a:extLst>
          </p:cNvPr>
          <p:cNvSpPr txBox="1"/>
          <p:nvPr/>
        </p:nvSpPr>
        <p:spPr>
          <a:xfrm>
            <a:off x="-1352151" y="1522511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8FAE75-C784-17EC-0D24-1A9F3387D7E9}"/>
              </a:ext>
            </a:extLst>
          </p:cNvPr>
          <p:cNvSpPr txBox="1"/>
          <p:nvPr/>
        </p:nvSpPr>
        <p:spPr>
          <a:xfrm>
            <a:off x="-1800221" y="1531937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LID4096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485E67-EAF4-B101-8FBA-6BD80596F9CC}"/>
              </a:ext>
            </a:extLst>
          </p:cNvPr>
          <p:cNvSpPr txBox="1"/>
          <p:nvPr/>
        </p:nvSpPr>
        <p:spPr>
          <a:xfrm>
            <a:off x="-1507329" y="1878011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endParaRPr lang="LID4096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CC145D-BDCF-9C6C-3678-00F21B243641}"/>
              </a:ext>
            </a:extLst>
          </p:cNvPr>
          <p:cNvCxnSpPr>
            <a:cxnSpLocks/>
          </p:cNvCxnSpPr>
          <p:nvPr/>
        </p:nvCxnSpPr>
        <p:spPr>
          <a:xfrm flipH="1">
            <a:off x="2860879" y="2325881"/>
            <a:ext cx="880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A53860-B91F-A930-E1BD-220689D7EFEF}"/>
              </a:ext>
            </a:extLst>
          </p:cNvPr>
          <p:cNvSpPr txBox="1"/>
          <p:nvPr/>
        </p:nvSpPr>
        <p:spPr>
          <a:xfrm>
            <a:off x="3484067" y="2032293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endParaRPr lang="LID4096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5E8B5-2DE4-F533-7420-B90B2B518BCA}"/>
              </a:ext>
            </a:extLst>
          </p:cNvPr>
          <p:cNvSpPr txBox="1"/>
          <p:nvPr/>
        </p:nvSpPr>
        <p:spPr>
          <a:xfrm>
            <a:off x="2851944" y="2032293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LID4096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B4B37E-F7C7-FA48-9A98-7EC9F0532781}"/>
              </a:ext>
            </a:extLst>
          </p:cNvPr>
          <p:cNvCxnSpPr>
            <a:cxnSpLocks/>
          </p:cNvCxnSpPr>
          <p:nvPr/>
        </p:nvCxnSpPr>
        <p:spPr>
          <a:xfrm flipH="1">
            <a:off x="5944990" y="1670343"/>
            <a:ext cx="10618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956DCF-95A0-636D-569D-4CC9D58B4031}"/>
              </a:ext>
            </a:extLst>
          </p:cNvPr>
          <p:cNvSpPr txBox="1"/>
          <p:nvPr/>
        </p:nvSpPr>
        <p:spPr>
          <a:xfrm>
            <a:off x="6696083" y="1344406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AD7709-6EEB-979D-745A-FAB504CED651}"/>
              </a:ext>
            </a:extLst>
          </p:cNvPr>
          <p:cNvSpPr txBox="1"/>
          <p:nvPr/>
        </p:nvSpPr>
        <p:spPr>
          <a:xfrm>
            <a:off x="5942612" y="1326247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endParaRPr lang="LID4096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DA5F10-52DF-08AA-55F3-7D7A2FDD332D}"/>
              </a:ext>
            </a:extLst>
          </p:cNvPr>
          <p:cNvCxnSpPr>
            <a:cxnSpLocks/>
          </p:cNvCxnSpPr>
          <p:nvPr/>
        </p:nvCxnSpPr>
        <p:spPr>
          <a:xfrm flipH="1">
            <a:off x="-1846458" y="2340070"/>
            <a:ext cx="880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hlinkClick r:id="rId9" action="ppaction://hlinksldjump"/>
            <a:extLst>
              <a:ext uri="{FF2B5EF4-FFF2-40B4-BE49-F238E27FC236}">
                <a16:creationId xmlns:a16="http://schemas.microsoft.com/office/drawing/2014/main" id="{4C42B868-5E0F-A8D0-AA9B-28F5CDB79696}"/>
              </a:ext>
            </a:extLst>
          </p:cNvPr>
          <p:cNvSpPr/>
          <p:nvPr/>
        </p:nvSpPr>
        <p:spPr>
          <a:xfrm>
            <a:off x="8998153" y="4154390"/>
            <a:ext cx="22034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MealFoodItems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C85C77-40C7-3773-C807-083F0485DEA4}"/>
              </a:ext>
            </a:extLst>
          </p:cNvPr>
          <p:cNvCxnSpPr>
            <a:cxnSpLocks/>
          </p:cNvCxnSpPr>
          <p:nvPr/>
        </p:nvCxnSpPr>
        <p:spPr>
          <a:xfrm flipV="1">
            <a:off x="7722992" y="1878493"/>
            <a:ext cx="0" cy="755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hlinkClick r:id="rId10" action="ppaction://hlinksldjump"/>
            <a:extLst>
              <a:ext uri="{FF2B5EF4-FFF2-40B4-BE49-F238E27FC236}">
                <a16:creationId xmlns:a16="http://schemas.microsoft.com/office/drawing/2014/main" id="{118650DC-800B-6716-E5B1-C5FA380452AC}"/>
              </a:ext>
            </a:extLst>
          </p:cNvPr>
          <p:cNvSpPr/>
          <p:nvPr/>
        </p:nvSpPr>
        <p:spPr>
          <a:xfrm>
            <a:off x="5732861" y="2633953"/>
            <a:ext cx="22034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ProgramMeals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19F9C0-C7F2-3905-AEE4-120F892BA0D1}"/>
              </a:ext>
            </a:extLst>
          </p:cNvPr>
          <p:cNvSpPr txBox="1"/>
          <p:nvPr/>
        </p:nvSpPr>
        <p:spPr>
          <a:xfrm>
            <a:off x="7430495" y="2340070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31048A-0999-50C4-62F2-310BA83FCC23}"/>
              </a:ext>
            </a:extLst>
          </p:cNvPr>
          <p:cNvSpPr txBox="1"/>
          <p:nvPr/>
        </p:nvSpPr>
        <p:spPr>
          <a:xfrm>
            <a:off x="7483883" y="1791091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endParaRPr lang="LID4096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9E521E-6C43-9410-9E1D-ADDF6317B580}"/>
              </a:ext>
            </a:extLst>
          </p:cNvPr>
          <p:cNvCxnSpPr>
            <a:cxnSpLocks/>
          </p:cNvCxnSpPr>
          <p:nvPr/>
        </p:nvCxnSpPr>
        <p:spPr>
          <a:xfrm flipV="1">
            <a:off x="10605892" y="3542003"/>
            <a:ext cx="0" cy="61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1DB5588-64B0-D6E4-3313-2D1F897F5F92}"/>
              </a:ext>
            </a:extLst>
          </p:cNvPr>
          <p:cNvSpPr txBox="1"/>
          <p:nvPr/>
        </p:nvSpPr>
        <p:spPr>
          <a:xfrm>
            <a:off x="10350113" y="3532806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endParaRPr lang="LID4096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A2CB8D-9A27-47FF-C5C7-BE960B3078EF}"/>
              </a:ext>
            </a:extLst>
          </p:cNvPr>
          <p:cNvSpPr txBox="1"/>
          <p:nvPr/>
        </p:nvSpPr>
        <p:spPr>
          <a:xfrm>
            <a:off x="10320547" y="3858076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F16342-5E11-F970-C557-FB3068EA154E}"/>
              </a:ext>
            </a:extLst>
          </p:cNvPr>
          <p:cNvCxnSpPr>
            <a:cxnSpLocks/>
          </p:cNvCxnSpPr>
          <p:nvPr/>
        </p:nvCxnSpPr>
        <p:spPr>
          <a:xfrm flipV="1">
            <a:off x="6759776" y="3556383"/>
            <a:ext cx="0" cy="61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38AA7A7-0A02-A083-0161-6597A4813F99}"/>
              </a:ext>
            </a:extLst>
          </p:cNvPr>
          <p:cNvSpPr txBox="1"/>
          <p:nvPr/>
        </p:nvSpPr>
        <p:spPr>
          <a:xfrm>
            <a:off x="6503997" y="3547186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endParaRPr lang="LID4096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561F28-0599-D81C-68D3-850053D22F55}"/>
              </a:ext>
            </a:extLst>
          </p:cNvPr>
          <p:cNvSpPr txBox="1"/>
          <p:nvPr/>
        </p:nvSpPr>
        <p:spPr>
          <a:xfrm>
            <a:off x="6474431" y="3872456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180C68-4579-ADAB-B04A-B506918AF922}"/>
              </a:ext>
            </a:extLst>
          </p:cNvPr>
          <p:cNvCxnSpPr>
            <a:cxnSpLocks/>
          </p:cNvCxnSpPr>
          <p:nvPr/>
        </p:nvCxnSpPr>
        <p:spPr>
          <a:xfrm flipH="1">
            <a:off x="7938689" y="4647909"/>
            <a:ext cx="10618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01957B-CC86-C09A-2161-39BA46BE0200}"/>
              </a:ext>
            </a:extLst>
          </p:cNvPr>
          <p:cNvSpPr txBox="1"/>
          <p:nvPr/>
        </p:nvSpPr>
        <p:spPr>
          <a:xfrm>
            <a:off x="8689782" y="4321972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4645E-4898-4306-DAA3-429ACFB67A5E}"/>
              </a:ext>
            </a:extLst>
          </p:cNvPr>
          <p:cNvSpPr txBox="1"/>
          <p:nvPr/>
        </p:nvSpPr>
        <p:spPr>
          <a:xfrm>
            <a:off x="7936311" y="4303813"/>
            <a:ext cx="20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endParaRPr lang="LID4096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4ED51E-7EDB-4324-3D43-6FB2EED2E753}"/>
              </a:ext>
            </a:extLst>
          </p:cNvPr>
          <p:cNvSpPr/>
          <p:nvPr/>
        </p:nvSpPr>
        <p:spPr>
          <a:xfrm>
            <a:off x="1158478" y="4192743"/>
            <a:ext cx="22034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LookupData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7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F6B5-85D7-2D00-94B6-66040396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Meals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434B2A-1292-18C0-3A33-AAFCD9692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71212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028558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5862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274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3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MealID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UNIQUE, 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MealDay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int(8)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9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MealStartPeriod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9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MealEndPeriod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3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7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F6B5-85D7-2D00-94B6-66040396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MealFoodItems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434B2A-1292-18C0-3A33-AAFCD9692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081543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028558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5862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274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3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MealFoodItemID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UNIQUE, 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MealID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FoodID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44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9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F6B5-85D7-2D00-94B6-66040396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LookupData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434B2A-1292-18C0-3A33-AAFCD96920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028558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5862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274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3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UNIQUE, 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Null, MD5 hash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17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F6B5-85D7-2D00-94B6-66040396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LoginDetails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434B2A-1292-18C0-3A33-AAFCD9692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506719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028558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5862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274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3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UNIQUE, 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7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Null, MD5 hash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7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F6B5-85D7-2D00-94B6-66040396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CustomerDetails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434B2A-1292-18C0-3A33-AAFCD9692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496489"/>
              </p:ext>
            </p:extLst>
          </p:nvPr>
        </p:nvGraphicFramePr>
        <p:xfrm>
          <a:off x="838200" y="1825625"/>
          <a:ext cx="105155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028558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5862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274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3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UNIQUE, 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UNIQUE, FKEY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4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5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PhoneNumber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1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JoinDate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0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BirthdayDate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1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Athlete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8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DefaultLang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2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62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F6B5-85D7-2D00-94B6-66040396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MeasurementDetails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434B2A-1292-18C0-3A33-AAFCD9692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939356"/>
              </p:ext>
            </p:extLst>
          </p:nvPr>
        </p:nvGraphicFramePr>
        <p:xfrm>
          <a:off x="838197" y="508000"/>
          <a:ext cx="10128252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084">
                  <a:extLst>
                    <a:ext uri="{9D8B030D-6E8A-4147-A177-3AD203B41FA5}">
                      <a16:colId xmlns:a16="http://schemas.microsoft.com/office/drawing/2014/main" val="4102855804"/>
                    </a:ext>
                  </a:extLst>
                </a:gridCol>
                <a:gridCol w="3376084">
                  <a:extLst>
                    <a:ext uri="{9D8B030D-6E8A-4147-A177-3AD203B41FA5}">
                      <a16:colId xmlns:a16="http://schemas.microsoft.com/office/drawing/2014/main" val="2485862000"/>
                    </a:ext>
                  </a:extLst>
                </a:gridCol>
                <a:gridCol w="3376084">
                  <a:extLst>
                    <a:ext uri="{9D8B030D-6E8A-4147-A177-3AD203B41FA5}">
                      <a16:colId xmlns:a16="http://schemas.microsoft.com/office/drawing/2014/main" val="2102740421"/>
                    </a:ext>
                  </a:extLst>
                </a:gridCol>
              </a:tblGrid>
              <a:tr h="342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37319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r>
                        <a:rPr lang="en-US" dirty="0" err="1"/>
                        <a:t>MeasureID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UNIQUE, 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54392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UNIQUE, FKEY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4685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r>
                        <a:rPr lang="en-US" dirty="0" err="1"/>
                        <a:t>MeasureDate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8394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r>
                        <a:rPr lang="en-US" dirty="0" err="1"/>
                        <a:t>TotalWeight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Null, in mg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44039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int(16)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Null, in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96855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int(16)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Automatically calculated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50308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r>
                        <a:rPr lang="en-US" dirty="0"/>
                        <a:t>BMR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int(16)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Automatically calculated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13354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AbdominalFatPercentage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float(5,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total digits: 3 decimal, 2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00484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FatPercentage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float(5,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total digits: 3 decimal, 2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29461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Muscles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int(16)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535254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Bones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int(16)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93687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Liquids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int(16)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16928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r>
                        <a:rPr lang="en-US" dirty="0" err="1"/>
                        <a:t>HipCircumference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int(16)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85324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HandCircumference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int(16)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57703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ThighCircumference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int(16)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10052"/>
                  </a:ext>
                </a:extLst>
              </a:tr>
              <a:tr h="342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ChestCirc</a:t>
                      </a:r>
                      <a:r>
                        <a:rPr lang="en-US" dirty="0" err="1"/>
                        <a:t>umference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int(16)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0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53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F6B5-85D7-2D00-94B6-66040396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DietaryPrograms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434B2A-1292-18C0-3A33-AAFCD9692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270341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028558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5862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274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3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ProgramID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UNIQUE, 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ProgramName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TasteProfile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4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5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47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F6B5-85D7-2D00-94B6-66040396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CustomerPrograms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434B2A-1292-18C0-3A33-AAFCD9692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971723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028558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5862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274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3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CustomerProgramID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UNIQUE, 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ProgramID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4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ProgramStart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3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ProgramEnd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5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varchar(1000)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specific notes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44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4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F6B5-85D7-2D00-94B6-66040396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FoodItems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434B2A-1292-18C0-3A33-AAFCD9692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813255"/>
              </p:ext>
            </p:extLst>
          </p:nvPr>
        </p:nvGraphicFramePr>
        <p:xfrm>
          <a:off x="838200" y="1825625"/>
          <a:ext cx="10515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028558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5862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274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3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FoodID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UNIQUE, 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FoodName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Null, English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FoodNameDisp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4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5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Calories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int(8)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100mg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9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int(8)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100mg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2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Fats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int(8)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100mg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Carbohydrates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int(8)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100mg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2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Sugars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int(8)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100mg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28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Sodium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int(8)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100mg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5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ImagePath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varchar(500)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5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53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F6B5-85D7-2D00-94B6-66040396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ProgramMeals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434B2A-1292-18C0-3A33-AAFCD9692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736899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028558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5862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274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 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3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ProgramMealID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UNIQUE, 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ProgramID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MealID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int(32)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FKEY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44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06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498</Words>
  <Application>Microsoft Office PowerPoint</Application>
  <PresentationFormat>Widescreen</PresentationFormat>
  <Paragraphs>240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LookupData</vt:lpstr>
      <vt:lpstr>LoginDetails</vt:lpstr>
      <vt:lpstr>CustomerDetails</vt:lpstr>
      <vt:lpstr>MeasurementDetails</vt:lpstr>
      <vt:lpstr>DietaryPrograms</vt:lpstr>
      <vt:lpstr>CustomerPrograms</vt:lpstr>
      <vt:lpstr>FoodItems</vt:lpstr>
      <vt:lpstr>ProgramMeals</vt:lpstr>
      <vt:lpstr>Meals</vt:lpstr>
      <vt:lpstr>MealFoodItems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Antwan Shahtoot</dc:creator>
  <cp:lastModifiedBy>Antwan Shahtoot</cp:lastModifiedBy>
  <cp:revision>2</cp:revision>
  <dcterms:created xsi:type="dcterms:W3CDTF">2024-07-26T17:36:42Z</dcterms:created>
  <dcterms:modified xsi:type="dcterms:W3CDTF">2024-07-27T18:30:07Z</dcterms:modified>
</cp:coreProperties>
</file>