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5CB5CA-EE19-486A-895D-53C9D6EB94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5A062-C2C3-4500-B6A8-89F0489EC6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B5355-08E1-475D-9479-964E6CF5FB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9D58A1-DBDC-4EBD-8D50-E1E0EB4D5B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8B3428-2BE0-47A4-89A4-AB7EB4A987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FA3677-1312-474B-9AA3-79BEB726D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95E983-C530-4DD0-8BD0-91ED337CF5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E53FF3-4366-4F12-8EB2-3EE716C32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045C4F-48A9-4913-8E21-4BCDD56989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3DB57F-D24C-42B7-AEA4-946273986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4D6AC5-9808-485C-AD9A-879017450A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5C659-E2E7-47CD-9388-7067576265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44A898-EE16-41BF-B534-E08D7AF4B8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AF8A4E-2957-4D1C-B722-FD6ED5E9D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72F37F-1652-4BC4-A994-7227DFAA8D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B8712E-850D-4C8F-8D0D-451F79C8C3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53550D-3C7B-4CB3-9EB9-B37B85EFA0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77A6F-0D1A-4EB5-B9EC-021C0E4CDF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65BA9-A2A9-4D1E-A874-51B884A493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A3BE4B-A6DD-4443-9AF4-47A873E9D8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188C2F-EA49-41FC-B03A-CA0BFA5E5C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E929F-2D78-4419-87E8-F2A6A8AE66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A6F46B-B509-429D-8DAD-E1407E4852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253C0-4CF9-4F06-8272-8630821701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421466-B270-4A37-8EBD-BEAF869D173B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1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C96955-AD9A-43CD-B05A-80DCB2CE7102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8.xml"/><Relationship Id="rId5" Type="http://schemas.openxmlformats.org/officeDocument/2006/relationships/slide" Target="slide6.xml"/><Relationship Id="rId6" Type="http://schemas.openxmlformats.org/officeDocument/2006/relationships/slide" Target="slide10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9" Type="http://schemas.openxmlformats.org/officeDocument/2006/relationships/slide" Target="slide9.xml"/><Relationship Id="rId10" Type="http://schemas.openxmlformats.org/officeDocument/2006/relationships/slide" Target="slide4.xml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>
            <a:hlinkClick r:id="rId1" action="ppaction://hlinksldjump"/>
          </p:cNvPr>
          <p:cNvSpPr/>
          <p:nvPr/>
        </p:nvSpPr>
        <p:spPr>
          <a:xfrm>
            <a:off x="648360" y="183960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3" name="Rectangle 4">
            <a:hlinkClick r:id="rId2" action="ppaction://hlinksldjump"/>
          </p:cNvPr>
          <p:cNvSpPr/>
          <p:nvPr/>
        </p:nvSpPr>
        <p:spPr>
          <a:xfrm>
            <a:off x="100080" y="13320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LoginDetails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4" name="Rectangle 5">
            <a:hlinkClick r:id="rId3" action="ppaction://hlinksldjump"/>
          </p:cNvPr>
          <p:cNvSpPr/>
          <p:nvPr/>
        </p:nvSpPr>
        <p:spPr>
          <a:xfrm>
            <a:off x="3079800" y="19368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MeasurementDetails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5" name="Rectangle 6">
            <a:hlinkClick r:id="rId4" action="ppaction://hlinksldjump"/>
          </p:cNvPr>
          <p:cNvSpPr/>
          <p:nvPr/>
        </p:nvSpPr>
        <p:spPr>
          <a:xfrm>
            <a:off x="8998200" y="261828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6" name="Rectangle 7">
            <a:hlinkClick r:id="rId5" action="ppaction://hlinksldjump"/>
          </p:cNvPr>
          <p:cNvSpPr/>
          <p:nvPr/>
        </p:nvSpPr>
        <p:spPr>
          <a:xfrm>
            <a:off x="7006680" y="94608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DietaryPrograms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7" name="Rectangle 8">
            <a:hlinkClick r:id="rId6" action="ppaction://hlinksldjump"/>
          </p:cNvPr>
          <p:cNvSpPr/>
          <p:nvPr/>
        </p:nvSpPr>
        <p:spPr>
          <a:xfrm>
            <a:off x="5733000" y="415656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8" name="Rectangle 9">
            <a:hlinkClick r:id="rId7" action="ppaction://hlinksldjump"/>
          </p:cNvPr>
          <p:cNvSpPr/>
          <p:nvPr/>
        </p:nvSpPr>
        <p:spPr>
          <a:xfrm>
            <a:off x="3741480" y="148140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-2608920" y="283860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TABLE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90" name="Straight Arrow Connector 12"/>
          <p:cNvSpPr/>
          <p:nvPr/>
        </p:nvSpPr>
        <p:spPr>
          <a:xfrm>
            <a:off x="1201680" y="1041480"/>
            <a:ext cx="36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Straight Arrow Connector 14"/>
          <p:cNvSpPr/>
          <p:nvPr/>
        </p:nvSpPr>
        <p:spPr>
          <a:xfrm flipH="1">
            <a:off x="2738160" y="1123920"/>
            <a:ext cx="445320" cy="71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2877480" y="102888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2538000" y="151632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4" name="TextBox 19"/>
          <p:cNvSpPr/>
          <p:nvPr/>
        </p:nvSpPr>
        <p:spPr>
          <a:xfrm>
            <a:off x="956160" y="158112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960120" y="102888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-1352160" y="152244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-1800360" y="15318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-1507320" y="187812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9" name="Straight Arrow Connector 26"/>
          <p:cNvSpPr/>
          <p:nvPr/>
        </p:nvSpPr>
        <p:spPr>
          <a:xfrm flipH="1">
            <a:off x="2858760" y="2325960"/>
            <a:ext cx="87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TextBox 27"/>
          <p:cNvSpPr/>
          <p:nvPr/>
        </p:nvSpPr>
        <p:spPr>
          <a:xfrm>
            <a:off x="3484080" y="20322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1" name="TextBox 28"/>
          <p:cNvSpPr/>
          <p:nvPr/>
        </p:nvSpPr>
        <p:spPr>
          <a:xfrm>
            <a:off x="2851920" y="20322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2" name="Straight Arrow Connector 30"/>
          <p:cNvSpPr/>
          <p:nvPr/>
        </p:nvSpPr>
        <p:spPr>
          <a:xfrm flipH="1">
            <a:off x="5942880" y="1670400"/>
            <a:ext cx="106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TextBox 32"/>
          <p:cNvSpPr/>
          <p:nvPr/>
        </p:nvSpPr>
        <p:spPr>
          <a:xfrm>
            <a:off x="6696000" y="134424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4" name="TextBox 33"/>
          <p:cNvSpPr/>
          <p:nvPr/>
        </p:nvSpPr>
        <p:spPr>
          <a:xfrm>
            <a:off x="5942520" y="132624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5" name="Straight Arrow Connector 34"/>
          <p:cNvSpPr/>
          <p:nvPr/>
        </p:nvSpPr>
        <p:spPr>
          <a:xfrm flipH="1">
            <a:off x="-1848600" y="2340000"/>
            <a:ext cx="87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Rectangle 35">
            <a:hlinkClick r:id="rId8" action="ppaction://hlinksldjump"/>
          </p:cNvPr>
          <p:cNvSpPr/>
          <p:nvPr/>
        </p:nvSpPr>
        <p:spPr>
          <a:xfrm>
            <a:off x="8998200" y="415440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7" name="Straight Arrow Connector 36"/>
          <p:cNvSpPr/>
          <p:nvPr/>
        </p:nvSpPr>
        <p:spPr>
          <a:xfrm flipV="1">
            <a:off x="7723080" y="1877040"/>
            <a:ext cx="360" cy="75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Rectangle 38">
            <a:hlinkClick r:id="rId9" action="ppaction://hlinksldjump"/>
          </p:cNvPr>
          <p:cNvSpPr/>
          <p:nvPr/>
        </p:nvSpPr>
        <p:spPr>
          <a:xfrm>
            <a:off x="5733000" y="263412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ProgramMeals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9" name="TextBox 39"/>
          <p:cNvSpPr/>
          <p:nvPr/>
        </p:nvSpPr>
        <p:spPr>
          <a:xfrm>
            <a:off x="7430400" y="23400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0" name="TextBox 40"/>
          <p:cNvSpPr/>
          <p:nvPr/>
        </p:nvSpPr>
        <p:spPr>
          <a:xfrm>
            <a:off x="7484040" y="17910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1" name="Straight Arrow Connector 41"/>
          <p:cNvSpPr/>
          <p:nvPr/>
        </p:nvSpPr>
        <p:spPr>
          <a:xfrm flipV="1">
            <a:off x="10605960" y="3540600"/>
            <a:ext cx="360" cy="61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TextBox 43"/>
          <p:cNvSpPr/>
          <p:nvPr/>
        </p:nvSpPr>
        <p:spPr>
          <a:xfrm>
            <a:off x="10350000" y="353268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10320480" y="385812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4" name="Straight Arrow Connector 45"/>
          <p:cNvSpPr/>
          <p:nvPr/>
        </p:nvSpPr>
        <p:spPr>
          <a:xfrm flipV="1">
            <a:off x="6759720" y="3555000"/>
            <a:ext cx="360" cy="61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TextBox 46"/>
          <p:cNvSpPr/>
          <p:nvPr/>
        </p:nvSpPr>
        <p:spPr>
          <a:xfrm>
            <a:off x="6504120" y="354708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6" name="TextBox 47"/>
          <p:cNvSpPr/>
          <p:nvPr/>
        </p:nvSpPr>
        <p:spPr>
          <a:xfrm>
            <a:off x="6474600" y="387252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7" name="Straight Arrow Connector 48"/>
          <p:cNvSpPr/>
          <p:nvPr/>
        </p:nvSpPr>
        <p:spPr>
          <a:xfrm flipH="1">
            <a:off x="7936560" y="4647960"/>
            <a:ext cx="106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TextBox 49"/>
          <p:cNvSpPr/>
          <p:nvPr/>
        </p:nvSpPr>
        <p:spPr>
          <a:xfrm>
            <a:off x="8689680" y="43218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9" name="TextBox 50"/>
          <p:cNvSpPr/>
          <p:nvPr/>
        </p:nvSpPr>
        <p:spPr>
          <a:xfrm>
            <a:off x="7936200" y="43038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60000" y="5206320"/>
            <a:ext cx="220176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LookupData</a:t>
            </a:r>
            <a:endParaRPr b="0" lang="en-IL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POSSIBLE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1" name="Rectangle 1">
            <a:hlinkClick r:id="rId10" action="ppaction://hlinksldjump"/>
          </p:cNvPr>
          <p:cNvSpPr/>
          <p:nvPr/>
        </p:nvSpPr>
        <p:spPr>
          <a:xfrm>
            <a:off x="2700000" y="3586320"/>
            <a:ext cx="2698920" cy="91260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CustomerMealHistory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2" name="Straight Arrow Connector 1"/>
          <p:cNvSpPr/>
          <p:nvPr/>
        </p:nvSpPr>
        <p:spPr>
          <a:xfrm>
            <a:off x="2700000" y="2752200"/>
            <a:ext cx="718920" cy="83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TextBox 1"/>
          <p:cNvSpPr/>
          <p:nvPr/>
        </p:nvSpPr>
        <p:spPr>
          <a:xfrm>
            <a:off x="2851200" y="27000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3326400" y="3276000"/>
            <a:ext cx="20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2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MealDay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1-7 numerical days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MealStartPeriod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L" sz="1800" spc="-1" strike="noStrike">
                          <a:latin typeface="Arial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MealEndPeriod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MealFoodItemID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FoodPortion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mg/ml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CustomerMealHistory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6" name="Content Placeholder 1"/>
          <p:cNvGraphicFramePr/>
          <p:nvPr/>
        </p:nvGraphicFramePr>
        <p:xfrm>
          <a:off x="838080" y="1825560"/>
          <a:ext cx="10514880" cy="24166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CustomerMealLogID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TimeLogged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CustomerNote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LookupData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6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LookupID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TableCode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LoginDetails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8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0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FirstName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JoinDate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BirthdayDate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Sex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Lookup1001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Athlete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bool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DefaultLang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Lookup1002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Email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varchar(124)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3800" cy="6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MeasurementDetails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2" name="Content Placeholder 3"/>
          <p:cNvGraphicFramePr/>
          <p:nvPr/>
        </p:nvGraphicFramePr>
        <p:xfrm>
          <a:off x="838080" y="507960"/>
          <a:ext cx="10127880" cy="7470000"/>
        </p:xfrm>
        <a:graphic>
          <a:graphicData uri="http://schemas.openxmlformats.org/drawingml/2006/table">
            <a:tbl>
              <a:tblPr/>
              <a:tblGrid>
                <a:gridCol w="3376080"/>
                <a:gridCol w="3376080"/>
                <a:gridCol w="337608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TotalWeight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cm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BMI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AbdominalFatPercentage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Muscles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Bones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Liquids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HipCircumference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HandCircumference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ThighCircumference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ChestCircumference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DietaryPrograms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4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TasteProfile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6" name="Content Placeholder 3"/>
          <p:cNvGraphicFramePr/>
          <p:nvPr/>
        </p:nvGraphicFramePr>
        <p:xfrm>
          <a:off x="838080" y="1825560"/>
          <a:ext cx="10514880" cy="281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ProgramStart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ProgramEnd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 specific 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8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English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FoodNameDisp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Category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Calories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Proteins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Carbohydrates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Sugars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Sodium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ImagePath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ProgramMeals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0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Application>LibreOffice/7.3.7.2$Linux_X86_64 LibreOffice_project/30$Build-2</Application>
  <AppVersion>15.0000</AppVersion>
  <Words>498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2024-07-26T17:36:42Z</dcterms:created>
  <dc:creator>Antwan Shahtoot</dc:creator>
  <dc:description/>
  <dc:language>en-IL</dc:language>
  <cp:lastModifiedBy/>
  <dcterms:modified xsi:type="dcterms:W3CDTF">2024-08-06T20:03:16Z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