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A40572-0088-499D-9367-4F391ABA76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E3C10-EA2C-444B-9E10-779C6ACBDD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073B43-D7F4-45E2-B31C-658D79F832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C464B2-3AFF-4A60-AB83-B5E2244497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7FC480-028D-4286-8B19-5C222EFE46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72B7B2-0BDF-49F4-A393-EEC8CDE938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C230C0-C191-4EC7-963B-3FB98C090B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65507A-B442-4A50-AFB6-403E60C173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39D922-A378-43B3-8DC9-144BBD0873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C8D908-F7F6-4AD0-8041-7F27400BD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A20932-5957-44A8-BBF0-9FB65E601A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6664C-ABF5-4DF3-8B05-45E5339CB2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2DAE01-473A-459E-A3BD-020D666AD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C5D11C-3177-4368-A566-3AD572F222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91D792-D654-4BBE-9683-CD728EB657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53EEF-626D-4E0E-9F7E-877398B530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A0D36F-ADEF-4959-9FC3-87D4D07C67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550D2-361A-4BD2-B4FC-46A07016F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8FE4B7-303E-4AC4-BA0A-03B4EF0B3A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39F315-8608-487D-AA9D-CA6208E86D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4D9028-CCB6-43C5-B8FF-50461591FD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A2778B-7B13-4D39-AEB5-FF3F2CC112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C30A81-C71B-415C-8D15-3C6C727689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A47D38-8081-4358-8928-AEE62C7E46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L" sz="1800" spc="-1" strike="noStrike">
                <a:latin typeface="Arial"/>
              </a:rPr>
              <a:t>Click to edit the title text format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Click to edit the outline text format</a:t>
            </a:r>
            <a:endParaRPr b="0" lang="en-I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1800" spc="-1" strike="noStrike">
                <a:latin typeface="Arial"/>
              </a:rPr>
              <a:t>Second Outline Level</a:t>
            </a:r>
            <a:endParaRPr b="0" lang="en-I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Third Outline Level</a:t>
            </a:r>
            <a:endParaRPr b="0" lang="en-I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1800" spc="-1" strike="noStrike">
                <a:latin typeface="Arial"/>
              </a:rPr>
              <a:t>Fourth Outline Level</a:t>
            </a:r>
            <a:endParaRPr b="0" lang="en-I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Fifth Outline Level</a:t>
            </a:r>
            <a:endParaRPr b="0" lang="en-I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Sixth Outline Level</a:t>
            </a:r>
            <a:endParaRPr b="0" lang="en-I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latin typeface="Arial"/>
              </a:rPr>
              <a:t>Seventh Outline Level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507E5-5B94-4C3D-AAD7-15858A72E99E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L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D8E60-DC53-44C0-8FDA-1BAA066B766D}" type="slidenum">
              <a:rPr b="0" lang="en-IL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IL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8.xml"/><Relationship Id="rId5" Type="http://schemas.openxmlformats.org/officeDocument/2006/relationships/slide" Target="slide6.xml"/><Relationship Id="rId6" Type="http://schemas.openxmlformats.org/officeDocument/2006/relationships/slide" Target="slide10.xml"/><Relationship Id="rId7" Type="http://schemas.openxmlformats.org/officeDocument/2006/relationships/slide" Target="slide7.xml"/><Relationship Id="rId8" Type="http://schemas.openxmlformats.org/officeDocument/2006/relationships/slide" Target="slide11.xml"/><Relationship Id="rId9" Type="http://schemas.openxmlformats.org/officeDocument/2006/relationships/slide" Target="slide9.xml"/><Relationship Id="rId10" Type="http://schemas.openxmlformats.org/officeDocument/2006/relationships/slide" Target="slide4.xml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>
            <a:hlinkClick r:id="rId1" action="ppaction://hlinksldjump"/>
          </p:cNvPr>
          <p:cNvSpPr/>
          <p:nvPr/>
        </p:nvSpPr>
        <p:spPr>
          <a:xfrm>
            <a:off x="648360" y="183852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3" name="Rectangle 4">
            <a:hlinkClick r:id="rId2" action="ppaction://hlinksldjump"/>
          </p:cNvPr>
          <p:cNvSpPr/>
          <p:nvPr/>
        </p:nvSpPr>
        <p:spPr>
          <a:xfrm>
            <a:off x="100080" y="13320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LoginDetails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4" name="Rectangle 5">
            <a:hlinkClick r:id="rId3" action="ppaction://hlinksldjump"/>
          </p:cNvPr>
          <p:cNvSpPr/>
          <p:nvPr/>
        </p:nvSpPr>
        <p:spPr>
          <a:xfrm>
            <a:off x="3079800" y="19368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MeasurementDetails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5" name="Rectangle 6">
            <a:hlinkClick r:id="rId4" action="ppaction://hlinksldjump"/>
          </p:cNvPr>
          <p:cNvSpPr/>
          <p:nvPr/>
        </p:nvSpPr>
        <p:spPr>
          <a:xfrm>
            <a:off x="8998200" y="261828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6" name="Rectangle 7">
            <a:hlinkClick r:id="rId5" action="ppaction://hlinksldjump"/>
          </p:cNvPr>
          <p:cNvSpPr/>
          <p:nvPr/>
        </p:nvSpPr>
        <p:spPr>
          <a:xfrm>
            <a:off x="7006680" y="94608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DietaryPrograms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7" name="Rectangle 8">
            <a:hlinkClick r:id="rId6" action="ppaction://hlinksldjump"/>
          </p:cNvPr>
          <p:cNvSpPr/>
          <p:nvPr/>
        </p:nvSpPr>
        <p:spPr>
          <a:xfrm>
            <a:off x="5733000" y="415656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8" name="Rectangle 9">
            <a:hlinkClick r:id="rId7" action="ppaction://hlinksldjump"/>
          </p:cNvPr>
          <p:cNvSpPr/>
          <p:nvPr/>
        </p:nvSpPr>
        <p:spPr>
          <a:xfrm>
            <a:off x="3741480" y="148140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CustomerPrograms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-2608920" y="283860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TABLE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90" name="Straight Arrow Connector 12"/>
          <p:cNvSpPr/>
          <p:nvPr/>
        </p:nvSpPr>
        <p:spPr>
          <a:xfrm>
            <a:off x="1201680" y="1041480"/>
            <a:ext cx="36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Straight Arrow Connector 14"/>
          <p:cNvSpPr/>
          <p:nvPr/>
        </p:nvSpPr>
        <p:spPr>
          <a:xfrm flipH="1">
            <a:off x="2738880" y="1123920"/>
            <a:ext cx="446040" cy="71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TextBox 17"/>
          <p:cNvSpPr/>
          <p:nvPr/>
        </p:nvSpPr>
        <p:spPr>
          <a:xfrm>
            <a:off x="2877480" y="102888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3" name="TextBox 18"/>
          <p:cNvSpPr/>
          <p:nvPr/>
        </p:nvSpPr>
        <p:spPr>
          <a:xfrm>
            <a:off x="2538000" y="151632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4" name="TextBox 19"/>
          <p:cNvSpPr/>
          <p:nvPr/>
        </p:nvSpPr>
        <p:spPr>
          <a:xfrm>
            <a:off x="956160" y="158112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960120" y="102888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-1352160" y="152244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-1800360" y="15318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8" name="TextBox 23"/>
          <p:cNvSpPr/>
          <p:nvPr/>
        </p:nvSpPr>
        <p:spPr>
          <a:xfrm>
            <a:off x="-1507320" y="187812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99" name="Straight Arrow Connector 26"/>
          <p:cNvSpPr/>
          <p:nvPr/>
        </p:nvSpPr>
        <p:spPr>
          <a:xfrm flipH="1">
            <a:off x="2859480" y="2325960"/>
            <a:ext cx="87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TextBox 27"/>
          <p:cNvSpPr/>
          <p:nvPr/>
        </p:nvSpPr>
        <p:spPr>
          <a:xfrm>
            <a:off x="3484080" y="20322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1" name="TextBox 28"/>
          <p:cNvSpPr/>
          <p:nvPr/>
        </p:nvSpPr>
        <p:spPr>
          <a:xfrm>
            <a:off x="2851920" y="20322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2" name="Straight Arrow Connector 30"/>
          <p:cNvSpPr/>
          <p:nvPr/>
        </p:nvSpPr>
        <p:spPr>
          <a:xfrm flipH="1">
            <a:off x="5943600" y="1670400"/>
            <a:ext cx="10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TextBox 32"/>
          <p:cNvSpPr/>
          <p:nvPr/>
        </p:nvSpPr>
        <p:spPr>
          <a:xfrm>
            <a:off x="6696000" y="134424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4" name="TextBox 33"/>
          <p:cNvSpPr/>
          <p:nvPr/>
        </p:nvSpPr>
        <p:spPr>
          <a:xfrm>
            <a:off x="5942520" y="132624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05" name="Straight Arrow Connector 34"/>
          <p:cNvSpPr/>
          <p:nvPr/>
        </p:nvSpPr>
        <p:spPr>
          <a:xfrm flipH="1">
            <a:off x="-1847880" y="2340000"/>
            <a:ext cx="87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Rectangle 35">
            <a:hlinkClick r:id="rId8" action="ppaction://hlinksldjump"/>
          </p:cNvPr>
          <p:cNvSpPr/>
          <p:nvPr/>
        </p:nvSpPr>
        <p:spPr>
          <a:xfrm>
            <a:off x="8998200" y="415440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MealFoodItems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7" name="Straight Arrow Connector 36"/>
          <p:cNvSpPr/>
          <p:nvPr/>
        </p:nvSpPr>
        <p:spPr>
          <a:xfrm flipV="1">
            <a:off x="7723080" y="1877760"/>
            <a:ext cx="360" cy="75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" name="Rectangle 38">
            <a:hlinkClick r:id="rId9" action="ppaction://hlinksldjump"/>
          </p:cNvPr>
          <p:cNvSpPr/>
          <p:nvPr/>
        </p:nvSpPr>
        <p:spPr>
          <a:xfrm>
            <a:off x="5733000" y="263412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ProgramMeals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09" name="TextBox 39"/>
          <p:cNvSpPr/>
          <p:nvPr/>
        </p:nvSpPr>
        <p:spPr>
          <a:xfrm>
            <a:off x="7430400" y="23400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0" name="TextBox 40"/>
          <p:cNvSpPr/>
          <p:nvPr/>
        </p:nvSpPr>
        <p:spPr>
          <a:xfrm>
            <a:off x="7484040" y="17910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1" name="Straight Arrow Connector 41"/>
          <p:cNvSpPr/>
          <p:nvPr/>
        </p:nvSpPr>
        <p:spPr>
          <a:xfrm flipV="1">
            <a:off x="10605960" y="3541320"/>
            <a:ext cx="360" cy="61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TextBox 43"/>
          <p:cNvSpPr/>
          <p:nvPr/>
        </p:nvSpPr>
        <p:spPr>
          <a:xfrm>
            <a:off x="10350000" y="353268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3" name="TextBox 44"/>
          <p:cNvSpPr/>
          <p:nvPr/>
        </p:nvSpPr>
        <p:spPr>
          <a:xfrm>
            <a:off x="10320480" y="385812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4" name="Straight Arrow Connector 45"/>
          <p:cNvSpPr/>
          <p:nvPr/>
        </p:nvSpPr>
        <p:spPr>
          <a:xfrm flipV="1">
            <a:off x="6759720" y="3555720"/>
            <a:ext cx="360" cy="61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TextBox 46"/>
          <p:cNvSpPr/>
          <p:nvPr/>
        </p:nvSpPr>
        <p:spPr>
          <a:xfrm>
            <a:off x="6504120" y="354708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6" name="TextBox 47"/>
          <p:cNvSpPr/>
          <p:nvPr/>
        </p:nvSpPr>
        <p:spPr>
          <a:xfrm>
            <a:off x="6474600" y="387252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7" name="Straight Arrow Connector 48"/>
          <p:cNvSpPr/>
          <p:nvPr/>
        </p:nvSpPr>
        <p:spPr>
          <a:xfrm flipH="1">
            <a:off x="7937280" y="4647960"/>
            <a:ext cx="106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TextBox 49"/>
          <p:cNvSpPr/>
          <p:nvPr/>
        </p:nvSpPr>
        <p:spPr>
          <a:xfrm>
            <a:off x="8689680" y="43218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19" name="TextBox 50"/>
          <p:cNvSpPr/>
          <p:nvPr/>
        </p:nvSpPr>
        <p:spPr>
          <a:xfrm>
            <a:off x="7936200" y="43038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0" name="Rectangle 51"/>
          <p:cNvSpPr/>
          <p:nvPr/>
        </p:nvSpPr>
        <p:spPr>
          <a:xfrm>
            <a:off x="360000" y="5206320"/>
            <a:ext cx="220248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LookupData</a:t>
            </a:r>
            <a:endParaRPr b="0" lang="en-IL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POSSIBLE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1" name="Rectangle 1">
            <a:hlinkClick r:id="rId10" action="ppaction://hlinksldjump"/>
          </p:cNvPr>
          <p:cNvSpPr/>
          <p:nvPr/>
        </p:nvSpPr>
        <p:spPr>
          <a:xfrm>
            <a:off x="2700000" y="3586320"/>
            <a:ext cx="2699640" cy="91332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ptos"/>
                <a:ea typeface="DejaVu Sans"/>
              </a:rPr>
              <a:t>CustomerMealHistory</a:t>
            </a:r>
            <a:endParaRPr b="0" lang="en-IL" sz="1800" spc="-1" strike="noStrike">
              <a:latin typeface="Arial"/>
            </a:endParaRPr>
          </a:p>
        </p:txBody>
      </p:sp>
      <p:sp>
        <p:nvSpPr>
          <p:cNvPr id="122" name="Straight Arrow Connector 1"/>
          <p:cNvSpPr/>
          <p:nvPr/>
        </p:nvSpPr>
        <p:spPr>
          <a:xfrm>
            <a:off x="2700000" y="2752200"/>
            <a:ext cx="719640" cy="83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6082"/>
            </a:solidFill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TextBox 1"/>
          <p:cNvSpPr/>
          <p:nvPr/>
        </p:nvSpPr>
        <p:spPr>
          <a:xfrm>
            <a:off x="2851200" y="27000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1</a:t>
            </a:r>
            <a:endParaRPr b="0" lang="en-IL" sz="1400" spc="-1" strike="noStrike"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3326400" y="3276000"/>
            <a:ext cx="201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endParaRPr b="0" lang="en-IL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2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MealDay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1-7 numerical days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MealStartPeriod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L" sz="1800" spc="-1" strike="noStrike">
                          <a:latin typeface="Arial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MealEndPeriod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MealFoodItems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4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MealFoodItemID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FoodPortion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mg/ml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CustomerMealHistory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6" name="Content Placeholder 1"/>
          <p:cNvGraphicFramePr/>
          <p:nvPr/>
        </p:nvGraphicFramePr>
        <p:xfrm>
          <a:off x="838080" y="1825560"/>
          <a:ext cx="10514880" cy="24166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CustomerMealLogID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TimeLogged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CustomerNote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LookupData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6" name="Content Placeholder 3"/>
          <p:cNvGraphicFramePr/>
          <p:nvPr/>
        </p:nvGraphicFramePr>
        <p:xfrm>
          <a:off x="838080" y="1825560"/>
          <a:ext cx="10514880" cy="18536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LookupID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TableCode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ItemCode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ItemDescription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LoginDetails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28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PhoneNumber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0" name="Content Placeholder 3"/>
          <p:cNvGraphicFramePr/>
          <p:nvPr/>
        </p:nvGraphicFramePr>
        <p:xfrm>
          <a:off x="838080" y="1825560"/>
          <a:ext cx="10514880" cy="443088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LoginID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FirstName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LastName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PhoneNumber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varchar(15)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JoinDate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BirthdayDate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Sex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Lookup1001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Athlete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bool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DefaultLang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varchar(20)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Lookup1002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Email</a:t>
                      </a:r>
                      <a:endParaRPr b="0" lang="en-IL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varchar(124)</a:t>
                      </a:r>
                      <a:endParaRPr b="0" lang="en-IL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4520" cy="62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MeasurementDetails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2" name="Content Placeholder 3"/>
          <p:cNvGraphicFramePr/>
          <p:nvPr/>
        </p:nvGraphicFramePr>
        <p:xfrm>
          <a:off x="838080" y="507960"/>
          <a:ext cx="10127880" cy="7470000"/>
        </p:xfrm>
        <a:graphic>
          <a:graphicData uri="http://schemas.openxmlformats.org/drawingml/2006/table">
            <a:tbl>
              <a:tblPr/>
              <a:tblGrid>
                <a:gridCol w="3376080"/>
                <a:gridCol w="3376080"/>
                <a:gridCol w="337608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MeasureDate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TotalWeight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Height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in cm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BMI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BMR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int(16)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Automatically calculated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AbdominalFatPercentage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713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FatPercentage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 total digits: 3 decimal, 2 float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Muscles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Bones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Liquids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HipCircumference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HandCircumference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ThighCircumference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ChestCircumference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  <a:ea typeface="Noto Sans CJK SC"/>
                        </a:rPr>
                        <a:t>float(5, 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DietaryPrograms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4" name="Content Placeholder 3"/>
          <p:cNvGraphicFramePr/>
          <p:nvPr/>
        </p:nvGraphicFramePr>
        <p:xfrm>
          <a:off x="838080" y="1825560"/>
          <a:ext cx="10514880" cy="2013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TasteProfile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Description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CustomerPrograms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6" name="Content Placeholder 3"/>
          <p:cNvGraphicFramePr/>
          <p:nvPr/>
        </p:nvGraphicFramePr>
        <p:xfrm>
          <a:off x="838080" y="1825560"/>
          <a:ext cx="10514880" cy="28195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ProgramStart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ProgramEnd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datetime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varchar(1000)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Customer specific 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FoodItems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38" name="Content Placeholder 3"/>
          <p:cNvGraphicFramePr/>
          <p:nvPr/>
        </p:nvGraphicFramePr>
        <p:xfrm>
          <a:off x="838080" y="1825560"/>
          <a:ext cx="10514880" cy="483372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402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Null, English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FoodNameDisp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Not Null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Category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Calories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Proteins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Fats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Carbohydrates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Sugars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Sodium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int(8)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Per 100mg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402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ImagePath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varchar(500)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ProgramMeals</a:t>
            </a:r>
            <a:endParaRPr b="0" lang="en-IL" sz="4400" spc="-1" strike="noStrike">
              <a:latin typeface="Arial"/>
            </a:endParaRPr>
          </a:p>
        </p:txBody>
      </p:sp>
      <p:graphicFrame>
        <p:nvGraphicFramePr>
          <p:cNvPr id="140" name="Content Placeholder 3"/>
          <p:cNvGraphicFramePr/>
          <p:nvPr/>
        </p:nvGraphicFramePr>
        <p:xfrm>
          <a:off x="838080" y="1825560"/>
          <a:ext cx="10514880" cy="14828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Column Name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Type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Notes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UNIQUE, 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ProgramID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MealID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int(32)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FKEY</a:t>
                      </a:r>
                      <a:endParaRPr b="0" lang="en-IL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Application>LibreOffice/7.3.7.2$Linux_X86_64 LibreOffice_project/30$Build-2</Application>
  <AppVersion>15.0000</AppVersion>
  <Words>498</Words>
  <Paragraphs>240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2024-07-26T17:36:42Z</dcterms:created>
  <dc:creator>Antwan Shahtoot</dc:creator>
  <dc:description/>
  <dc:language>en-IL</dc:language>
  <cp:lastModifiedBy/>
  <dcterms:modified xsi:type="dcterms:W3CDTF">2024-08-01T18:59:58Z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