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70" r:id="rId5"/>
    <p:sldId id="271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76" d="100"/>
          <a:sy n="76" d="100"/>
        </p:scale>
        <p:origin x="8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BDC50-ADA6-4288-8D15-207BA1A6B52D}" type="doc">
      <dgm:prSet loTypeId="urn:microsoft.com/office/officeart/2005/8/layout/radial3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B2C1D0-448A-4DB2-A353-7F6E2E7B2BF7}">
      <dgm:prSet phldrT="[Text]"/>
      <dgm:spPr/>
      <dgm:t>
        <a:bodyPr/>
        <a:lstStyle/>
        <a:p>
          <a:r>
            <a:rPr lang="en-US"/>
            <a:t>Radar</a:t>
          </a:r>
          <a:endParaRPr lang="en-US" dirty="0"/>
        </a:p>
      </dgm:t>
    </dgm:pt>
    <dgm:pt modelId="{D557BC77-7554-4925-9F58-8AE4216F61C1}" type="parTrans" cxnId="{08900523-35FD-4BB6-AABA-4362D429518D}">
      <dgm:prSet/>
      <dgm:spPr/>
      <dgm:t>
        <a:bodyPr/>
        <a:lstStyle/>
        <a:p>
          <a:endParaRPr lang="en-US"/>
        </a:p>
      </dgm:t>
    </dgm:pt>
    <dgm:pt modelId="{A5C6ACC8-A444-4FE2-9737-30F50789B998}" type="sibTrans" cxnId="{08900523-35FD-4BB6-AABA-4362D429518D}">
      <dgm:prSet/>
      <dgm:spPr/>
      <dgm:t>
        <a:bodyPr/>
        <a:lstStyle/>
        <a:p>
          <a:endParaRPr lang="en-US"/>
        </a:p>
      </dgm:t>
    </dgm:pt>
    <dgm:pt modelId="{DE61E05E-7DF9-4DC2-BB4C-8B7AA1F54252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305AADE1-EB4B-45EF-8A17-7BB671014D8F}" type="parTrans" cxnId="{7002F64B-5EC5-410A-AA97-4C349688680E}">
      <dgm:prSet/>
      <dgm:spPr/>
      <dgm:t>
        <a:bodyPr/>
        <a:lstStyle/>
        <a:p>
          <a:endParaRPr lang="en-US"/>
        </a:p>
      </dgm:t>
    </dgm:pt>
    <dgm:pt modelId="{82DD4528-9AE6-4AE6-85DA-D7226F3E021E}" type="sibTrans" cxnId="{7002F64B-5EC5-410A-AA97-4C349688680E}">
      <dgm:prSet/>
      <dgm:spPr/>
      <dgm:t>
        <a:bodyPr/>
        <a:lstStyle/>
        <a:p>
          <a:endParaRPr lang="en-US"/>
        </a:p>
      </dgm:t>
    </dgm:pt>
    <dgm:pt modelId="{C86E347D-E894-4839-8E2C-31E1F7BDDBA6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A5595C34-099E-4371-BCEE-9ABDFA812C09}" type="parTrans" cxnId="{0B19D752-3521-4852-A631-399C082436D3}">
      <dgm:prSet/>
      <dgm:spPr/>
      <dgm:t>
        <a:bodyPr/>
        <a:lstStyle/>
        <a:p>
          <a:endParaRPr lang="en-US"/>
        </a:p>
      </dgm:t>
    </dgm:pt>
    <dgm:pt modelId="{09125EC9-3B29-4196-9C3B-83C3565CBBC7}" type="sibTrans" cxnId="{0B19D752-3521-4852-A631-399C082436D3}">
      <dgm:prSet/>
      <dgm:spPr/>
      <dgm:t>
        <a:bodyPr/>
        <a:lstStyle/>
        <a:p>
          <a:endParaRPr lang="en-US"/>
        </a:p>
      </dgm:t>
    </dgm:pt>
    <dgm:pt modelId="{4C20F291-0932-4DA8-A2FA-B801E7220C86}">
      <dgm:prSet phldrT="[Text]"/>
      <dgm:spPr/>
      <dgm:t>
        <a:bodyPr/>
        <a:lstStyle/>
        <a:p>
          <a:r>
            <a:rPr lang="en-US" dirty="0"/>
            <a:t>Motion Control</a:t>
          </a:r>
        </a:p>
      </dgm:t>
    </dgm:pt>
    <dgm:pt modelId="{1CA320C3-26B5-4EB2-9AA7-AF5E381369F1}" type="parTrans" cxnId="{BA81A021-C11A-4F66-AB3D-421372904B54}">
      <dgm:prSet/>
      <dgm:spPr/>
      <dgm:t>
        <a:bodyPr/>
        <a:lstStyle/>
        <a:p>
          <a:endParaRPr lang="en-US"/>
        </a:p>
      </dgm:t>
    </dgm:pt>
    <dgm:pt modelId="{A6B6015A-6B49-4497-BBBC-5976FA724155}" type="sibTrans" cxnId="{BA81A021-C11A-4F66-AB3D-421372904B54}">
      <dgm:prSet/>
      <dgm:spPr/>
      <dgm:t>
        <a:bodyPr/>
        <a:lstStyle/>
        <a:p>
          <a:endParaRPr lang="en-US"/>
        </a:p>
      </dgm:t>
    </dgm:pt>
    <dgm:pt modelId="{0B8EE9B0-82F0-4EA5-95CD-F81CC4CAF17D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B9D9D59E-E712-411B-BBA9-0FF959D77B3D}" type="sibTrans" cxnId="{8FE245A9-2EC7-4038-9E90-909B77D34381}">
      <dgm:prSet/>
      <dgm:spPr/>
      <dgm:t>
        <a:bodyPr/>
        <a:lstStyle/>
        <a:p>
          <a:endParaRPr lang="en-US"/>
        </a:p>
      </dgm:t>
    </dgm:pt>
    <dgm:pt modelId="{CE66241A-B0D0-4AE3-A75C-7DD3EC0C4AC6}" type="parTrans" cxnId="{8FE245A9-2EC7-4038-9E90-909B77D34381}">
      <dgm:prSet/>
      <dgm:spPr/>
      <dgm:t>
        <a:bodyPr/>
        <a:lstStyle/>
        <a:p>
          <a:endParaRPr lang="en-US"/>
        </a:p>
      </dgm:t>
    </dgm:pt>
    <dgm:pt modelId="{F04D4001-5CDF-4534-9162-39C00662C148}" type="pres">
      <dgm:prSet presAssocID="{A4ABDC50-ADA6-4288-8D15-207BA1A6B52D}" presName="composite" presStyleCnt="0">
        <dgm:presLayoutVars>
          <dgm:chMax val="1"/>
          <dgm:dir/>
          <dgm:resizeHandles val="exact"/>
        </dgm:presLayoutVars>
      </dgm:prSet>
      <dgm:spPr/>
    </dgm:pt>
    <dgm:pt modelId="{AA2AB45A-12DD-4307-ADA3-0BECE7A11B94}" type="pres">
      <dgm:prSet presAssocID="{A4ABDC50-ADA6-4288-8D15-207BA1A6B52D}" presName="radial" presStyleCnt="0">
        <dgm:presLayoutVars>
          <dgm:animLvl val="ctr"/>
        </dgm:presLayoutVars>
      </dgm:prSet>
      <dgm:spPr/>
    </dgm:pt>
    <dgm:pt modelId="{2F26F0A1-A267-41F7-B02A-712BFA226D91}" type="pres">
      <dgm:prSet presAssocID="{0B8EE9B0-82F0-4EA5-95CD-F81CC4CAF17D}" presName="centerShape" presStyleLbl="vennNode1" presStyleIdx="0" presStyleCnt="5"/>
      <dgm:spPr/>
    </dgm:pt>
    <dgm:pt modelId="{FC68E168-1504-47CC-BF87-D36F1127F29F}" type="pres">
      <dgm:prSet presAssocID="{CCB2C1D0-448A-4DB2-A353-7F6E2E7B2BF7}" presName="node" presStyleLbl="vennNode1" presStyleIdx="1" presStyleCnt="5">
        <dgm:presLayoutVars>
          <dgm:bulletEnabled val="1"/>
        </dgm:presLayoutVars>
      </dgm:prSet>
      <dgm:spPr/>
    </dgm:pt>
    <dgm:pt modelId="{ADB6CBB2-5145-431D-8107-EAA5E15D9C29}" type="pres">
      <dgm:prSet presAssocID="{DE61E05E-7DF9-4DC2-BB4C-8B7AA1F54252}" presName="node" presStyleLbl="vennNode1" presStyleIdx="2" presStyleCnt="5">
        <dgm:presLayoutVars>
          <dgm:bulletEnabled val="1"/>
        </dgm:presLayoutVars>
      </dgm:prSet>
      <dgm:spPr/>
    </dgm:pt>
    <dgm:pt modelId="{C157FEF7-883F-4006-BA8A-3A1C35EFBBB9}" type="pres">
      <dgm:prSet presAssocID="{C86E347D-E894-4839-8E2C-31E1F7BDDBA6}" presName="node" presStyleLbl="vennNode1" presStyleIdx="3" presStyleCnt="5">
        <dgm:presLayoutVars>
          <dgm:bulletEnabled val="1"/>
        </dgm:presLayoutVars>
      </dgm:prSet>
      <dgm:spPr/>
    </dgm:pt>
    <dgm:pt modelId="{09C1059F-7B79-4784-84A4-EA237B5CC020}" type="pres">
      <dgm:prSet presAssocID="{4C20F291-0932-4DA8-A2FA-B801E7220C8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0E2F01D-473D-45F3-BCA1-97F82CA24C61}" type="presOf" srcId="{CCB2C1D0-448A-4DB2-A353-7F6E2E7B2BF7}" destId="{FC68E168-1504-47CC-BF87-D36F1127F29F}" srcOrd="0" destOrd="0" presId="urn:microsoft.com/office/officeart/2005/8/layout/radial3"/>
    <dgm:cxn modelId="{BA81A021-C11A-4F66-AB3D-421372904B54}" srcId="{0B8EE9B0-82F0-4EA5-95CD-F81CC4CAF17D}" destId="{4C20F291-0932-4DA8-A2FA-B801E7220C86}" srcOrd="3" destOrd="0" parTransId="{1CA320C3-26B5-4EB2-9AA7-AF5E381369F1}" sibTransId="{A6B6015A-6B49-4497-BBBC-5976FA724155}"/>
    <dgm:cxn modelId="{08900523-35FD-4BB6-AABA-4362D429518D}" srcId="{0B8EE9B0-82F0-4EA5-95CD-F81CC4CAF17D}" destId="{CCB2C1D0-448A-4DB2-A353-7F6E2E7B2BF7}" srcOrd="0" destOrd="0" parTransId="{D557BC77-7554-4925-9F58-8AE4216F61C1}" sibTransId="{A5C6ACC8-A444-4FE2-9737-30F50789B998}"/>
    <dgm:cxn modelId="{B3E6423B-D384-4951-9D71-5D4FB4250546}" type="presOf" srcId="{A4ABDC50-ADA6-4288-8D15-207BA1A6B52D}" destId="{F04D4001-5CDF-4534-9162-39C00662C148}" srcOrd="0" destOrd="0" presId="urn:microsoft.com/office/officeart/2005/8/layout/radial3"/>
    <dgm:cxn modelId="{7002F64B-5EC5-410A-AA97-4C349688680E}" srcId="{0B8EE9B0-82F0-4EA5-95CD-F81CC4CAF17D}" destId="{DE61E05E-7DF9-4DC2-BB4C-8B7AA1F54252}" srcOrd="1" destOrd="0" parTransId="{305AADE1-EB4B-45EF-8A17-7BB671014D8F}" sibTransId="{82DD4528-9AE6-4AE6-85DA-D7226F3E021E}"/>
    <dgm:cxn modelId="{0B19D752-3521-4852-A631-399C082436D3}" srcId="{0B8EE9B0-82F0-4EA5-95CD-F81CC4CAF17D}" destId="{C86E347D-E894-4839-8E2C-31E1F7BDDBA6}" srcOrd="2" destOrd="0" parTransId="{A5595C34-099E-4371-BCEE-9ABDFA812C09}" sibTransId="{09125EC9-3B29-4196-9C3B-83C3565CBBC7}"/>
    <dgm:cxn modelId="{23DF6581-7551-451F-8EDA-7BFB96F0C606}" type="presOf" srcId="{0B8EE9B0-82F0-4EA5-95CD-F81CC4CAF17D}" destId="{2F26F0A1-A267-41F7-B02A-712BFA226D91}" srcOrd="0" destOrd="0" presId="urn:microsoft.com/office/officeart/2005/8/layout/radial3"/>
    <dgm:cxn modelId="{8FE245A9-2EC7-4038-9E90-909B77D34381}" srcId="{A4ABDC50-ADA6-4288-8D15-207BA1A6B52D}" destId="{0B8EE9B0-82F0-4EA5-95CD-F81CC4CAF17D}" srcOrd="0" destOrd="0" parTransId="{CE66241A-B0D0-4AE3-A75C-7DD3EC0C4AC6}" sibTransId="{B9D9D59E-E712-411B-BBA9-0FF959D77B3D}"/>
    <dgm:cxn modelId="{9B3E89C4-0F22-4227-8C91-EC6505DE7C76}" type="presOf" srcId="{4C20F291-0932-4DA8-A2FA-B801E7220C86}" destId="{09C1059F-7B79-4784-84A4-EA237B5CC020}" srcOrd="0" destOrd="0" presId="urn:microsoft.com/office/officeart/2005/8/layout/radial3"/>
    <dgm:cxn modelId="{A74523D7-A5F4-4290-98EB-758B745AB028}" type="presOf" srcId="{DE61E05E-7DF9-4DC2-BB4C-8B7AA1F54252}" destId="{ADB6CBB2-5145-431D-8107-EAA5E15D9C29}" srcOrd="0" destOrd="0" presId="urn:microsoft.com/office/officeart/2005/8/layout/radial3"/>
    <dgm:cxn modelId="{93D954EE-FD8D-4618-9C70-A958ADBBAAFE}" type="presOf" srcId="{C86E347D-E894-4839-8E2C-31E1F7BDDBA6}" destId="{C157FEF7-883F-4006-BA8A-3A1C35EFBBB9}" srcOrd="0" destOrd="0" presId="urn:microsoft.com/office/officeart/2005/8/layout/radial3"/>
    <dgm:cxn modelId="{2307B823-47A1-478E-9A50-60FC5DA45503}" type="presParOf" srcId="{F04D4001-5CDF-4534-9162-39C00662C148}" destId="{AA2AB45A-12DD-4307-ADA3-0BECE7A11B94}" srcOrd="0" destOrd="0" presId="urn:microsoft.com/office/officeart/2005/8/layout/radial3"/>
    <dgm:cxn modelId="{A4BCCD32-B5C3-4016-988C-C9168E255E3E}" type="presParOf" srcId="{AA2AB45A-12DD-4307-ADA3-0BECE7A11B94}" destId="{2F26F0A1-A267-41F7-B02A-712BFA226D91}" srcOrd="0" destOrd="0" presId="urn:microsoft.com/office/officeart/2005/8/layout/radial3"/>
    <dgm:cxn modelId="{8290802C-6812-4DB5-BAFC-49DAD37CCDFA}" type="presParOf" srcId="{AA2AB45A-12DD-4307-ADA3-0BECE7A11B94}" destId="{FC68E168-1504-47CC-BF87-D36F1127F29F}" srcOrd="1" destOrd="0" presId="urn:microsoft.com/office/officeart/2005/8/layout/radial3"/>
    <dgm:cxn modelId="{D6BD3536-5FB6-446A-A9E5-490DB5F20497}" type="presParOf" srcId="{AA2AB45A-12DD-4307-ADA3-0BECE7A11B94}" destId="{ADB6CBB2-5145-431D-8107-EAA5E15D9C29}" srcOrd="2" destOrd="0" presId="urn:microsoft.com/office/officeart/2005/8/layout/radial3"/>
    <dgm:cxn modelId="{FC3C6C00-AB31-4865-88D5-937AB6891564}" type="presParOf" srcId="{AA2AB45A-12DD-4307-ADA3-0BECE7A11B94}" destId="{C157FEF7-883F-4006-BA8A-3A1C35EFBBB9}" srcOrd="3" destOrd="0" presId="urn:microsoft.com/office/officeart/2005/8/layout/radial3"/>
    <dgm:cxn modelId="{9056C7E5-D919-47C2-8FCA-F7C5CCA8F922}" type="presParOf" srcId="{AA2AB45A-12DD-4307-ADA3-0BECE7A11B94}" destId="{09C1059F-7B79-4784-84A4-EA237B5CC020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052F7-8892-41EC-8574-9D187E83A1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C31D8-D3AC-425A-AAB0-275257CEEBA5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77626A35-49F4-4ABA-8F34-22446395EF85}" type="parTrans" cxnId="{A5882390-D9C1-4720-8D45-259C74AAFA08}">
      <dgm:prSet/>
      <dgm:spPr/>
      <dgm:t>
        <a:bodyPr/>
        <a:lstStyle/>
        <a:p>
          <a:endParaRPr lang="en-US"/>
        </a:p>
      </dgm:t>
    </dgm:pt>
    <dgm:pt modelId="{7C7A2E0A-5E04-4E24-BB90-BEFD65F0D78A}" type="sibTrans" cxnId="{A5882390-D9C1-4720-8D45-259C74AAFA08}">
      <dgm:prSet/>
      <dgm:spPr/>
      <dgm:t>
        <a:bodyPr/>
        <a:lstStyle/>
        <a:p>
          <a:endParaRPr lang="en-US"/>
        </a:p>
      </dgm:t>
    </dgm:pt>
    <dgm:pt modelId="{78843328-906C-4924-BD0D-2FB02D997F23}">
      <dgm:prSet phldrT="[Text]"/>
      <dgm:spPr/>
      <dgm:t>
        <a:bodyPr/>
        <a:lstStyle/>
        <a:p>
          <a:r>
            <a:rPr lang="en-US" dirty="0"/>
            <a:t>Drone</a:t>
          </a:r>
        </a:p>
      </dgm:t>
    </dgm:pt>
    <dgm:pt modelId="{1426985E-D600-4C00-A345-1C80A96A5A22}" type="parTrans" cxnId="{0304028C-B252-4FB7-9558-1DA3CE6CDD9E}">
      <dgm:prSet/>
      <dgm:spPr/>
      <dgm:t>
        <a:bodyPr/>
        <a:lstStyle/>
        <a:p>
          <a:endParaRPr lang="en-US"/>
        </a:p>
      </dgm:t>
    </dgm:pt>
    <dgm:pt modelId="{019820A1-D751-48A0-9A21-2EA031DC25AC}" type="sibTrans" cxnId="{0304028C-B252-4FB7-9558-1DA3CE6CDD9E}">
      <dgm:prSet/>
      <dgm:spPr/>
      <dgm:t>
        <a:bodyPr/>
        <a:lstStyle/>
        <a:p>
          <a:endParaRPr lang="en-US" dirty="0"/>
        </a:p>
      </dgm:t>
    </dgm:pt>
    <dgm:pt modelId="{6796CB94-8280-43F3-AAA0-6734710FAFF4}">
      <dgm:prSet phldrT="[Text]"/>
      <dgm:spPr/>
      <dgm:t>
        <a:bodyPr/>
        <a:lstStyle/>
        <a:p>
          <a:r>
            <a:rPr lang="en-US" dirty="0"/>
            <a:t>GPS</a:t>
          </a:r>
        </a:p>
      </dgm:t>
    </dgm:pt>
    <dgm:pt modelId="{CD756865-78CE-44C1-811F-E0312E421B0E}" type="parTrans" cxnId="{33F00A4F-191F-4916-8B03-ABDC6BA36EE4}">
      <dgm:prSet/>
      <dgm:spPr/>
      <dgm:t>
        <a:bodyPr/>
        <a:lstStyle/>
        <a:p>
          <a:endParaRPr lang="en-US"/>
        </a:p>
      </dgm:t>
    </dgm:pt>
    <dgm:pt modelId="{D61EB397-9B5D-4F6D-AF9A-52382DBB3E06}" type="sibTrans" cxnId="{33F00A4F-191F-4916-8B03-ABDC6BA36EE4}">
      <dgm:prSet/>
      <dgm:spPr/>
      <dgm:t>
        <a:bodyPr/>
        <a:lstStyle/>
        <a:p>
          <a:endParaRPr lang="en-US"/>
        </a:p>
      </dgm:t>
    </dgm:pt>
    <dgm:pt modelId="{53ECB418-F142-4673-9A50-F16BB291B098}">
      <dgm:prSet phldrT="[Text]"/>
      <dgm:spPr/>
      <dgm:t>
        <a:bodyPr/>
        <a:lstStyle/>
        <a:p>
          <a:r>
            <a:rPr lang="en-US" dirty="0"/>
            <a:t>Pre-game map generator</a:t>
          </a:r>
        </a:p>
      </dgm:t>
    </dgm:pt>
    <dgm:pt modelId="{ED38DD21-0ADB-47C9-A8ED-7D5F62FDD823}" type="parTrans" cxnId="{465C2A02-47BF-43AD-B30B-84308AFBF830}">
      <dgm:prSet/>
      <dgm:spPr/>
      <dgm:t>
        <a:bodyPr/>
        <a:lstStyle/>
        <a:p>
          <a:endParaRPr lang="en-US"/>
        </a:p>
      </dgm:t>
    </dgm:pt>
    <dgm:pt modelId="{60EC493E-D0D7-4B65-BACA-DB8B0E92DD93}" type="sibTrans" cxnId="{465C2A02-47BF-43AD-B30B-84308AFBF830}">
      <dgm:prSet/>
      <dgm:spPr/>
      <dgm:t>
        <a:bodyPr/>
        <a:lstStyle/>
        <a:p>
          <a:endParaRPr lang="en-US"/>
        </a:p>
      </dgm:t>
    </dgm:pt>
    <dgm:pt modelId="{374E0AD8-B951-4B39-876A-D99BFA958D77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RL</a:t>
          </a:r>
        </a:p>
      </dgm:t>
    </dgm:pt>
    <dgm:pt modelId="{D30E055E-D607-49F8-85CD-B84BB4CE6177}" type="parTrans" cxnId="{EFC9B0CE-BC1E-4488-8C99-E4CE1FC1BDCF}">
      <dgm:prSet/>
      <dgm:spPr/>
      <dgm:t>
        <a:bodyPr/>
        <a:lstStyle/>
        <a:p>
          <a:endParaRPr lang="en-US"/>
        </a:p>
      </dgm:t>
    </dgm:pt>
    <dgm:pt modelId="{5F944817-BA92-4EFE-A3E8-EEA8DCC65AFA}" type="sibTrans" cxnId="{EFC9B0CE-BC1E-4488-8C99-E4CE1FC1BDCF}">
      <dgm:prSet/>
      <dgm:spPr/>
      <dgm:t>
        <a:bodyPr/>
        <a:lstStyle/>
        <a:p>
          <a:endParaRPr lang="en-US"/>
        </a:p>
      </dgm:t>
    </dgm:pt>
    <dgm:pt modelId="{0128EE23-9AAA-49DE-A11C-D667C6948C9E}">
      <dgm:prSet phldrT="[Text]"/>
      <dgm:spPr/>
      <dgm:t>
        <a:bodyPr/>
        <a:lstStyle/>
        <a:p>
          <a:r>
            <a:rPr lang="en-US" dirty="0"/>
            <a:t>Motion Controller</a:t>
          </a:r>
        </a:p>
      </dgm:t>
    </dgm:pt>
    <dgm:pt modelId="{74BB6DDE-8B53-4F51-B942-95A1C0B261C8}" type="parTrans" cxnId="{B1513EC6-3EA8-444D-86A7-CBDFE2B68CD6}">
      <dgm:prSet/>
      <dgm:spPr/>
      <dgm:t>
        <a:bodyPr/>
        <a:lstStyle/>
        <a:p>
          <a:endParaRPr lang="en-US"/>
        </a:p>
      </dgm:t>
    </dgm:pt>
    <dgm:pt modelId="{3053A992-0684-4BFA-9627-E48968CB2501}" type="sibTrans" cxnId="{B1513EC6-3EA8-444D-86A7-CBDFE2B68CD6}">
      <dgm:prSet/>
      <dgm:spPr/>
      <dgm:t>
        <a:bodyPr/>
        <a:lstStyle/>
        <a:p>
          <a:endParaRPr lang="en-US"/>
        </a:p>
      </dgm:t>
    </dgm:pt>
    <dgm:pt modelId="{28E1E02D-522A-4557-8F45-C854FA76D5A6}">
      <dgm:prSet phldrT="[Text]"/>
      <dgm:spPr/>
      <dgm:t>
        <a:bodyPr/>
        <a:lstStyle/>
        <a:p>
          <a:r>
            <a:rPr lang="en-US" dirty="0"/>
            <a:t>Power management</a:t>
          </a:r>
        </a:p>
      </dgm:t>
    </dgm:pt>
    <dgm:pt modelId="{F6742098-15D4-40B6-851F-521E7185192E}" type="parTrans" cxnId="{FDD35CC5-E258-40F2-A83B-639178609F3F}">
      <dgm:prSet/>
      <dgm:spPr/>
      <dgm:t>
        <a:bodyPr/>
        <a:lstStyle/>
        <a:p>
          <a:endParaRPr lang="en-US"/>
        </a:p>
      </dgm:t>
    </dgm:pt>
    <dgm:pt modelId="{80AA28FB-06D3-4A10-A76F-01E983E865B1}" type="sibTrans" cxnId="{FDD35CC5-E258-40F2-A83B-639178609F3F}">
      <dgm:prSet/>
      <dgm:spPr/>
      <dgm:t>
        <a:bodyPr/>
        <a:lstStyle/>
        <a:p>
          <a:endParaRPr lang="en-US"/>
        </a:p>
      </dgm:t>
    </dgm:pt>
    <dgm:pt modelId="{7ABDAF2D-7AB6-4B4C-AA93-A07C5C1188AF}">
      <dgm:prSet phldrT="[Text]"/>
      <dgm:spPr/>
      <dgm:t>
        <a:bodyPr/>
        <a:lstStyle/>
        <a:p>
          <a:r>
            <a:rPr lang="en-US" dirty="0"/>
            <a:t>Radar</a:t>
          </a:r>
        </a:p>
      </dgm:t>
    </dgm:pt>
    <dgm:pt modelId="{A0182BB4-A04E-4566-95B9-F30C839836E6}" type="parTrans" cxnId="{9B707714-933A-49AF-AF23-B802C6A54EA8}">
      <dgm:prSet/>
      <dgm:spPr/>
      <dgm:t>
        <a:bodyPr/>
        <a:lstStyle/>
        <a:p>
          <a:endParaRPr lang="en-US"/>
        </a:p>
      </dgm:t>
    </dgm:pt>
    <dgm:pt modelId="{9B1D7582-96A1-4A42-A268-F15B05F4B8F6}" type="sibTrans" cxnId="{9B707714-933A-49AF-AF23-B802C6A54EA8}">
      <dgm:prSet/>
      <dgm:spPr/>
      <dgm:t>
        <a:bodyPr/>
        <a:lstStyle/>
        <a:p>
          <a:endParaRPr lang="en-US"/>
        </a:p>
      </dgm:t>
    </dgm:pt>
    <dgm:pt modelId="{BBCEB914-6A20-4D4C-B68C-4463DAD087AC}">
      <dgm:prSet phldrT="[Text]"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Handler</a:t>
          </a:r>
        </a:p>
      </dgm:t>
    </dgm:pt>
    <dgm:pt modelId="{E3B1403E-AB6F-4FCF-AD1E-F3CE23E9E79A}" type="parTrans" cxnId="{14EBCB6B-FA8C-493A-A420-C4ACDA651630}">
      <dgm:prSet/>
      <dgm:spPr/>
      <dgm:t>
        <a:bodyPr/>
        <a:lstStyle/>
        <a:p>
          <a:endParaRPr lang="en-US"/>
        </a:p>
      </dgm:t>
    </dgm:pt>
    <dgm:pt modelId="{78ADBFA3-758A-4356-B2F6-BCB278DE751C}" type="sibTrans" cxnId="{14EBCB6B-FA8C-493A-A420-C4ACDA651630}">
      <dgm:prSet/>
      <dgm:spPr/>
      <dgm:t>
        <a:bodyPr/>
        <a:lstStyle/>
        <a:p>
          <a:endParaRPr lang="en-US"/>
        </a:p>
      </dgm:t>
    </dgm:pt>
    <dgm:pt modelId="{11FBABEF-6C42-4A6F-BCA2-F180F73FA1CA}">
      <dgm:prSet phldrT="[Text]"/>
      <dgm:spPr/>
      <dgm:t>
        <a:bodyPr/>
        <a:lstStyle/>
        <a:p>
          <a:r>
            <a:rPr lang="en-US" dirty="0"/>
            <a:t>Environment info server</a:t>
          </a:r>
        </a:p>
      </dgm:t>
    </dgm:pt>
    <dgm:pt modelId="{F8BA1E54-2E61-4053-8994-F14D29BFC330}" type="parTrans" cxnId="{F2211033-DAA5-4013-BB28-6BE7B56C3ADE}">
      <dgm:prSet/>
      <dgm:spPr/>
      <dgm:t>
        <a:bodyPr/>
        <a:lstStyle/>
        <a:p>
          <a:endParaRPr lang="en-US"/>
        </a:p>
      </dgm:t>
    </dgm:pt>
    <dgm:pt modelId="{C6BE0FAE-2162-412F-B29C-991C2B6D5E64}" type="sibTrans" cxnId="{F2211033-DAA5-4013-BB28-6BE7B56C3ADE}">
      <dgm:prSet/>
      <dgm:spPr/>
      <dgm:t>
        <a:bodyPr/>
        <a:lstStyle/>
        <a:p>
          <a:endParaRPr lang="en-US"/>
        </a:p>
      </dgm:t>
    </dgm:pt>
    <dgm:pt modelId="{74CEB8FD-15FF-412A-9600-8271050BED58}">
      <dgm:prSet phldrT="[Text]"/>
      <dgm:spPr/>
      <dgm:t>
        <a:bodyPr/>
        <a:lstStyle/>
        <a:p>
          <a:r>
            <a:rPr lang="en-US" dirty="0"/>
            <a:t>Drone server</a:t>
          </a:r>
        </a:p>
      </dgm:t>
    </dgm:pt>
    <dgm:pt modelId="{076117A5-CE37-4461-A9CB-732EDE5945BE}" type="parTrans" cxnId="{4CDDB545-85AB-4E6D-8603-0AED309A93DB}">
      <dgm:prSet/>
      <dgm:spPr/>
      <dgm:t>
        <a:bodyPr/>
        <a:lstStyle/>
        <a:p>
          <a:endParaRPr lang="en-US"/>
        </a:p>
      </dgm:t>
    </dgm:pt>
    <dgm:pt modelId="{A02A87E7-AA65-4156-BD9A-490DB22929CE}" type="sibTrans" cxnId="{4CDDB545-85AB-4E6D-8603-0AED309A93DB}">
      <dgm:prSet/>
      <dgm:spPr/>
      <dgm:t>
        <a:bodyPr/>
        <a:lstStyle/>
        <a:p>
          <a:endParaRPr lang="en-US"/>
        </a:p>
      </dgm:t>
    </dgm:pt>
    <dgm:pt modelId="{48C58C6D-24C3-4822-BF0C-88AF81791917}">
      <dgm:prSet phldrT="[Text]"/>
      <dgm:spPr/>
      <dgm:t>
        <a:bodyPr/>
        <a:lstStyle/>
        <a:p>
          <a:r>
            <a:rPr lang="en-US" dirty="0"/>
            <a:t>Graph server</a:t>
          </a:r>
        </a:p>
      </dgm:t>
    </dgm:pt>
    <dgm:pt modelId="{94C49DB8-46D8-4526-A99A-7DE191796341}" type="parTrans" cxnId="{9B0485EB-2AE6-4FF1-9C71-E23CE7CBEDCB}">
      <dgm:prSet/>
      <dgm:spPr/>
      <dgm:t>
        <a:bodyPr/>
        <a:lstStyle/>
        <a:p>
          <a:endParaRPr lang="en-US"/>
        </a:p>
      </dgm:t>
    </dgm:pt>
    <dgm:pt modelId="{102541EE-3FDF-49F6-82DD-102ED86EF1B8}" type="sibTrans" cxnId="{9B0485EB-2AE6-4FF1-9C71-E23CE7CBEDCB}">
      <dgm:prSet/>
      <dgm:spPr/>
      <dgm:t>
        <a:bodyPr/>
        <a:lstStyle/>
        <a:p>
          <a:endParaRPr lang="en-US"/>
        </a:p>
      </dgm:t>
    </dgm:pt>
    <dgm:pt modelId="{528D0D30-2D33-4EC2-AD47-2F7ABB88FBED}" type="pres">
      <dgm:prSet presAssocID="{A0C052F7-8892-41EC-8574-9D187E83A1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87B3C0-1ECF-48CD-B4F9-6D609A2AE1AF}" type="pres">
      <dgm:prSet presAssocID="{E23C31D8-D3AC-425A-AAB0-275257CEEBA5}" presName="hierRoot1" presStyleCnt="0"/>
      <dgm:spPr/>
    </dgm:pt>
    <dgm:pt modelId="{AF070645-8F75-4C92-B557-77AD4009AEF3}" type="pres">
      <dgm:prSet presAssocID="{E23C31D8-D3AC-425A-AAB0-275257CEEBA5}" presName="composite" presStyleCnt="0"/>
      <dgm:spPr/>
    </dgm:pt>
    <dgm:pt modelId="{08946C2F-2E8D-4153-9BFE-8B8C10E7904B}" type="pres">
      <dgm:prSet presAssocID="{E23C31D8-D3AC-425A-AAB0-275257CEEBA5}" presName="background" presStyleLbl="node0" presStyleIdx="0" presStyleCnt="3"/>
      <dgm:spPr/>
    </dgm:pt>
    <dgm:pt modelId="{D93F9769-9FA5-42D0-B42A-B8F2351E4082}" type="pres">
      <dgm:prSet presAssocID="{E23C31D8-D3AC-425A-AAB0-275257CEEBA5}" presName="text" presStyleLbl="fgAcc0" presStyleIdx="0" presStyleCnt="3">
        <dgm:presLayoutVars>
          <dgm:chPref val="3"/>
        </dgm:presLayoutVars>
      </dgm:prSet>
      <dgm:spPr/>
    </dgm:pt>
    <dgm:pt modelId="{2100E223-4449-4EE2-9D56-294C16DDCB28}" type="pres">
      <dgm:prSet presAssocID="{E23C31D8-D3AC-425A-AAB0-275257CEEBA5}" presName="hierChild2" presStyleCnt="0"/>
      <dgm:spPr/>
    </dgm:pt>
    <dgm:pt modelId="{0BDF7E12-6962-274E-85CD-EB37CA7EB5C9}" type="pres">
      <dgm:prSet presAssocID="{E3B1403E-AB6F-4FCF-AD1E-F3CE23E9E79A}" presName="Name10" presStyleLbl="parChTrans1D2" presStyleIdx="0" presStyleCnt="4"/>
      <dgm:spPr/>
    </dgm:pt>
    <dgm:pt modelId="{0B572A04-FAB2-4146-A413-45BEC5877EF3}" type="pres">
      <dgm:prSet presAssocID="{BBCEB914-6A20-4D4C-B68C-4463DAD087AC}" presName="hierRoot2" presStyleCnt="0"/>
      <dgm:spPr/>
    </dgm:pt>
    <dgm:pt modelId="{1A1BF2CC-DEFD-A249-8CD5-89E37709568A}" type="pres">
      <dgm:prSet presAssocID="{BBCEB914-6A20-4D4C-B68C-4463DAD087AC}" presName="composite2" presStyleCnt="0"/>
      <dgm:spPr/>
    </dgm:pt>
    <dgm:pt modelId="{F69FCAD8-18CC-A848-A59B-CDA048317AA9}" type="pres">
      <dgm:prSet presAssocID="{BBCEB914-6A20-4D4C-B68C-4463DAD087AC}" presName="background2" presStyleLbl="node2" presStyleIdx="0" presStyleCnt="4"/>
      <dgm:spPr/>
    </dgm:pt>
    <dgm:pt modelId="{60886B65-FBD7-3244-B035-C27610542378}" type="pres">
      <dgm:prSet presAssocID="{BBCEB914-6A20-4D4C-B68C-4463DAD087AC}" presName="text2" presStyleLbl="fgAcc2" presStyleIdx="0" presStyleCnt="4">
        <dgm:presLayoutVars>
          <dgm:chPref val="3"/>
        </dgm:presLayoutVars>
      </dgm:prSet>
      <dgm:spPr/>
    </dgm:pt>
    <dgm:pt modelId="{C4BDF23B-66AA-754B-8A81-5E5EA19AEFAD}" type="pres">
      <dgm:prSet presAssocID="{BBCEB914-6A20-4D4C-B68C-4463DAD087AC}" presName="hierChild3" presStyleCnt="0"/>
      <dgm:spPr/>
    </dgm:pt>
    <dgm:pt modelId="{99AC887F-33B1-5C4B-A7EA-E6254A4B2B6D}" type="pres">
      <dgm:prSet presAssocID="{D30E055E-D607-49F8-85CD-B84BB4CE6177}" presName="Name10" presStyleLbl="parChTrans1D2" presStyleIdx="1" presStyleCnt="4"/>
      <dgm:spPr/>
    </dgm:pt>
    <dgm:pt modelId="{14035768-E76C-6040-A187-B880B4B39641}" type="pres">
      <dgm:prSet presAssocID="{374E0AD8-B951-4B39-876A-D99BFA958D77}" presName="hierRoot2" presStyleCnt="0"/>
      <dgm:spPr/>
    </dgm:pt>
    <dgm:pt modelId="{19D33241-189B-144B-A203-8E4B205E82E2}" type="pres">
      <dgm:prSet presAssocID="{374E0AD8-B951-4B39-876A-D99BFA958D77}" presName="composite2" presStyleCnt="0"/>
      <dgm:spPr/>
    </dgm:pt>
    <dgm:pt modelId="{B25A926C-83AC-6341-BA31-F6A7AF7BB34E}" type="pres">
      <dgm:prSet presAssocID="{374E0AD8-B951-4B39-876A-D99BFA958D77}" presName="background2" presStyleLbl="node2" presStyleIdx="1" presStyleCnt="4"/>
      <dgm:spPr/>
    </dgm:pt>
    <dgm:pt modelId="{43DD81C4-94F9-3348-8F6E-DD1CAAC37F14}" type="pres">
      <dgm:prSet presAssocID="{374E0AD8-B951-4B39-876A-D99BFA958D77}" presName="text2" presStyleLbl="fgAcc2" presStyleIdx="1" presStyleCnt="4">
        <dgm:presLayoutVars>
          <dgm:chPref val="3"/>
        </dgm:presLayoutVars>
      </dgm:prSet>
      <dgm:spPr/>
    </dgm:pt>
    <dgm:pt modelId="{5884C76D-B718-8648-BD19-B4C78BC226AD}" type="pres">
      <dgm:prSet presAssocID="{374E0AD8-B951-4B39-876A-D99BFA958D77}" presName="hierChild3" presStyleCnt="0"/>
      <dgm:spPr/>
    </dgm:pt>
    <dgm:pt modelId="{A457EF02-6141-BD41-B5FB-062B73745800}" type="pres">
      <dgm:prSet presAssocID="{94C49DB8-46D8-4526-A99A-7DE191796341}" presName="Name10" presStyleLbl="parChTrans1D2" presStyleIdx="2" presStyleCnt="4"/>
      <dgm:spPr/>
    </dgm:pt>
    <dgm:pt modelId="{32D8A7EF-6037-3C45-89F2-5BEEF1A1BDEF}" type="pres">
      <dgm:prSet presAssocID="{48C58C6D-24C3-4822-BF0C-88AF81791917}" presName="hierRoot2" presStyleCnt="0"/>
      <dgm:spPr/>
    </dgm:pt>
    <dgm:pt modelId="{C210AFE1-5557-CE42-BA74-83069D1916B8}" type="pres">
      <dgm:prSet presAssocID="{48C58C6D-24C3-4822-BF0C-88AF81791917}" presName="composite2" presStyleCnt="0"/>
      <dgm:spPr/>
    </dgm:pt>
    <dgm:pt modelId="{53EA03DA-1543-1E4A-89F5-CE677A06B0D4}" type="pres">
      <dgm:prSet presAssocID="{48C58C6D-24C3-4822-BF0C-88AF81791917}" presName="background2" presStyleLbl="node2" presStyleIdx="2" presStyleCnt="4"/>
      <dgm:spPr/>
    </dgm:pt>
    <dgm:pt modelId="{22A887B8-4862-A04B-A5C8-AF2EF10C6B45}" type="pres">
      <dgm:prSet presAssocID="{48C58C6D-24C3-4822-BF0C-88AF81791917}" presName="text2" presStyleLbl="fgAcc2" presStyleIdx="2" presStyleCnt="4">
        <dgm:presLayoutVars>
          <dgm:chPref val="3"/>
        </dgm:presLayoutVars>
      </dgm:prSet>
      <dgm:spPr/>
    </dgm:pt>
    <dgm:pt modelId="{1F7BE7E7-6747-A24F-8706-50C67C0DB330}" type="pres">
      <dgm:prSet presAssocID="{48C58C6D-24C3-4822-BF0C-88AF81791917}" presName="hierChild3" presStyleCnt="0"/>
      <dgm:spPr/>
    </dgm:pt>
    <dgm:pt modelId="{A1E4A5CD-BF3B-7A4E-BE82-6B3CC2E56B81}" type="pres">
      <dgm:prSet presAssocID="{076117A5-CE37-4461-A9CB-732EDE5945BE}" presName="Name10" presStyleLbl="parChTrans1D2" presStyleIdx="3" presStyleCnt="4"/>
      <dgm:spPr/>
    </dgm:pt>
    <dgm:pt modelId="{5F87D028-F7F4-5746-87BD-3C392AFB80BD}" type="pres">
      <dgm:prSet presAssocID="{74CEB8FD-15FF-412A-9600-8271050BED58}" presName="hierRoot2" presStyleCnt="0"/>
      <dgm:spPr/>
    </dgm:pt>
    <dgm:pt modelId="{C4C886F9-2B94-4848-B3EA-CFE528921D5F}" type="pres">
      <dgm:prSet presAssocID="{74CEB8FD-15FF-412A-9600-8271050BED58}" presName="composite2" presStyleCnt="0"/>
      <dgm:spPr/>
    </dgm:pt>
    <dgm:pt modelId="{FB8DD86C-0B47-AE4E-85D0-59C116CCBB62}" type="pres">
      <dgm:prSet presAssocID="{74CEB8FD-15FF-412A-9600-8271050BED58}" presName="background2" presStyleLbl="node2" presStyleIdx="3" presStyleCnt="4"/>
      <dgm:spPr/>
    </dgm:pt>
    <dgm:pt modelId="{0F522DE3-D9B8-3542-BE72-F479BAA3FB13}" type="pres">
      <dgm:prSet presAssocID="{74CEB8FD-15FF-412A-9600-8271050BED58}" presName="text2" presStyleLbl="fgAcc2" presStyleIdx="3" presStyleCnt="4">
        <dgm:presLayoutVars>
          <dgm:chPref val="3"/>
        </dgm:presLayoutVars>
      </dgm:prSet>
      <dgm:spPr/>
    </dgm:pt>
    <dgm:pt modelId="{2F2E419F-015F-5943-9474-E804406BE4F3}" type="pres">
      <dgm:prSet presAssocID="{74CEB8FD-15FF-412A-9600-8271050BED58}" presName="hierChild3" presStyleCnt="0"/>
      <dgm:spPr/>
    </dgm:pt>
    <dgm:pt modelId="{A87B2D47-FF3A-0C4A-BF84-6D8831E376F4}" type="pres">
      <dgm:prSet presAssocID="{1426985E-D600-4C00-A345-1C80A96A5A22}" presName="Name17" presStyleLbl="parChTrans1D3" presStyleIdx="0" presStyleCnt="1"/>
      <dgm:spPr/>
    </dgm:pt>
    <dgm:pt modelId="{F00CD17C-C067-1B4D-AF5E-E2647EDA20B8}" type="pres">
      <dgm:prSet presAssocID="{78843328-906C-4924-BD0D-2FB02D997F23}" presName="hierRoot3" presStyleCnt="0"/>
      <dgm:spPr/>
    </dgm:pt>
    <dgm:pt modelId="{8E818DD1-24A9-B14A-AABE-3E0277CEE382}" type="pres">
      <dgm:prSet presAssocID="{78843328-906C-4924-BD0D-2FB02D997F23}" presName="composite3" presStyleCnt="0"/>
      <dgm:spPr/>
    </dgm:pt>
    <dgm:pt modelId="{7078F264-EA29-3949-89F1-AEBE9C767A77}" type="pres">
      <dgm:prSet presAssocID="{78843328-906C-4924-BD0D-2FB02D997F23}" presName="background3" presStyleLbl="node3" presStyleIdx="0" presStyleCnt="1"/>
      <dgm:spPr/>
    </dgm:pt>
    <dgm:pt modelId="{52354F52-903C-964E-9C70-F0085EDCEA54}" type="pres">
      <dgm:prSet presAssocID="{78843328-906C-4924-BD0D-2FB02D997F23}" presName="text3" presStyleLbl="fgAcc3" presStyleIdx="0" presStyleCnt="1">
        <dgm:presLayoutVars>
          <dgm:chPref val="3"/>
        </dgm:presLayoutVars>
      </dgm:prSet>
      <dgm:spPr/>
    </dgm:pt>
    <dgm:pt modelId="{551BDD7A-8F86-B24E-8BE2-8371BC1553E7}" type="pres">
      <dgm:prSet presAssocID="{78843328-906C-4924-BD0D-2FB02D997F23}" presName="hierChild4" presStyleCnt="0"/>
      <dgm:spPr/>
    </dgm:pt>
    <dgm:pt modelId="{7E2B656D-C82E-8444-99CA-19D3B6FACA64}" type="pres">
      <dgm:prSet presAssocID="{CD756865-78CE-44C1-811F-E0312E421B0E}" presName="Name23" presStyleLbl="parChTrans1D4" presStyleIdx="0" presStyleCnt="4"/>
      <dgm:spPr/>
    </dgm:pt>
    <dgm:pt modelId="{2117A2A7-54DE-F441-B042-B55AA639DE28}" type="pres">
      <dgm:prSet presAssocID="{6796CB94-8280-43F3-AAA0-6734710FAFF4}" presName="hierRoot4" presStyleCnt="0"/>
      <dgm:spPr/>
    </dgm:pt>
    <dgm:pt modelId="{29031202-9ABA-D44A-8FD6-B8317F9CAF63}" type="pres">
      <dgm:prSet presAssocID="{6796CB94-8280-43F3-AAA0-6734710FAFF4}" presName="composite4" presStyleCnt="0"/>
      <dgm:spPr/>
    </dgm:pt>
    <dgm:pt modelId="{3B375CF9-B02A-5D4D-933E-07834968E434}" type="pres">
      <dgm:prSet presAssocID="{6796CB94-8280-43F3-AAA0-6734710FAFF4}" presName="background4" presStyleLbl="node4" presStyleIdx="0" presStyleCnt="4"/>
      <dgm:spPr/>
    </dgm:pt>
    <dgm:pt modelId="{EF0E4FE6-1AC1-BE44-B1A4-30FD7443D3BC}" type="pres">
      <dgm:prSet presAssocID="{6796CB94-8280-43F3-AAA0-6734710FAFF4}" presName="text4" presStyleLbl="fgAcc4" presStyleIdx="0" presStyleCnt="4">
        <dgm:presLayoutVars>
          <dgm:chPref val="3"/>
        </dgm:presLayoutVars>
      </dgm:prSet>
      <dgm:spPr/>
    </dgm:pt>
    <dgm:pt modelId="{BE1D5A24-8FFB-6648-9C0B-38DF676DB0BE}" type="pres">
      <dgm:prSet presAssocID="{6796CB94-8280-43F3-AAA0-6734710FAFF4}" presName="hierChild5" presStyleCnt="0"/>
      <dgm:spPr/>
    </dgm:pt>
    <dgm:pt modelId="{EBB40B41-17FA-664B-B3C4-90A585B668D5}" type="pres">
      <dgm:prSet presAssocID="{A0182BB4-A04E-4566-95B9-F30C839836E6}" presName="Name23" presStyleLbl="parChTrans1D4" presStyleIdx="1" presStyleCnt="4"/>
      <dgm:spPr/>
    </dgm:pt>
    <dgm:pt modelId="{3EDDA0DD-B02D-B147-B0BE-FF8E5B50D558}" type="pres">
      <dgm:prSet presAssocID="{7ABDAF2D-7AB6-4B4C-AA93-A07C5C1188AF}" presName="hierRoot4" presStyleCnt="0"/>
      <dgm:spPr/>
    </dgm:pt>
    <dgm:pt modelId="{24EC06F1-7D22-D441-A320-915B6830F29C}" type="pres">
      <dgm:prSet presAssocID="{7ABDAF2D-7AB6-4B4C-AA93-A07C5C1188AF}" presName="composite4" presStyleCnt="0"/>
      <dgm:spPr/>
    </dgm:pt>
    <dgm:pt modelId="{DBF3BB4C-1F54-4448-91A2-357930BB67E8}" type="pres">
      <dgm:prSet presAssocID="{7ABDAF2D-7AB6-4B4C-AA93-A07C5C1188AF}" presName="background4" presStyleLbl="node4" presStyleIdx="1" presStyleCnt="4"/>
      <dgm:spPr/>
    </dgm:pt>
    <dgm:pt modelId="{383B2FC9-B311-4A4F-B20C-2AD448DEF120}" type="pres">
      <dgm:prSet presAssocID="{7ABDAF2D-7AB6-4B4C-AA93-A07C5C1188AF}" presName="text4" presStyleLbl="fgAcc4" presStyleIdx="1" presStyleCnt="4">
        <dgm:presLayoutVars>
          <dgm:chPref val="3"/>
        </dgm:presLayoutVars>
      </dgm:prSet>
      <dgm:spPr/>
    </dgm:pt>
    <dgm:pt modelId="{7A0F3779-50B9-3A47-A9D2-3EF534BC4A8A}" type="pres">
      <dgm:prSet presAssocID="{7ABDAF2D-7AB6-4B4C-AA93-A07C5C1188AF}" presName="hierChild5" presStyleCnt="0"/>
      <dgm:spPr/>
    </dgm:pt>
    <dgm:pt modelId="{167BB921-9B78-3F49-BAE0-034F4BBC19D9}" type="pres">
      <dgm:prSet presAssocID="{74BB6DDE-8B53-4F51-B942-95A1C0B261C8}" presName="Name23" presStyleLbl="parChTrans1D4" presStyleIdx="2" presStyleCnt="4"/>
      <dgm:spPr/>
    </dgm:pt>
    <dgm:pt modelId="{9E989B97-F661-7348-B821-B302B8E6EA19}" type="pres">
      <dgm:prSet presAssocID="{0128EE23-9AAA-49DE-A11C-D667C6948C9E}" presName="hierRoot4" presStyleCnt="0"/>
      <dgm:spPr/>
    </dgm:pt>
    <dgm:pt modelId="{6EA69BAC-0720-344F-9A66-B922869B27D1}" type="pres">
      <dgm:prSet presAssocID="{0128EE23-9AAA-49DE-A11C-D667C6948C9E}" presName="composite4" presStyleCnt="0"/>
      <dgm:spPr/>
    </dgm:pt>
    <dgm:pt modelId="{493AC69D-AB27-EE4B-83D4-41285055D9B8}" type="pres">
      <dgm:prSet presAssocID="{0128EE23-9AAA-49DE-A11C-D667C6948C9E}" presName="background4" presStyleLbl="node4" presStyleIdx="2" presStyleCnt="4"/>
      <dgm:spPr/>
    </dgm:pt>
    <dgm:pt modelId="{424A924C-A6C9-7E49-A58A-5491C147BDA0}" type="pres">
      <dgm:prSet presAssocID="{0128EE23-9AAA-49DE-A11C-D667C6948C9E}" presName="text4" presStyleLbl="fgAcc4" presStyleIdx="2" presStyleCnt="4">
        <dgm:presLayoutVars>
          <dgm:chPref val="3"/>
        </dgm:presLayoutVars>
      </dgm:prSet>
      <dgm:spPr/>
    </dgm:pt>
    <dgm:pt modelId="{8CA14ECD-01CC-644E-9A64-73A3B053D22F}" type="pres">
      <dgm:prSet presAssocID="{0128EE23-9AAA-49DE-A11C-D667C6948C9E}" presName="hierChild5" presStyleCnt="0"/>
      <dgm:spPr/>
    </dgm:pt>
    <dgm:pt modelId="{F91058B3-518B-9B4B-9248-C5D4B7CD7348}" type="pres">
      <dgm:prSet presAssocID="{F6742098-15D4-40B6-851F-521E7185192E}" presName="Name23" presStyleLbl="parChTrans1D4" presStyleIdx="3" presStyleCnt="4"/>
      <dgm:spPr/>
    </dgm:pt>
    <dgm:pt modelId="{98059102-3C96-4641-9676-7D641D5B0F3F}" type="pres">
      <dgm:prSet presAssocID="{28E1E02D-522A-4557-8F45-C854FA76D5A6}" presName="hierRoot4" presStyleCnt="0"/>
      <dgm:spPr/>
    </dgm:pt>
    <dgm:pt modelId="{05E25E38-0214-9247-B5D0-A344539286ED}" type="pres">
      <dgm:prSet presAssocID="{28E1E02D-522A-4557-8F45-C854FA76D5A6}" presName="composite4" presStyleCnt="0"/>
      <dgm:spPr/>
    </dgm:pt>
    <dgm:pt modelId="{47E08C33-E9D9-E64A-9614-C2C145183E9A}" type="pres">
      <dgm:prSet presAssocID="{28E1E02D-522A-4557-8F45-C854FA76D5A6}" presName="background4" presStyleLbl="node4" presStyleIdx="3" presStyleCnt="4"/>
      <dgm:spPr/>
    </dgm:pt>
    <dgm:pt modelId="{06D1F2E0-29F1-FA41-B53E-B71E7EBE1937}" type="pres">
      <dgm:prSet presAssocID="{28E1E02D-522A-4557-8F45-C854FA76D5A6}" presName="text4" presStyleLbl="fgAcc4" presStyleIdx="3" presStyleCnt="4">
        <dgm:presLayoutVars>
          <dgm:chPref val="3"/>
        </dgm:presLayoutVars>
      </dgm:prSet>
      <dgm:spPr/>
    </dgm:pt>
    <dgm:pt modelId="{7EC3FE7B-E9EF-844D-9E79-DC23A0F24195}" type="pres">
      <dgm:prSet presAssocID="{28E1E02D-522A-4557-8F45-C854FA76D5A6}" presName="hierChild5" presStyleCnt="0"/>
      <dgm:spPr/>
    </dgm:pt>
    <dgm:pt modelId="{9CCEA304-0603-804D-AFA2-7FA9C8670113}" type="pres">
      <dgm:prSet presAssocID="{53ECB418-F142-4673-9A50-F16BB291B098}" presName="hierRoot1" presStyleCnt="0"/>
      <dgm:spPr/>
    </dgm:pt>
    <dgm:pt modelId="{5E8C38BE-1926-E849-8013-2674C0B39085}" type="pres">
      <dgm:prSet presAssocID="{53ECB418-F142-4673-9A50-F16BB291B098}" presName="composite" presStyleCnt="0"/>
      <dgm:spPr/>
    </dgm:pt>
    <dgm:pt modelId="{74789294-2F5B-9040-BF5F-AC429ECD8B9D}" type="pres">
      <dgm:prSet presAssocID="{53ECB418-F142-4673-9A50-F16BB291B098}" presName="background" presStyleLbl="node0" presStyleIdx="1" presStyleCnt="3"/>
      <dgm:spPr/>
    </dgm:pt>
    <dgm:pt modelId="{09C1D2D3-B245-CC4E-ACCE-BD041DCECD09}" type="pres">
      <dgm:prSet presAssocID="{53ECB418-F142-4673-9A50-F16BB291B098}" presName="text" presStyleLbl="fgAcc0" presStyleIdx="1" presStyleCnt="3">
        <dgm:presLayoutVars>
          <dgm:chPref val="3"/>
        </dgm:presLayoutVars>
      </dgm:prSet>
      <dgm:spPr/>
    </dgm:pt>
    <dgm:pt modelId="{DCA8393C-52F8-4A41-A8FD-C56512D5FC70}" type="pres">
      <dgm:prSet presAssocID="{53ECB418-F142-4673-9A50-F16BB291B098}" presName="hierChild2" presStyleCnt="0"/>
      <dgm:spPr/>
    </dgm:pt>
    <dgm:pt modelId="{C8AB7B1F-F186-40B2-AF67-821451E95766}" type="pres">
      <dgm:prSet presAssocID="{11FBABEF-6C42-4A6F-BCA2-F180F73FA1CA}" presName="hierRoot1" presStyleCnt="0"/>
      <dgm:spPr/>
    </dgm:pt>
    <dgm:pt modelId="{87504BAB-0B6F-4337-96C2-87D28F8342AA}" type="pres">
      <dgm:prSet presAssocID="{11FBABEF-6C42-4A6F-BCA2-F180F73FA1CA}" presName="composite" presStyleCnt="0"/>
      <dgm:spPr/>
    </dgm:pt>
    <dgm:pt modelId="{E6D57BCF-B9A3-4CD3-83B3-8F8B66EB32FB}" type="pres">
      <dgm:prSet presAssocID="{11FBABEF-6C42-4A6F-BCA2-F180F73FA1CA}" presName="background" presStyleLbl="node0" presStyleIdx="2" presStyleCnt="3"/>
      <dgm:spPr/>
    </dgm:pt>
    <dgm:pt modelId="{835094C1-6C42-48BA-A297-CCAD381C1138}" type="pres">
      <dgm:prSet presAssocID="{11FBABEF-6C42-4A6F-BCA2-F180F73FA1CA}" presName="text" presStyleLbl="fgAcc0" presStyleIdx="2" presStyleCnt="3">
        <dgm:presLayoutVars>
          <dgm:chPref val="3"/>
        </dgm:presLayoutVars>
      </dgm:prSet>
      <dgm:spPr/>
    </dgm:pt>
    <dgm:pt modelId="{3AFFEA8B-6445-464B-B54A-77FE18C5D307}" type="pres">
      <dgm:prSet presAssocID="{11FBABEF-6C42-4A6F-BCA2-F180F73FA1CA}" presName="hierChild2" presStyleCnt="0"/>
      <dgm:spPr/>
    </dgm:pt>
  </dgm:ptLst>
  <dgm:cxnLst>
    <dgm:cxn modelId="{6F093201-BEAD-F749-BFCF-56E85E1DB15B}" type="presOf" srcId="{E3B1403E-AB6F-4FCF-AD1E-F3CE23E9E79A}" destId="{0BDF7E12-6962-274E-85CD-EB37CA7EB5C9}" srcOrd="0" destOrd="0" presId="urn:microsoft.com/office/officeart/2005/8/layout/hierarchy1"/>
    <dgm:cxn modelId="{465C2A02-47BF-43AD-B30B-84308AFBF830}" srcId="{A0C052F7-8892-41EC-8574-9D187E83A1F4}" destId="{53ECB418-F142-4673-9A50-F16BB291B098}" srcOrd="1" destOrd="0" parTransId="{ED38DD21-0ADB-47C9-A8ED-7D5F62FDD823}" sibTransId="{60EC493E-D0D7-4B65-BACA-DB8B0E92DD93}"/>
    <dgm:cxn modelId="{F45D570A-F29F-1B46-A1C9-72A0C15A0413}" type="presOf" srcId="{11FBABEF-6C42-4A6F-BCA2-F180F73FA1CA}" destId="{835094C1-6C42-48BA-A297-CCAD381C1138}" srcOrd="0" destOrd="0" presId="urn:microsoft.com/office/officeart/2005/8/layout/hierarchy1"/>
    <dgm:cxn modelId="{D3461010-3006-194C-9529-AB61C9C316AE}" type="presOf" srcId="{1426985E-D600-4C00-A345-1C80A96A5A22}" destId="{A87B2D47-FF3A-0C4A-BF84-6D8831E376F4}" srcOrd="0" destOrd="0" presId="urn:microsoft.com/office/officeart/2005/8/layout/hierarchy1"/>
    <dgm:cxn modelId="{19F66710-AB79-6643-A092-C147C5EEDD42}" type="presOf" srcId="{53ECB418-F142-4673-9A50-F16BB291B098}" destId="{09C1D2D3-B245-CC4E-ACCE-BD041DCECD09}" srcOrd="0" destOrd="0" presId="urn:microsoft.com/office/officeart/2005/8/layout/hierarchy1"/>
    <dgm:cxn modelId="{9B707714-933A-49AF-AF23-B802C6A54EA8}" srcId="{78843328-906C-4924-BD0D-2FB02D997F23}" destId="{7ABDAF2D-7AB6-4B4C-AA93-A07C5C1188AF}" srcOrd="1" destOrd="0" parTransId="{A0182BB4-A04E-4566-95B9-F30C839836E6}" sibTransId="{9B1D7582-96A1-4A42-A268-F15B05F4B8F6}"/>
    <dgm:cxn modelId="{F600BF1B-28A6-7540-A4ED-79A26F78E40D}" type="presOf" srcId="{BBCEB914-6A20-4D4C-B68C-4463DAD087AC}" destId="{60886B65-FBD7-3244-B035-C27610542378}" srcOrd="0" destOrd="0" presId="urn:microsoft.com/office/officeart/2005/8/layout/hierarchy1"/>
    <dgm:cxn modelId="{F2211033-DAA5-4013-BB28-6BE7B56C3ADE}" srcId="{A0C052F7-8892-41EC-8574-9D187E83A1F4}" destId="{11FBABEF-6C42-4A6F-BCA2-F180F73FA1CA}" srcOrd="2" destOrd="0" parTransId="{F8BA1E54-2E61-4053-8994-F14D29BFC330}" sibTransId="{C6BE0FAE-2162-412F-B29C-991C2B6D5E64}"/>
    <dgm:cxn modelId="{BEDB1A3F-5FC8-474E-9F5B-C96E7DE85544}" type="presOf" srcId="{A0C052F7-8892-41EC-8574-9D187E83A1F4}" destId="{528D0D30-2D33-4EC2-AD47-2F7ABB88FBED}" srcOrd="0" destOrd="0" presId="urn:microsoft.com/office/officeart/2005/8/layout/hierarchy1"/>
    <dgm:cxn modelId="{A272935B-B37E-014D-9978-7EA572AAB369}" type="presOf" srcId="{94C49DB8-46D8-4526-A99A-7DE191796341}" destId="{A457EF02-6141-BD41-B5FB-062B73745800}" srcOrd="0" destOrd="0" presId="urn:microsoft.com/office/officeart/2005/8/layout/hierarchy1"/>
    <dgm:cxn modelId="{E0844C43-9D34-274F-A66D-7400F160C813}" type="presOf" srcId="{D30E055E-D607-49F8-85CD-B84BB4CE6177}" destId="{99AC887F-33B1-5C4B-A7EA-E6254A4B2B6D}" srcOrd="0" destOrd="0" presId="urn:microsoft.com/office/officeart/2005/8/layout/hierarchy1"/>
    <dgm:cxn modelId="{4CDDB545-85AB-4E6D-8603-0AED309A93DB}" srcId="{E23C31D8-D3AC-425A-AAB0-275257CEEBA5}" destId="{74CEB8FD-15FF-412A-9600-8271050BED58}" srcOrd="3" destOrd="0" parTransId="{076117A5-CE37-4461-A9CB-732EDE5945BE}" sibTransId="{A02A87E7-AA65-4156-BD9A-490DB22929CE}"/>
    <dgm:cxn modelId="{825EBD48-6CE0-5A45-93A8-47003CBB260E}" type="presOf" srcId="{0128EE23-9AAA-49DE-A11C-D667C6948C9E}" destId="{424A924C-A6C9-7E49-A58A-5491C147BDA0}" srcOrd="0" destOrd="0" presId="urn:microsoft.com/office/officeart/2005/8/layout/hierarchy1"/>
    <dgm:cxn modelId="{14EBCB6B-FA8C-493A-A420-C4ACDA651630}" srcId="{E23C31D8-D3AC-425A-AAB0-275257CEEBA5}" destId="{BBCEB914-6A20-4D4C-B68C-4463DAD087AC}" srcOrd="0" destOrd="0" parTransId="{E3B1403E-AB6F-4FCF-AD1E-F3CE23E9E79A}" sibTransId="{78ADBFA3-758A-4356-B2F6-BCB278DE751C}"/>
    <dgm:cxn modelId="{33F00A4F-191F-4916-8B03-ABDC6BA36EE4}" srcId="{78843328-906C-4924-BD0D-2FB02D997F23}" destId="{6796CB94-8280-43F3-AAA0-6734710FAFF4}" srcOrd="0" destOrd="0" parTransId="{CD756865-78CE-44C1-811F-E0312E421B0E}" sibTransId="{D61EB397-9B5D-4F6D-AF9A-52382DBB3E06}"/>
    <dgm:cxn modelId="{758AFC71-CE51-B24F-8982-9F1E0D546FDC}" type="presOf" srcId="{7ABDAF2D-7AB6-4B4C-AA93-A07C5C1188AF}" destId="{383B2FC9-B311-4A4F-B20C-2AD448DEF120}" srcOrd="0" destOrd="0" presId="urn:microsoft.com/office/officeart/2005/8/layout/hierarchy1"/>
    <dgm:cxn modelId="{3D34E853-D3DF-A046-8EE0-C2CE8F2C9324}" type="presOf" srcId="{78843328-906C-4924-BD0D-2FB02D997F23}" destId="{52354F52-903C-964E-9C70-F0085EDCEA54}" srcOrd="0" destOrd="0" presId="urn:microsoft.com/office/officeart/2005/8/layout/hierarchy1"/>
    <dgm:cxn modelId="{CF978D59-11CE-9940-89C5-745F9CE321E4}" type="presOf" srcId="{F6742098-15D4-40B6-851F-521E7185192E}" destId="{F91058B3-518B-9B4B-9248-C5D4B7CD7348}" srcOrd="0" destOrd="0" presId="urn:microsoft.com/office/officeart/2005/8/layout/hierarchy1"/>
    <dgm:cxn modelId="{0304028C-B252-4FB7-9558-1DA3CE6CDD9E}" srcId="{74CEB8FD-15FF-412A-9600-8271050BED58}" destId="{78843328-906C-4924-BD0D-2FB02D997F23}" srcOrd="0" destOrd="0" parTransId="{1426985E-D600-4C00-A345-1C80A96A5A22}" sibTransId="{019820A1-D751-48A0-9A21-2EA031DC25AC}"/>
    <dgm:cxn modelId="{A5882390-D9C1-4720-8D45-259C74AAFA08}" srcId="{A0C052F7-8892-41EC-8574-9D187E83A1F4}" destId="{E23C31D8-D3AC-425A-AAB0-275257CEEBA5}" srcOrd="0" destOrd="0" parTransId="{77626A35-49F4-4ABA-8F34-22446395EF85}" sibTransId="{7C7A2E0A-5E04-4E24-BB90-BEFD65F0D78A}"/>
    <dgm:cxn modelId="{2E219198-6410-094A-AAF7-2472C39A95BD}" type="presOf" srcId="{CD756865-78CE-44C1-811F-E0312E421B0E}" destId="{7E2B656D-C82E-8444-99CA-19D3B6FACA64}" srcOrd="0" destOrd="0" presId="urn:microsoft.com/office/officeart/2005/8/layout/hierarchy1"/>
    <dgm:cxn modelId="{0EE5AE9B-683B-264B-AA2E-A5F6C8F0E50D}" type="presOf" srcId="{A0182BB4-A04E-4566-95B9-F30C839836E6}" destId="{EBB40B41-17FA-664B-B3C4-90A585B668D5}" srcOrd="0" destOrd="0" presId="urn:microsoft.com/office/officeart/2005/8/layout/hierarchy1"/>
    <dgm:cxn modelId="{100AF49E-2213-4843-BDBB-952034CDCA85}" type="presOf" srcId="{74CEB8FD-15FF-412A-9600-8271050BED58}" destId="{0F522DE3-D9B8-3542-BE72-F479BAA3FB13}" srcOrd="0" destOrd="0" presId="urn:microsoft.com/office/officeart/2005/8/layout/hierarchy1"/>
    <dgm:cxn modelId="{BCBAB9AB-029E-5847-824C-0520C68D309B}" type="presOf" srcId="{48C58C6D-24C3-4822-BF0C-88AF81791917}" destId="{22A887B8-4862-A04B-A5C8-AF2EF10C6B45}" srcOrd="0" destOrd="0" presId="urn:microsoft.com/office/officeart/2005/8/layout/hierarchy1"/>
    <dgm:cxn modelId="{FDD35CC5-E258-40F2-A83B-639178609F3F}" srcId="{78843328-906C-4924-BD0D-2FB02D997F23}" destId="{28E1E02D-522A-4557-8F45-C854FA76D5A6}" srcOrd="3" destOrd="0" parTransId="{F6742098-15D4-40B6-851F-521E7185192E}" sibTransId="{80AA28FB-06D3-4A10-A76F-01E983E865B1}"/>
    <dgm:cxn modelId="{B1513EC6-3EA8-444D-86A7-CBDFE2B68CD6}" srcId="{78843328-906C-4924-BD0D-2FB02D997F23}" destId="{0128EE23-9AAA-49DE-A11C-D667C6948C9E}" srcOrd="2" destOrd="0" parTransId="{74BB6DDE-8B53-4F51-B942-95A1C0B261C8}" sibTransId="{3053A992-0684-4BFA-9627-E48968CB2501}"/>
    <dgm:cxn modelId="{EFC9B0CE-BC1E-4488-8C99-E4CE1FC1BDCF}" srcId="{E23C31D8-D3AC-425A-AAB0-275257CEEBA5}" destId="{374E0AD8-B951-4B39-876A-D99BFA958D77}" srcOrd="1" destOrd="0" parTransId="{D30E055E-D607-49F8-85CD-B84BB4CE6177}" sibTransId="{5F944817-BA92-4EFE-A3E8-EEA8DCC65AFA}"/>
    <dgm:cxn modelId="{62E7EED0-0F9E-8E4A-AE69-8D111B70DCBA}" type="presOf" srcId="{74BB6DDE-8B53-4F51-B942-95A1C0B261C8}" destId="{167BB921-9B78-3F49-BAE0-034F4BBC19D9}" srcOrd="0" destOrd="0" presId="urn:microsoft.com/office/officeart/2005/8/layout/hierarchy1"/>
    <dgm:cxn modelId="{E2690CD1-CFB9-8745-87B4-BB6A35EE5B46}" type="presOf" srcId="{374E0AD8-B951-4B39-876A-D99BFA958D77}" destId="{43DD81C4-94F9-3348-8F6E-DD1CAAC37F14}" srcOrd="0" destOrd="0" presId="urn:microsoft.com/office/officeart/2005/8/layout/hierarchy1"/>
    <dgm:cxn modelId="{88AF31D5-73FE-684E-92D9-10A42C33205E}" type="presOf" srcId="{076117A5-CE37-4461-A9CB-732EDE5945BE}" destId="{A1E4A5CD-BF3B-7A4E-BE82-6B3CC2E56B81}" srcOrd="0" destOrd="0" presId="urn:microsoft.com/office/officeart/2005/8/layout/hierarchy1"/>
    <dgm:cxn modelId="{CFEE7FDB-F4B4-2349-9DB0-36CC1A2ECAEB}" type="presOf" srcId="{E23C31D8-D3AC-425A-AAB0-275257CEEBA5}" destId="{D93F9769-9FA5-42D0-B42A-B8F2351E4082}" srcOrd="0" destOrd="0" presId="urn:microsoft.com/office/officeart/2005/8/layout/hierarchy1"/>
    <dgm:cxn modelId="{6C7D12E9-F057-2848-AA38-3A5981ECA807}" type="presOf" srcId="{6796CB94-8280-43F3-AAA0-6734710FAFF4}" destId="{EF0E4FE6-1AC1-BE44-B1A4-30FD7443D3BC}" srcOrd="0" destOrd="0" presId="urn:microsoft.com/office/officeart/2005/8/layout/hierarchy1"/>
    <dgm:cxn modelId="{9B0485EB-2AE6-4FF1-9C71-E23CE7CBEDCB}" srcId="{E23C31D8-D3AC-425A-AAB0-275257CEEBA5}" destId="{48C58C6D-24C3-4822-BF0C-88AF81791917}" srcOrd="2" destOrd="0" parTransId="{94C49DB8-46D8-4526-A99A-7DE191796341}" sibTransId="{102541EE-3FDF-49F6-82DD-102ED86EF1B8}"/>
    <dgm:cxn modelId="{EE7EA6F6-7E06-E44B-A62F-42B72ECBBBB3}" type="presOf" srcId="{28E1E02D-522A-4557-8F45-C854FA76D5A6}" destId="{06D1F2E0-29F1-FA41-B53E-B71E7EBE1937}" srcOrd="0" destOrd="0" presId="urn:microsoft.com/office/officeart/2005/8/layout/hierarchy1"/>
    <dgm:cxn modelId="{584084E8-8E34-854E-A470-C9ECBEFE7A65}" type="presParOf" srcId="{528D0D30-2D33-4EC2-AD47-2F7ABB88FBED}" destId="{3287B3C0-1ECF-48CD-B4F9-6D609A2AE1AF}" srcOrd="0" destOrd="0" presId="urn:microsoft.com/office/officeart/2005/8/layout/hierarchy1"/>
    <dgm:cxn modelId="{E19B3DB1-D894-2541-9252-D7D9D0AD927F}" type="presParOf" srcId="{3287B3C0-1ECF-48CD-B4F9-6D609A2AE1AF}" destId="{AF070645-8F75-4C92-B557-77AD4009AEF3}" srcOrd="0" destOrd="0" presId="urn:microsoft.com/office/officeart/2005/8/layout/hierarchy1"/>
    <dgm:cxn modelId="{9B68E5C4-F305-C445-A7B2-5FBC0FEBF610}" type="presParOf" srcId="{AF070645-8F75-4C92-B557-77AD4009AEF3}" destId="{08946C2F-2E8D-4153-9BFE-8B8C10E7904B}" srcOrd="0" destOrd="0" presId="urn:microsoft.com/office/officeart/2005/8/layout/hierarchy1"/>
    <dgm:cxn modelId="{7C9EC5F1-CA30-8741-98F2-A90886057727}" type="presParOf" srcId="{AF070645-8F75-4C92-B557-77AD4009AEF3}" destId="{D93F9769-9FA5-42D0-B42A-B8F2351E4082}" srcOrd="1" destOrd="0" presId="urn:microsoft.com/office/officeart/2005/8/layout/hierarchy1"/>
    <dgm:cxn modelId="{BD631F25-D109-E748-B607-D201AC079B75}" type="presParOf" srcId="{3287B3C0-1ECF-48CD-B4F9-6D609A2AE1AF}" destId="{2100E223-4449-4EE2-9D56-294C16DDCB28}" srcOrd="1" destOrd="0" presId="urn:microsoft.com/office/officeart/2005/8/layout/hierarchy1"/>
    <dgm:cxn modelId="{EDEE1C1D-9A69-EC4C-B813-F32C474058C9}" type="presParOf" srcId="{2100E223-4449-4EE2-9D56-294C16DDCB28}" destId="{0BDF7E12-6962-274E-85CD-EB37CA7EB5C9}" srcOrd="0" destOrd="0" presId="urn:microsoft.com/office/officeart/2005/8/layout/hierarchy1"/>
    <dgm:cxn modelId="{2FDF56A6-D136-8E40-90CF-0F126246E833}" type="presParOf" srcId="{2100E223-4449-4EE2-9D56-294C16DDCB28}" destId="{0B572A04-FAB2-4146-A413-45BEC5877EF3}" srcOrd="1" destOrd="0" presId="urn:microsoft.com/office/officeart/2005/8/layout/hierarchy1"/>
    <dgm:cxn modelId="{A91D887A-F796-194E-9C2F-9924DAC42552}" type="presParOf" srcId="{0B572A04-FAB2-4146-A413-45BEC5877EF3}" destId="{1A1BF2CC-DEFD-A249-8CD5-89E37709568A}" srcOrd="0" destOrd="0" presId="urn:microsoft.com/office/officeart/2005/8/layout/hierarchy1"/>
    <dgm:cxn modelId="{17F8BD26-F0D8-444E-A5B1-320595DEB54A}" type="presParOf" srcId="{1A1BF2CC-DEFD-A249-8CD5-89E37709568A}" destId="{F69FCAD8-18CC-A848-A59B-CDA048317AA9}" srcOrd="0" destOrd="0" presId="urn:microsoft.com/office/officeart/2005/8/layout/hierarchy1"/>
    <dgm:cxn modelId="{1850EA8A-0F26-0340-87D5-D57CDB122264}" type="presParOf" srcId="{1A1BF2CC-DEFD-A249-8CD5-89E37709568A}" destId="{60886B65-FBD7-3244-B035-C27610542378}" srcOrd="1" destOrd="0" presId="urn:microsoft.com/office/officeart/2005/8/layout/hierarchy1"/>
    <dgm:cxn modelId="{6E0D850D-095E-0C4A-AD26-DE738F546A0C}" type="presParOf" srcId="{0B572A04-FAB2-4146-A413-45BEC5877EF3}" destId="{C4BDF23B-66AA-754B-8A81-5E5EA19AEFAD}" srcOrd="1" destOrd="0" presId="urn:microsoft.com/office/officeart/2005/8/layout/hierarchy1"/>
    <dgm:cxn modelId="{C0963E20-78FA-5A40-A812-2A943AF77911}" type="presParOf" srcId="{2100E223-4449-4EE2-9D56-294C16DDCB28}" destId="{99AC887F-33B1-5C4B-A7EA-E6254A4B2B6D}" srcOrd="2" destOrd="0" presId="urn:microsoft.com/office/officeart/2005/8/layout/hierarchy1"/>
    <dgm:cxn modelId="{C22D1024-ABA3-DB45-9D73-5266703774F5}" type="presParOf" srcId="{2100E223-4449-4EE2-9D56-294C16DDCB28}" destId="{14035768-E76C-6040-A187-B880B4B39641}" srcOrd="3" destOrd="0" presId="urn:microsoft.com/office/officeart/2005/8/layout/hierarchy1"/>
    <dgm:cxn modelId="{6DCE7FE3-9421-064B-9743-E527CB6168E0}" type="presParOf" srcId="{14035768-E76C-6040-A187-B880B4B39641}" destId="{19D33241-189B-144B-A203-8E4B205E82E2}" srcOrd="0" destOrd="0" presId="urn:microsoft.com/office/officeart/2005/8/layout/hierarchy1"/>
    <dgm:cxn modelId="{B52237BA-D98E-CD42-AEC2-AADEBDB2C968}" type="presParOf" srcId="{19D33241-189B-144B-A203-8E4B205E82E2}" destId="{B25A926C-83AC-6341-BA31-F6A7AF7BB34E}" srcOrd="0" destOrd="0" presId="urn:microsoft.com/office/officeart/2005/8/layout/hierarchy1"/>
    <dgm:cxn modelId="{E9D348DB-6DF8-5048-8C8F-2508120C4584}" type="presParOf" srcId="{19D33241-189B-144B-A203-8E4B205E82E2}" destId="{43DD81C4-94F9-3348-8F6E-DD1CAAC37F14}" srcOrd="1" destOrd="0" presId="urn:microsoft.com/office/officeart/2005/8/layout/hierarchy1"/>
    <dgm:cxn modelId="{F10419F6-E299-7646-B469-7AFAE6B87EC9}" type="presParOf" srcId="{14035768-E76C-6040-A187-B880B4B39641}" destId="{5884C76D-B718-8648-BD19-B4C78BC226AD}" srcOrd="1" destOrd="0" presId="urn:microsoft.com/office/officeart/2005/8/layout/hierarchy1"/>
    <dgm:cxn modelId="{1F0AF33D-FAF2-F04F-85B5-FE621E7B0EF4}" type="presParOf" srcId="{2100E223-4449-4EE2-9D56-294C16DDCB28}" destId="{A457EF02-6141-BD41-B5FB-062B73745800}" srcOrd="4" destOrd="0" presId="urn:microsoft.com/office/officeart/2005/8/layout/hierarchy1"/>
    <dgm:cxn modelId="{377ECAC4-048B-BA43-AC2A-1E5498CEF145}" type="presParOf" srcId="{2100E223-4449-4EE2-9D56-294C16DDCB28}" destId="{32D8A7EF-6037-3C45-89F2-5BEEF1A1BDEF}" srcOrd="5" destOrd="0" presId="urn:microsoft.com/office/officeart/2005/8/layout/hierarchy1"/>
    <dgm:cxn modelId="{CF1B23FA-E051-5B42-B527-22342157412B}" type="presParOf" srcId="{32D8A7EF-6037-3C45-89F2-5BEEF1A1BDEF}" destId="{C210AFE1-5557-CE42-BA74-83069D1916B8}" srcOrd="0" destOrd="0" presId="urn:microsoft.com/office/officeart/2005/8/layout/hierarchy1"/>
    <dgm:cxn modelId="{7418A351-AE5A-D342-8CD5-0F17FEC016E2}" type="presParOf" srcId="{C210AFE1-5557-CE42-BA74-83069D1916B8}" destId="{53EA03DA-1543-1E4A-89F5-CE677A06B0D4}" srcOrd="0" destOrd="0" presId="urn:microsoft.com/office/officeart/2005/8/layout/hierarchy1"/>
    <dgm:cxn modelId="{18D9064B-C572-064D-8F37-C8436EF60438}" type="presParOf" srcId="{C210AFE1-5557-CE42-BA74-83069D1916B8}" destId="{22A887B8-4862-A04B-A5C8-AF2EF10C6B45}" srcOrd="1" destOrd="0" presId="urn:microsoft.com/office/officeart/2005/8/layout/hierarchy1"/>
    <dgm:cxn modelId="{C57E53EF-82FD-7641-A731-CA966BAADE51}" type="presParOf" srcId="{32D8A7EF-6037-3C45-89F2-5BEEF1A1BDEF}" destId="{1F7BE7E7-6747-A24F-8706-50C67C0DB330}" srcOrd="1" destOrd="0" presId="urn:microsoft.com/office/officeart/2005/8/layout/hierarchy1"/>
    <dgm:cxn modelId="{3A48DB0D-2BA3-9C43-AC5E-B460C62B2333}" type="presParOf" srcId="{2100E223-4449-4EE2-9D56-294C16DDCB28}" destId="{A1E4A5CD-BF3B-7A4E-BE82-6B3CC2E56B81}" srcOrd="6" destOrd="0" presId="urn:microsoft.com/office/officeart/2005/8/layout/hierarchy1"/>
    <dgm:cxn modelId="{935CBF80-749B-8A41-94B7-9872D01EDEDC}" type="presParOf" srcId="{2100E223-4449-4EE2-9D56-294C16DDCB28}" destId="{5F87D028-F7F4-5746-87BD-3C392AFB80BD}" srcOrd="7" destOrd="0" presId="urn:microsoft.com/office/officeart/2005/8/layout/hierarchy1"/>
    <dgm:cxn modelId="{27567133-914C-1A4B-B062-CCF14A23AD15}" type="presParOf" srcId="{5F87D028-F7F4-5746-87BD-3C392AFB80BD}" destId="{C4C886F9-2B94-4848-B3EA-CFE528921D5F}" srcOrd="0" destOrd="0" presId="urn:microsoft.com/office/officeart/2005/8/layout/hierarchy1"/>
    <dgm:cxn modelId="{F8460E53-E14D-5047-9C93-36F0913009D2}" type="presParOf" srcId="{C4C886F9-2B94-4848-B3EA-CFE528921D5F}" destId="{FB8DD86C-0B47-AE4E-85D0-59C116CCBB62}" srcOrd="0" destOrd="0" presId="urn:microsoft.com/office/officeart/2005/8/layout/hierarchy1"/>
    <dgm:cxn modelId="{980618C0-3DCD-5F42-BFE4-60BFB375B6A1}" type="presParOf" srcId="{C4C886F9-2B94-4848-B3EA-CFE528921D5F}" destId="{0F522DE3-D9B8-3542-BE72-F479BAA3FB13}" srcOrd="1" destOrd="0" presId="urn:microsoft.com/office/officeart/2005/8/layout/hierarchy1"/>
    <dgm:cxn modelId="{4FF38316-0D79-3345-B357-610AA2B0B995}" type="presParOf" srcId="{5F87D028-F7F4-5746-87BD-3C392AFB80BD}" destId="{2F2E419F-015F-5943-9474-E804406BE4F3}" srcOrd="1" destOrd="0" presId="urn:microsoft.com/office/officeart/2005/8/layout/hierarchy1"/>
    <dgm:cxn modelId="{86AD76EA-C497-854E-B474-3259F75D996F}" type="presParOf" srcId="{2F2E419F-015F-5943-9474-E804406BE4F3}" destId="{A87B2D47-FF3A-0C4A-BF84-6D8831E376F4}" srcOrd="0" destOrd="0" presId="urn:microsoft.com/office/officeart/2005/8/layout/hierarchy1"/>
    <dgm:cxn modelId="{A4647515-BEE3-C842-BE53-5B94E1AF4DA5}" type="presParOf" srcId="{2F2E419F-015F-5943-9474-E804406BE4F3}" destId="{F00CD17C-C067-1B4D-AF5E-E2647EDA20B8}" srcOrd="1" destOrd="0" presId="urn:microsoft.com/office/officeart/2005/8/layout/hierarchy1"/>
    <dgm:cxn modelId="{B57E3CC4-73A3-6448-B3C7-BACEEC29A353}" type="presParOf" srcId="{F00CD17C-C067-1B4D-AF5E-E2647EDA20B8}" destId="{8E818DD1-24A9-B14A-AABE-3E0277CEE382}" srcOrd="0" destOrd="0" presId="urn:microsoft.com/office/officeart/2005/8/layout/hierarchy1"/>
    <dgm:cxn modelId="{69359B13-F4C9-554F-80E1-1EC8713C0C4E}" type="presParOf" srcId="{8E818DD1-24A9-B14A-AABE-3E0277CEE382}" destId="{7078F264-EA29-3949-89F1-AEBE9C767A77}" srcOrd="0" destOrd="0" presId="urn:microsoft.com/office/officeart/2005/8/layout/hierarchy1"/>
    <dgm:cxn modelId="{A6CBBEC9-B200-AD41-A3FD-B000F15B03DB}" type="presParOf" srcId="{8E818DD1-24A9-B14A-AABE-3E0277CEE382}" destId="{52354F52-903C-964E-9C70-F0085EDCEA54}" srcOrd="1" destOrd="0" presId="urn:microsoft.com/office/officeart/2005/8/layout/hierarchy1"/>
    <dgm:cxn modelId="{ACB2A7A5-7996-904A-A48F-6D4A81DBFB84}" type="presParOf" srcId="{F00CD17C-C067-1B4D-AF5E-E2647EDA20B8}" destId="{551BDD7A-8F86-B24E-8BE2-8371BC1553E7}" srcOrd="1" destOrd="0" presId="urn:microsoft.com/office/officeart/2005/8/layout/hierarchy1"/>
    <dgm:cxn modelId="{B58FD355-A77A-F941-B8AB-ACC288F0A545}" type="presParOf" srcId="{551BDD7A-8F86-B24E-8BE2-8371BC1553E7}" destId="{7E2B656D-C82E-8444-99CA-19D3B6FACA64}" srcOrd="0" destOrd="0" presId="urn:microsoft.com/office/officeart/2005/8/layout/hierarchy1"/>
    <dgm:cxn modelId="{849586F8-6E30-784A-9D82-63A387136B7A}" type="presParOf" srcId="{551BDD7A-8F86-B24E-8BE2-8371BC1553E7}" destId="{2117A2A7-54DE-F441-B042-B55AA639DE28}" srcOrd="1" destOrd="0" presId="urn:microsoft.com/office/officeart/2005/8/layout/hierarchy1"/>
    <dgm:cxn modelId="{53908CEF-10BB-204F-A609-8D0478F1B7C8}" type="presParOf" srcId="{2117A2A7-54DE-F441-B042-B55AA639DE28}" destId="{29031202-9ABA-D44A-8FD6-B8317F9CAF63}" srcOrd="0" destOrd="0" presId="urn:microsoft.com/office/officeart/2005/8/layout/hierarchy1"/>
    <dgm:cxn modelId="{B898A5D3-B63C-EA46-B43F-3570FF2C21AE}" type="presParOf" srcId="{29031202-9ABA-D44A-8FD6-B8317F9CAF63}" destId="{3B375CF9-B02A-5D4D-933E-07834968E434}" srcOrd="0" destOrd="0" presId="urn:microsoft.com/office/officeart/2005/8/layout/hierarchy1"/>
    <dgm:cxn modelId="{5D47237A-18CB-D141-ABBB-AD20D5E64AE3}" type="presParOf" srcId="{29031202-9ABA-D44A-8FD6-B8317F9CAF63}" destId="{EF0E4FE6-1AC1-BE44-B1A4-30FD7443D3BC}" srcOrd="1" destOrd="0" presId="urn:microsoft.com/office/officeart/2005/8/layout/hierarchy1"/>
    <dgm:cxn modelId="{3AAC6ABE-01EA-074A-A9DC-D18A017AE30B}" type="presParOf" srcId="{2117A2A7-54DE-F441-B042-B55AA639DE28}" destId="{BE1D5A24-8FFB-6648-9C0B-38DF676DB0BE}" srcOrd="1" destOrd="0" presId="urn:microsoft.com/office/officeart/2005/8/layout/hierarchy1"/>
    <dgm:cxn modelId="{96D9DA61-32BD-BA43-86AA-0E4FDFE8C47E}" type="presParOf" srcId="{551BDD7A-8F86-B24E-8BE2-8371BC1553E7}" destId="{EBB40B41-17FA-664B-B3C4-90A585B668D5}" srcOrd="2" destOrd="0" presId="urn:microsoft.com/office/officeart/2005/8/layout/hierarchy1"/>
    <dgm:cxn modelId="{34F57551-EC08-E049-BEAC-C6C23E4D040B}" type="presParOf" srcId="{551BDD7A-8F86-B24E-8BE2-8371BC1553E7}" destId="{3EDDA0DD-B02D-B147-B0BE-FF8E5B50D558}" srcOrd="3" destOrd="0" presId="urn:microsoft.com/office/officeart/2005/8/layout/hierarchy1"/>
    <dgm:cxn modelId="{750F91F3-93B9-C64B-956C-DF4E679F0404}" type="presParOf" srcId="{3EDDA0DD-B02D-B147-B0BE-FF8E5B50D558}" destId="{24EC06F1-7D22-D441-A320-915B6830F29C}" srcOrd="0" destOrd="0" presId="urn:microsoft.com/office/officeart/2005/8/layout/hierarchy1"/>
    <dgm:cxn modelId="{ED90364D-9B6C-084F-853B-A3D0AC6FA7DB}" type="presParOf" srcId="{24EC06F1-7D22-D441-A320-915B6830F29C}" destId="{DBF3BB4C-1F54-4448-91A2-357930BB67E8}" srcOrd="0" destOrd="0" presId="urn:microsoft.com/office/officeart/2005/8/layout/hierarchy1"/>
    <dgm:cxn modelId="{A5E75E88-9B0D-0345-B82A-609566909919}" type="presParOf" srcId="{24EC06F1-7D22-D441-A320-915B6830F29C}" destId="{383B2FC9-B311-4A4F-B20C-2AD448DEF120}" srcOrd="1" destOrd="0" presId="urn:microsoft.com/office/officeart/2005/8/layout/hierarchy1"/>
    <dgm:cxn modelId="{E4D5B828-9CED-954F-9E7A-C3F491C6EF70}" type="presParOf" srcId="{3EDDA0DD-B02D-B147-B0BE-FF8E5B50D558}" destId="{7A0F3779-50B9-3A47-A9D2-3EF534BC4A8A}" srcOrd="1" destOrd="0" presId="urn:microsoft.com/office/officeart/2005/8/layout/hierarchy1"/>
    <dgm:cxn modelId="{C72038A2-4360-B141-873E-4341BEC33F37}" type="presParOf" srcId="{551BDD7A-8F86-B24E-8BE2-8371BC1553E7}" destId="{167BB921-9B78-3F49-BAE0-034F4BBC19D9}" srcOrd="4" destOrd="0" presId="urn:microsoft.com/office/officeart/2005/8/layout/hierarchy1"/>
    <dgm:cxn modelId="{6F56FEF0-1463-344D-8F65-43E7D8E3C6DF}" type="presParOf" srcId="{551BDD7A-8F86-B24E-8BE2-8371BC1553E7}" destId="{9E989B97-F661-7348-B821-B302B8E6EA19}" srcOrd="5" destOrd="0" presId="urn:microsoft.com/office/officeart/2005/8/layout/hierarchy1"/>
    <dgm:cxn modelId="{6F2A3BAC-CBCA-0246-9C75-0E8CB4EBED15}" type="presParOf" srcId="{9E989B97-F661-7348-B821-B302B8E6EA19}" destId="{6EA69BAC-0720-344F-9A66-B922869B27D1}" srcOrd="0" destOrd="0" presId="urn:microsoft.com/office/officeart/2005/8/layout/hierarchy1"/>
    <dgm:cxn modelId="{F9581ED3-FA6C-454B-B2B2-3320C5C2AC8A}" type="presParOf" srcId="{6EA69BAC-0720-344F-9A66-B922869B27D1}" destId="{493AC69D-AB27-EE4B-83D4-41285055D9B8}" srcOrd="0" destOrd="0" presId="urn:microsoft.com/office/officeart/2005/8/layout/hierarchy1"/>
    <dgm:cxn modelId="{D0B250CC-401E-2942-9C79-1F2E96EFBED7}" type="presParOf" srcId="{6EA69BAC-0720-344F-9A66-B922869B27D1}" destId="{424A924C-A6C9-7E49-A58A-5491C147BDA0}" srcOrd="1" destOrd="0" presId="urn:microsoft.com/office/officeart/2005/8/layout/hierarchy1"/>
    <dgm:cxn modelId="{E29A7A74-A487-2C40-A99D-1E2286FE505D}" type="presParOf" srcId="{9E989B97-F661-7348-B821-B302B8E6EA19}" destId="{8CA14ECD-01CC-644E-9A64-73A3B053D22F}" srcOrd="1" destOrd="0" presId="urn:microsoft.com/office/officeart/2005/8/layout/hierarchy1"/>
    <dgm:cxn modelId="{86717B6E-F118-9245-9F69-EC0C2CFE24B5}" type="presParOf" srcId="{551BDD7A-8F86-B24E-8BE2-8371BC1553E7}" destId="{F91058B3-518B-9B4B-9248-C5D4B7CD7348}" srcOrd="6" destOrd="0" presId="urn:microsoft.com/office/officeart/2005/8/layout/hierarchy1"/>
    <dgm:cxn modelId="{B0644E5E-EE54-DD43-8A85-703CD0DE8C53}" type="presParOf" srcId="{551BDD7A-8F86-B24E-8BE2-8371BC1553E7}" destId="{98059102-3C96-4641-9676-7D641D5B0F3F}" srcOrd="7" destOrd="0" presId="urn:microsoft.com/office/officeart/2005/8/layout/hierarchy1"/>
    <dgm:cxn modelId="{04AF7B53-7C04-A84D-934B-F45BC716448E}" type="presParOf" srcId="{98059102-3C96-4641-9676-7D641D5B0F3F}" destId="{05E25E38-0214-9247-B5D0-A344539286ED}" srcOrd="0" destOrd="0" presId="urn:microsoft.com/office/officeart/2005/8/layout/hierarchy1"/>
    <dgm:cxn modelId="{F6DD6C80-42E0-4D49-9E97-EEA5ECD35F33}" type="presParOf" srcId="{05E25E38-0214-9247-B5D0-A344539286ED}" destId="{47E08C33-E9D9-E64A-9614-C2C145183E9A}" srcOrd="0" destOrd="0" presId="urn:microsoft.com/office/officeart/2005/8/layout/hierarchy1"/>
    <dgm:cxn modelId="{0EAFBAC1-2F58-4044-99FC-1DA678011AA3}" type="presParOf" srcId="{05E25E38-0214-9247-B5D0-A344539286ED}" destId="{06D1F2E0-29F1-FA41-B53E-B71E7EBE1937}" srcOrd="1" destOrd="0" presId="urn:microsoft.com/office/officeart/2005/8/layout/hierarchy1"/>
    <dgm:cxn modelId="{E609B56A-4E4C-1D47-BE3B-201DC823BC5C}" type="presParOf" srcId="{98059102-3C96-4641-9676-7D641D5B0F3F}" destId="{7EC3FE7B-E9EF-844D-9E79-DC23A0F24195}" srcOrd="1" destOrd="0" presId="urn:microsoft.com/office/officeart/2005/8/layout/hierarchy1"/>
    <dgm:cxn modelId="{5F3C06BB-A480-AF42-BD54-1FD91AA2D222}" type="presParOf" srcId="{528D0D30-2D33-4EC2-AD47-2F7ABB88FBED}" destId="{9CCEA304-0603-804D-AFA2-7FA9C8670113}" srcOrd="1" destOrd="0" presId="urn:microsoft.com/office/officeart/2005/8/layout/hierarchy1"/>
    <dgm:cxn modelId="{7FDB834B-F091-AB4D-B2DB-2E91C1DF2240}" type="presParOf" srcId="{9CCEA304-0603-804D-AFA2-7FA9C8670113}" destId="{5E8C38BE-1926-E849-8013-2674C0B39085}" srcOrd="0" destOrd="0" presId="urn:microsoft.com/office/officeart/2005/8/layout/hierarchy1"/>
    <dgm:cxn modelId="{5CA4D45A-1BBF-2748-B172-1F114808FE21}" type="presParOf" srcId="{5E8C38BE-1926-E849-8013-2674C0B39085}" destId="{74789294-2F5B-9040-BF5F-AC429ECD8B9D}" srcOrd="0" destOrd="0" presId="urn:microsoft.com/office/officeart/2005/8/layout/hierarchy1"/>
    <dgm:cxn modelId="{794CC1AE-3268-2C4F-93B6-B52F000983F0}" type="presParOf" srcId="{5E8C38BE-1926-E849-8013-2674C0B39085}" destId="{09C1D2D3-B245-CC4E-ACCE-BD041DCECD09}" srcOrd="1" destOrd="0" presId="urn:microsoft.com/office/officeart/2005/8/layout/hierarchy1"/>
    <dgm:cxn modelId="{DE979420-BC44-3848-B26E-D89A47D9523E}" type="presParOf" srcId="{9CCEA304-0603-804D-AFA2-7FA9C8670113}" destId="{DCA8393C-52F8-4A41-A8FD-C56512D5FC70}" srcOrd="1" destOrd="0" presId="urn:microsoft.com/office/officeart/2005/8/layout/hierarchy1"/>
    <dgm:cxn modelId="{B8EDAFF6-DCD0-984F-9D53-6EF1C66B93C4}" type="presParOf" srcId="{528D0D30-2D33-4EC2-AD47-2F7ABB88FBED}" destId="{C8AB7B1F-F186-40B2-AF67-821451E95766}" srcOrd="2" destOrd="0" presId="urn:microsoft.com/office/officeart/2005/8/layout/hierarchy1"/>
    <dgm:cxn modelId="{A76CFD3D-6BD4-B740-A60B-3227EA9BECD8}" type="presParOf" srcId="{C8AB7B1F-F186-40B2-AF67-821451E95766}" destId="{87504BAB-0B6F-4337-96C2-87D28F8342AA}" srcOrd="0" destOrd="0" presId="urn:microsoft.com/office/officeart/2005/8/layout/hierarchy1"/>
    <dgm:cxn modelId="{3C9EE0E6-807E-CB42-9A4B-558A63BAD6BF}" type="presParOf" srcId="{87504BAB-0B6F-4337-96C2-87D28F8342AA}" destId="{E6D57BCF-B9A3-4CD3-83B3-8F8B66EB32FB}" srcOrd="0" destOrd="0" presId="urn:microsoft.com/office/officeart/2005/8/layout/hierarchy1"/>
    <dgm:cxn modelId="{D6201359-0491-1F47-957D-18D18523E3F8}" type="presParOf" srcId="{87504BAB-0B6F-4337-96C2-87D28F8342AA}" destId="{835094C1-6C42-48BA-A297-CCAD381C1138}" srcOrd="1" destOrd="0" presId="urn:microsoft.com/office/officeart/2005/8/layout/hierarchy1"/>
    <dgm:cxn modelId="{C13F5297-9FA3-BC4B-955E-B1FDB823B1D6}" type="presParOf" srcId="{C8AB7B1F-F186-40B2-AF67-821451E95766}" destId="{3AFFEA8B-6445-464B-B54A-77FE18C5D3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F0A1-A267-41F7-B02A-712BFA226D91}">
      <dsp:nvSpPr>
        <dsp:cNvPr id="0" name=""/>
        <dsp:cNvSpPr/>
      </dsp:nvSpPr>
      <dsp:spPr>
        <a:xfrm>
          <a:off x="1633898" y="890136"/>
          <a:ext cx="2217533" cy="22175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Drone</a:t>
          </a:r>
        </a:p>
      </dsp:txBody>
      <dsp:txXfrm>
        <a:off x="1958648" y="1214886"/>
        <a:ext cx="1568033" cy="1568033"/>
      </dsp:txXfrm>
    </dsp:sp>
    <dsp:sp modelId="{FC68E168-1504-47CC-BF87-D36F1127F29F}">
      <dsp:nvSpPr>
        <dsp:cNvPr id="0" name=""/>
        <dsp:cNvSpPr/>
      </dsp:nvSpPr>
      <dsp:spPr>
        <a:xfrm>
          <a:off x="2188282" y="395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Radar</a:t>
          </a:r>
          <a:endParaRPr lang="en-US" sz="1700" kern="1200" dirty="0"/>
        </a:p>
      </dsp:txBody>
      <dsp:txXfrm>
        <a:off x="2350657" y="162770"/>
        <a:ext cx="784016" cy="784016"/>
      </dsp:txXfrm>
    </dsp:sp>
    <dsp:sp modelId="{ADB6CBB2-5145-431D-8107-EAA5E15D9C29}">
      <dsp:nvSpPr>
        <dsp:cNvPr id="0" name=""/>
        <dsp:cNvSpPr/>
      </dsp:nvSpPr>
      <dsp:spPr>
        <a:xfrm>
          <a:off x="3632406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3794781" y="1606895"/>
        <a:ext cx="784016" cy="784016"/>
      </dsp:txXfrm>
    </dsp:sp>
    <dsp:sp modelId="{C157FEF7-883F-4006-BA8A-3A1C35EFBBB9}">
      <dsp:nvSpPr>
        <dsp:cNvPr id="0" name=""/>
        <dsp:cNvSpPr/>
      </dsp:nvSpPr>
      <dsp:spPr>
        <a:xfrm>
          <a:off x="2188282" y="2888644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Battery</a:t>
          </a:r>
        </a:p>
      </dsp:txBody>
      <dsp:txXfrm>
        <a:off x="2350657" y="3051019"/>
        <a:ext cx="784016" cy="784016"/>
      </dsp:txXfrm>
    </dsp:sp>
    <dsp:sp modelId="{09C1059F-7B79-4784-84A4-EA237B5CC020}">
      <dsp:nvSpPr>
        <dsp:cNvPr id="0" name=""/>
        <dsp:cNvSpPr/>
      </dsp:nvSpPr>
      <dsp:spPr>
        <a:xfrm>
          <a:off x="744157" y="1444520"/>
          <a:ext cx="1108766" cy="110876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 Control</a:t>
          </a:r>
        </a:p>
      </dsp:txBody>
      <dsp:txXfrm>
        <a:off x="906532" y="1606895"/>
        <a:ext cx="784016" cy="78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058B3-518B-9B4B-9248-C5D4B7CD7348}">
      <dsp:nvSpPr>
        <dsp:cNvPr id="0" name=""/>
        <dsp:cNvSpPr/>
      </dsp:nvSpPr>
      <dsp:spPr>
        <a:xfrm>
          <a:off x="6001544" y="4222117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2639451" y="285340"/>
              </a:lnTo>
              <a:lnTo>
                <a:pt x="2639451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BB921-9B78-3F49-BAE0-034F4BBC19D9}">
      <dsp:nvSpPr>
        <dsp:cNvPr id="0" name=""/>
        <dsp:cNvSpPr/>
      </dsp:nvSpPr>
      <dsp:spPr>
        <a:xfrm>
          <a:off x="6001544" y="4222117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879817" y="285340"/>
              </a:lnTo>
              <a:lnTo>
                <a:pt x="879817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40B41-17FA-664B-B3C4-90A585B668D5}">
      <dsp:nvSpPr>
        <dsp:cNvPr id="0" name=""/>
        <dsp:cNvSpPr/>
      </dsp:nvSpPr>
      <dsp:spPr>
        <a:xfrm>
          <a:off x="5121727" y="4222117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879817" y="0"/>
              </a:moveTo>
              <a:lnTo>
                <a:pt x="879817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B656D-C82E-8444-99CA-19D3B6FACA64}">
      <dsp:nvSpPr>
        <dsp:cNvPr id="0" name=""/>
        <dsp:cNvSpPr/>
      </dsp:nvSpPr>
      <dsp:spPr>
        <a:xfrm>
          <a:off x="3362092" y="4222117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2639451" y="0"/>
              </a:moveTo>
              <a:lnTo>
                <a:pt x="2639451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2D47-FF3A-0C4A-BF84-6D8831E376F4}">
      <dsp:nvSpPr>
        <dsp:cNvPr id="0" name=""/>
        <dsp:cNvSpPr/>
      </dsp:nvSpPr>
      <dsp:spPr>
        <a:xfrm>
          <a:off x="5955824" y="2889194"/>
          <a:ext cx="91440" cy="418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4A5CD-BF3B-7A4E-BE82-6B3CC2E56B81}">
      <dsp:nvSpPr>
        <dsp:cNvPr id="0" name=""/>
        <dsp:cNvSpPr/>
      </dsp:nvSpPr>
      <dsp:spPr>
        <a:xfrm>
          <a:off x="3362092" y="1556271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2639451" y="285340"/>
              </a:lnTo>
              <a:lnTo>
                <a:pt x="2639451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7EF02-6141-BD41-B5FB-062B73745800}">
      <dsp:nvSpPr>
        <dsp:cNvPr id="0" name=""/>
        <dsp:cNvSpPr/>
      </dsp:nvSpPr>
      <dsp:spPr>
        <a:xfrm>
          <a:off x="3362092" y="1556271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40"/>
              </a:lnTo>
              <a:lnTo>
                <a:pt x="879817" y="285340"/>
              </a:lnTo>
              <a:lnTo>
                <a:pt x="879817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887F-33B1-5C4B-A7EA-E6254A4B2B6D}">
      <dsp:nvSpPr>
        <dsp:cNvPr id="0" name=""/>
        <dsp:cNvSpPr/>
      </dsp:nvSpPr>
      <dsp:spPr>
        <a:xfrm>
          <a:off x="2482275" y="1556271"/>
          <a:ext cx="879817" cy="418713"/>
        </a:xfrm>
        <a:custGeom>
          <a:avLst/>
          <a:gdLst/>
          <a:ahLst/>
          <a:cxnLst/>
          <a:rect l="0" t="0" r="0" b="0"/>
          <a:pathLst>
            <a:path>
              <a:moveTo>
                <a:pt x="879817" y="0"/>
              </a:moveTo>
              <a:lnTo>
                <a:pt x="879817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F7E12-6962-274E-85CD-EB37CA7EB5C9}">
      <dsp:nvSpPr>
        <dsp:cNvPr id="0" name=""/>
        <dsp:cNvSpPr/>
      </dsp:nvSpPr>
      <dsp:spPr>
        <a:xfrm>
          <a:off x="722640" y="1556271"/>
          <a:ext cx="2639451" cy="418713"/>
        </a:xfrm>
        <a:custGeom>
          <a:avLst/>
          <a:gdLst/>
          <a:ahLst/>
          <a:cxnLst/>
          <a:rect l="0" t="0" r="0" b="0"/>
          <a:pathLst>
            <a:path>
              <a:moveTo>
                <a:pt x="2639451" y="0"/>
              </a:moveTo>
              <a:lnTo>
                <a:pt x="2639451" y="285340"/>
              </a:lnTo>
              <a:lnTo>
                <a:pt x="0" y="285340"/>
              </a:lnTo>
              <a:lnTo>
                <a:pt x="0" y="4187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6C2F-2E8D-4153-9BFE-8B8C10E7904B}">
      <dsp:nvSpPr>
        <dsp:cNvPr id="0" name=""/>
        <dsp:cNvSpPr/>
      </dsp:nvSpPr>
      <dsp:spPr>
        <a:xfrm>
          <a:off x="2642242" y="64206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9769-9FA5-42D0-B42A-B8F2351E4082}">
      <dsp:nvSpPr>
        <dsp:cNvPr id="0" name=""/>
        <dsp:cNvSpPr/>
      </dsp:nvSpPr>
      <dsp:spPr>
        <a:xfrm>
          <a:off x="2802208" y="794029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</a:t>
          </a:r>
        </a:p>
      </dsp:txBody>
      <dsp:txXfrm>
        <a:off x="2828984" y="820805"/>
        <a:ext cx="1386149" cy="860658"/>
      </dsp:txXfrm>
    </dsp:sp>
    <dsp:sp modelId="{F69FCAD8-18CC-A848-A59B-CDA048317AA9}">
      <dsp:nvSpPr>
        <dsp:cNvPr id="0" name=""/>
        <dsp:cNvSpPr/>
      </dsp:nvSpPr>
      <dsp:spPr>
        <a:xfrm>
          <a:off x="2790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86B65-FBD7-3244-B035-C27610542378}">
      <dsp:nvSpPr>
        <dsp:cNvPr id="0" name=""/>
        <dsp:cNvSpPr/>
      </dsp:nvSpPr>
      <dsp:spPr>
        <a:xfrm>
          <a:off x="162756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PyGame</a:t>
          </a:r>
          <a:r>
            <a:rPr lang="en-US" sz="1700" kern="1200" dirty="0"/>
            <a:t> Handler</a:t>
          </a:r>
        </a:p>
      </dsp:txBody>
      <dsp:txXfrm>
        <a:off x="189532" y="2153728"/>
        <a:ext cx="1386149" cy="860658"/>
      </dsp:txXfrm>
    </dsp:sp>
    <dsp:sp modelId="{B25A926C-83AC-6341-BA31-F6A7AF7BB34E}">
      <dsp:nvSpPr>
        <dsp:cNvPr id="0" name=""/>
        <dsp:cNvSpPr/>
      </dsp:nvSpPr>
      <dsp:spPr>
        <a:xfrm>
          <a:off x="1762424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D81C4-94F9-3348-8F6E-DD1CAAC37F14}">
      <dsp:nvSpPr>
        <dsp:cNvPr id="0" name=""/>
        <dsp:cNvSpPr/>
      </dsp:nvSpPr>
      <dsp:spPr>
        <a:xfrm>
          <a:off x="1922391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RL</a:t>
          </a:r>
        </a:p>
      </dsp:txBody>
      <dsp:txXfrm>
        <a:off x="1949167" y="2153728"/>
        <a:ext cx="1386149" cy="860658"/>
      </dsp:txXfrm>
    </dsp:sp>
    <dsp:sp modelId="{53EA03DA-1543-1E4A-89F5-CE677A06B0D4}">
      <dsp:nvSpPr>
        <dsp:cNvPr id="0" name=""/>
        <dsp:cNvSpPr/>
      </dsp:nvSpPr>
      <dsp:spPr>
        <a:xfrm>
          <a:off x="3522059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887B8-4862-A04B-A5C8-AF2EF10C6B45}">
      <dsp:nvSpPr>
        <dsp:cNvPr id="0" name=""/>
        <dsp:cNvSpPr/>
      </dsp:nvSpPr>
      <dsp:spPr>
        <a:xfrm>
          <a:off x="3682026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Graph server</a:t>
          </a:r>
        </a:p>
      </dsp:txBody>
      <dsp:txXfrm>
        <a:off x="3708802" y="2153728"/>
        <a:ext cx="1386149" cy="860658"/>
      </dsp:txXfrm>
    </dsp:sp>
    <dsp:sp modelId="{FB8DD86C-0B47-AE4E-85D0-59C116CCBB62}">
      <dsp:nvSpPr>
        <dsp:cNvPr id="0" name=""/>
        <dsp:cNvSpPr/>
      </dsp:nvSpPr>
      <dsp:spPr>
        <a:xfrm>
          <a:off x="5281694" y="1974984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22DE3-D9B8-3542-BE72-F479BAA3FB13}">
      <dsp:nvSpPr>
        <dsp:cNvPr id="0" name=""/>
        <dsp:cNvSpPr/>
      </dsp:nvSpPr>
      <dsp:spPr>
        <a:xfrm>
          <a:off x="5441660" y="2126952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Drone server</a:t>
          </a:r>
        </a:p>
      </dsp:txBody>
      <dsp:txXfrm>
        <a:off x="5468436" y="2153728"/>
        <a:ext cx="1386149" cy="860658"/>
      </dsp:txXfrm>
    </dsp:sp>
    <dsp:sp modelId="{7078F264-EA29-3949-89F1-AEBE9C767A77}">
      <dsp:nvSpPr>
        <dsp:cNvPr id="0" name=""/>
        <dsp:cNvSpPr/>
      </dsp:nvSpPr>
      <dsp:spPr>
        <a:xfrm>
          <a:off x="5281694" y="3307907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54F52-903C-964E-9C70-F0085EDCEA54}">
      <dsp:nvSpPr>
        <dsp:cNvPr id="0" name=""/>
        <dsp:cNvSpPr/>
      </dsp:nvSpPr>
      <dsp:spPr>
        <a:xfrm>
          <a:off x="5441660" y="3459875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Drone</a:t>
          </a:r>
        </a:p>
      </dsp:txBody>
      <dsp:txXfrm>
        <a:off x="5468436" y="3486651"/>
        <a:ext cx="1386149" cy="860658"/>
      </dsp:txXfrm>
    </dsp:sp>
    <dsp:sp modelId="{3B375CF9-B02A-5D4D-933E-07834968E434}">
      <dsp:nvSpPr>
        <dsp:cNvPr id="0" name=""/>
        <dsp:cNvSpPr/>
      </dsp:nvSpPr>
      <dsp:spPr>
        <a:xfrm>
          <a:off x="2642242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E4FE6-1AC1-BE44-B1A4-30FD7443D3BC}">
      <dsp:nvSpPr>
        <dsp:cNvPr id="0" name=""/>
        <dsp:cNvSpPr/>
      </dsp:nvSpPr>
      <dsp:spPr>
        <a:xfrm>
          <a:off x="2802208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GPS</a:t>
          </a:r>
        </a:p>
      </dsp:txBody>
      <dsp:txXfrm>
        <a:off x="2828984" y="4819574"/>
        <a:ext cx="1386149" cy="860658"/>
      </dsp:txXfrm>
    </dsp:sp>
    <dsp:sp modelId="{DBF3BB4C-1F54-4448-91A2-357930BB67E8}">
      <dsp:nvSpPr>
        <dsp:cNvPr id="0" name=""/>
        <dsp:cNvSpPr/>
      </dsp:nvSpPr>
      <dsp:spPr>
        <a:xfrm>
          <a:off x="4401876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2FC9-B311-4A4F-B20C-2AD448DEF120}">
      <dsp:nvSpPr>
        <dsp:cNvPr id="0" name=""/>
        <dsp:cNvSpPr/>
      </dsp:nvSpPr>
      <dsp:spPr>
        <a:xfrm>
          <a:off x="4561843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Radar</a:t>
          </a:r>
        </a:p>
      </dsp:txBody>
      <dsp:txXfrm>
        <a:off x="4588619" y="4819574"/>
        <a:ext cx="1386149" cy="860658"/>
      </dsp:txXfrm>
    </dsp:sp>
    <dsp:sp modelId="{493AC69D-AB27-EE4B-83D4-41285055D9B8}">
      <dsp:nvSpPr>
        <dsp:cNvPr id="0" name=""/>
        <dsp:cNvSpPr/>
      </dsp:nvSpPr>
      <dsp:spPr>
        <a:xfrm>
          <a:off x="6161511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924C-A6C9-7E49-A58A-5491C147BDA0}">
      <dsp:nvSpPr>
        <dsp:cNvPr id="0" name=""/>
        <dsp:cNvSpPr/>
      </dsp:nvSpPr>
      <dsp:spPr>
        <a:xfrm>
          <a:off x="6321478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 Controller</a:t>
          </a:r>
        </a:p>
      </dsp:txBody>
      <dsp:txXfrm>
        <a:off x="6348254" y="4819574"/>
        <a:ext cx="1386149" cy="860658"/>
      </dsp:txXfrm>
    </dsp:sp>
    <dsp:sp modelId="{47E08C33-E9D9-E64A-9614-C2C145183E9A}">
      <dsp:nvSpPr>
        <dsp:cNvPr id="0" name=""/>
        <dsp:cNvSpPr/>
      </dsp:nvSpPr>
      <dsp:spPr>
        <a:xfrm>
          <a:off x="7921146" y="464083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1F2E0-29F1-FA41-B53E-B71E7EBE1937}">
      <dsp:nvSpPr>
        <dsp:cNvPr id="0" name=""/>
        <dsp:cNvSpPr/>
      </dsp:nvSpPr>
      <dsp:spPr>
        <a:xfrm>
          <a:off x="8081112" y="4792798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Power management</a:t>
          </a:r>
        </a:p>
      </dsp:txBody>
      <dsp:txXfrm>
        <a:off x="8107888" y="4819574"/>
        <a:ext cx="1386149" cy="860658"/>
      </dsp:txXfrm>
    </dsp:sp>
    <dsp:sp modelId="{74789294-2F5B-9040-BF5F-AC429ECD8B9D}">
      <dsp:nvSpPr>
        <dsp:cNvPr id="0" name=""/>
        <dsp:cNvSpPr/>
      </dsp:nvSpPr>
      <dsp:spPr>
        <a:xfrm>
          <a:off x="4401876" y="64206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1D2D3-B245-CC4E-ACCE-BD041DCECD09}">
      <dsp:nvSpPr>
        <dsp:cNvPr id="0" name=""/>
        <dsp:cNvSpPr/>
      </dsp:nvSpPr>
      <dsp:spPr>
        <a:xfrm>
          <a:off x="4561843" y="794029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Pre-game map generator</a:t>
          </a:r>
        </a:p>
      </dsp:txBody>
      <dsp:txXfrm>
        <a:off x="4588619" y="820805"/>
        <a:ext cx="1386149" cy="860658"/>
      </dsp:txXfrm>
    </dsp:sp>
    <dsp:sp modelId="{E6D57BCF-B9A3-4CD3-83B3-8F8B66EB32FB}">
      <dsp:nvSpPr>
        <dsp:cNvPr id="0" name=""/>
        <dsp:cNvSpPr/>
      </dsp:nvSpPr>
      <dsp:spPr>
        <a:xfrm>
          <a:off x="6161511" y="642060"/>
          <a:ext cx="1439701" cy="914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94C1-6C42-48BA-A297-CCAD381C1138}">
      <dsp:nvSpPr>
        <dsp:cNvPr id="0" name=""/>
        <dsp:cNvSpPr/>
      </dsp:nvSpPr>
      <dsp:spPr>
        <a:xfrm>
          <a:off x="6321478" y="794029"/>
          <a:ext cx="1439701" cy="914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info server</a:t>
          </a:r>
        </a:p>
      </dsp:txBody>
      <dsp:txXfrm>
        <a:off x="6348254" y="820805"/>
        <a:ext cx="1386149" cy="86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A677-FBB3-1E46-8BD0-0AD2CBC8FEDE}" type="datetimeFigureOut">
              <a:rPr lang="en-IL" smtClean="0"/>
              <a:t>04/19/2024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AA90-526B-1E43-A496-DE0777A0D0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7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AA90-526B-1E43-A496-DE0777A0D02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29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45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5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32E43-BAAC-405E-8CED-B029CA0EF2C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A58FA-2A70-4C73-940D-E63721E32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6C968-2833-FB03-7BAC-C9993C99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Project 601- Drones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84F-B45D-1077-CF3E-DDE0AF94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Shlomo Assaf and Tomer Bahar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674A3E-F5F2-E2DC-0911-D8AB81B8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drone simulation is implemented using Python programming language and utilizes the </a:t>
            </a:r>
            <a:r>
              <a:rPr lang="en-US" sz="1700" b="0" i="0" dirty="0" err="1">
                <a:effectLst/>
                <a:latin typeface="Söhne"/>
              </a:rPr>
              <a:t>PyGame</a:t>
            </a:r>
            <a:r>
              <a:rPr lang="en-US" sz="1700" b="0" i="0" dirty="0">
                <a:effectLst/>
                <a:latin typeface="Söhne"/>
              </a:rPr>
              <a:t> library for the graphical user interface (GUI).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T</a:t>
            </a:r>
            <a:r>
              <a:rPr lang="en-US" sz="1700" b="0" i="0" dirty="0">
                <a:effectLst/>
                <a:latin typeface="Söhne"/>
              </a:rPr>
              <a:t>his simulation can create diverse environments. Using open-source GIS data into the simulation. Or generation of random environments, providing flexibility in testing and experimentation.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The simulation incorporates a server component that can efficiently manage and monitor multiple drones simultaneously.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In this simulation we can control a drone's movement by giving it a velocity vector, the simulation support both getting commands from the user or a RL controller that provide this vector and try to learn the best way to get to the destination.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6430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Drone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6D8F5-A014-448B-6A22-D006BC72D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26864"/>
              </p:ext>
            </p:extLst>
          </p:nvPr>
        </p:nvGraphicFramePr>
        <p:xfrm>
          <a:off x="405856" y="2555101"/>
          <a:ext cx="5485331" cy="399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F20DA2C-2CC9-589B-277F-13AFA92F66FE}"/>
              </a:ext>
            </a:extLst>
          </p:cNvPr>
          <p:cNvSpPr/>
          <p:nvPr/>
        </p:nvSpPr>
        <p:spPr>
          <a:xfrm>
            <a:off x="5376714" y="76077"/>
            <a:ext cx="3332670" cy="3144071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Radar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a 2D(3D) radar that divides its view into regions and scopes, this way it has less states to calculate and the learning can be more effective </a:t>
            </a:r>
          </a:p>
        </p:txBody>
      </p:sp>
      <p:pic>
        <p:nvPicPr>
          <p:cNvPr id="6" name="Picture 5" descr="A pie chart with numbers and a number">
            <a:extLst>
              <a:ext uri="{FF2B5EF4-FFF2-40B4-BE49-F238E27FC236}">
                <a16:creationId xmlns:a16="http://schemas.microsoft.com/office/drawing/2014/main" id="{14D1F3E0-602D-075D-77B7-341DE0AB4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17" y="3145274"/>
            <a:ext cx="4171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Map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I</a:t>
            </a:r>
            <a:r>
              <a:rPr lang="en-US" dirty="0"/>
              <a:t>n order to make the simulation more realistic we put an effort to create a tool that generate 1 pixel per meter map.</a:t>
            </a:r>
            <a:endParaRPr lang="he-IL" dirty="0"/>
          </a:p>
          <a:p>
            <a:r>
              <a:rPr lang="en-US" dirty="0"/>
              <a:t>First we extract </a:t>
            </a:r>
            <a:r>
              <a:rPr lang="en-IL" dirty="0"/>
              <a:t>geojson building data from open steet map.</a:t>
            </a:r>
          </a:p>
          <a:p>
            <a:r>
              <a:rPr lang="en-US" dirty="0"/>
              <a:t>U</a:t>
            </a:r>
            <a:r>
              <a:rPr lang="en-IL" dirty="0"/>
              <a:t>sing </a:t>
            </a:r>
            <a:r>
              <a:rPr lang="en-US" dirty="0"/>
              <a:t>folium library we manage to draw the building on street map (similar to google maps)</a:t>
            </a:r>
          </a:p>
          <a:p>
            <a:r>
              <a:rPr lang="en-US" dirty="0"/>
              <a:t>Then using scraping we were able to make the finial map. (stitching small images downloaded separately).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9D831-28AE-76FB-94C7-098763F8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76056"/>
            <a:ext cx="2639537" cy="2393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18F28-66C7-DD20-3325-DA322E0E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31" y="4658525"/>
            <a:ext cx="2174269" cy="145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EB050-6A8D-F429-4818-AABF900C8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50" y="4734377"/>
            <a:ext cx="2571498" cy="14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79F-7143-F31B-7CE6-FB53C2AB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68" y="0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</a:t>
            </a:r>
            <a:r>
              <a:rPr lang="en-US" dirty="0"/>
              <a:t>Graphs</a:t>
            </a:r>
            <a:r>
              <a:rPr lang="en-US" sz="3600" dirty="0"/>
              <a:t> – Neo4j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84C95-1F15-4784-E029-41D540BA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major challenge encountered during the calculation of drone routes was the complexity of the 3D map, which proved too intricate to compute within a reasonable timeframe.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address this issue, we implemented a graph-based approach to explore all possible drone movement options. While the calculation process may take some time (depending on the user's computer), the resulting graph is stored on a server for future reuse, particularly when operating within the same map.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this purpose, we employed a service named neo4j for the graph server.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Neo4j is a graph database management system that excels in storing and querying graph data structures, offering efficient traversal and manipulation capabilities essential for our drone route optimization tasks.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51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62B0-5F15-49DF-4430-73FE052B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8DCACA-815E-6DDA-6D13-1FE740216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891568"/>
              </p:ext>
            </p:extLst>
          </p:nvPr>
        </p:nvGraphicFramePr>
        <p:xfrm>
          <a:off x="1334188" y="365125"/>
          <a:ext cx="9523604" cy="634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84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7869936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Reinforcement learning 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DQN-based controller for single drone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48-hour training period yielded minimal progress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DQN framework unsuitable due to extensive action vector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Drone proficient in avoiding collisions, but unable to reach destination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Conclusion: DQN inadequate for nuanced problem requirements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7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8785274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Utilized KD-Q-Learning for agent 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Some improvement observed in the learning process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Drone adept at avoiding buildings but failed to reach the destination or avoid other drones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Primary reason: inability to reach the intended destination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Challenge: classification of actions for a given state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KD-tree similarity treatment resulted in difficulty distinguishing obstacle encounters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Consequently, the agent struggled with accurate actions, especially navigation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KD-Q-Learning is effective in obstacle avoidance but inadequate for precise destination navigation</a:t>
            </a: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0CA9D7-C666-1EBE-082B-750682930A1F}"/>
              </a:ext>
            </a:extLst>
          </p:cNvPr>
          <p:cNvSpPr txBox="1">
            <a:spLocks/>
          </p:cNvSpPr>
          <p:nvPr/>
        </p:nvSpPr>
        <p:spPr>
          <a:xfrm>
            <a:off x="640080" y="325369"/>
            <a:ext cx="7869936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Reinforcement learning KD-Tree Q-Learning</a:t>
            </a:r>
          </a:p>
        </p:txBody>
      </p:sp>
      <p:pic>
        <p:nvPicPr>
          <p:cNvPr id="7" name="Picture 6" descr="kD Trees">
            <a:extLst>
              <a:ext uri="{FF2B5EF4-FFF2-40B4-BE49-F238E27FC236}">
                <a16:creationId xmlns:a16="http://schemas.microsoft.com/office/drawing/2014/main" id="{D6863CB0-7642-170C-F716-FDB34F19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05" y="1303789"/>
            <a:ext cx="3846257" cy="195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4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624-D8D6-1306-C7DA-1C1970C8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539656" cy="1064519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7C55-A81A-2A7F-FF39-9FC7A03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30734"/>
            <a:ext cx="8785274" cy="49127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We created a centralized controller that manages all drones in the simulation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The preflight phase involves map transformation into a 3D graph this stage takes some time for a new map.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Controller calculates the shortest path for each drone from the 3D graph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Supervisory role during drone flights, ensuring adherence to designated paths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Tasks: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Implement collision detection algorithms for real-time avoidance.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Enable the controller to guide drones in route deviation and collision avoidance.</a:t>
            </a:r>
          </a:p>
          <a:p>
            <a:pPr lvl="1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Train the controller to allocate tasks based on drone capabilities and task requirements.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9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1522</TotalTime>
  <Words>613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Wingdings 3</vt:lpstr>
      <vt:lpstr>Facet</vt:lpstr>
      <vt:lpstr>Project 601- Drones </vt:lpstr>
      <vt:lpstr>Overview</vt:lpstr>
      <vt:lpstr>The Drone </vt:lpstr>
      <vt:lpstr>The Map </vt:lpstr>
      <vt:lpstr>The Graphs – Neo4j</vt:lpstr>
      <vt:lpstr>UML</vt:lpstr>
      <vt:lpstr>Reinforcement learning Deep Q-Learning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601- Drones </dc:title>
  <dc:creator>Tomer Bahar</dc:creator>
  <cp:lastModifiedBy>תומר בכר</cp:lastModifiedBy>
  <cp:revision>33</cp:revision>
  <dcterms:created xsi:type="dcterms:W3CDTF">2023-04-16T15:19:40Z</dcterms:created>
  <dcterms:modified xsi:type="dcterms:W3CDTF">2024-04-19T09:29:49Z</dcterms:modified>
</cp:coreProperties>
</file>