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70" r:id="rId5"/>
    <p:sldId id="271" r:id="rId6"/>
    <p:sldId id="257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>
      <p:cViewPr varScale="1">
        <p:scale>
          <a:sx n="76" d="100"/>
          <a:sy n="76" d="100"/>
        </p:scale>
        <p:origin x="8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BDC50-ADA6-4288-8D15-207BA1A6B52D}" type="doc">
      <dgm:prSet loTypeId="urn:microsoft.com/office/officeart/2005/8/layout/radial3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B2C1D0-448A-4DB2-A353-7F6E2E7B2BF7}">
      <dgm:prSet phldrT="[Text]"/>
      <dgm:spPr/>
      <dgm:t>
        <a:bodyPr/>
        <a:lstStyle/>
        <a:p>
          <a:r>
            <a:rPr lang="en-US"/>
            <a:t>Radar</a:t>
          </a:r>
          <a:endParaRPr lang="en-US" dirty="0"/>
        </a:p>
      </dgm:t>
    </dgm:pt>
    <dgm:pt modelId="{D557BC77-7554-4925-9F58-8AE4216F61C1}" type="parTrans" cxnId="{08900523-35FD-4BB6-AABA-4362D429518D}">
      <dgm:prSet/>
      <dgm:spPr/>
      <dgm:t>
        <a:bodyPr/>
        <a:lstStyle/>
        <a:p>
          <a:endParaRPr lang="en-US"/>
        </a:p>
      </dgm:t>
    </dgm:pt>
    <dgm:pt modelId="{A5C6ACC8-A444-4FE2-9737-30F50789B998}" type="sibTrans" cxnId="{08900523-35FD-4BB6-AABA-4362D429518D}">
      <dgm:prSet/>
      <dgm:spPr/>
      <dgm:t>
        <a:bodyPr/>
        <a:lstStyle/>
        <a:p>
          <a:endParaRPr lang="en-US"/>
        </a:p>
      </dgm:t>
    </dgm:pt>
    <dgm:pt modelId="{DE61E05E-7DF9-4DC2-BB4C-8B7AA1F54252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305AADE1-EB4B-45EF-8A17-7BB671014D8F}" type="parTrans" cxnId="{7002F64B-5EC5-410A-AA97-4C349688680E}">
      <dgm:prSet/>
      <dgm:spPr/>
      <dgm:t>
        <a:bodyPr/>
        <a:lstStyle/>
        <a:p>
          <a:endParaRPr lang="en-US"/>
        </a:p>
      </dgm:t>
    </dgm:pt>
    <dgm:pt modelId="{82DD4528-9AE6-4AE6-85DA-D7226F3E021E}" type="sibTrans" cxnId="{7002F64B-5EC5-410A-AA97-4C349688680E}">
      <dgm:prSet/>
      <dgm:spPr/>
      <dgm:t>
        <a:bodyPr/>
        <a:lstStyle/>
        <a:p>
          <a:endParaRPr lang="en-US"/>
        </a:p>
      </dgm:t>
    </dgm:pt>
    <dgm:pt modelId="{C86E347D-E894-4839-8E2C-31E1F7BDDBA6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A5595C34-099E-4371-BCEE-9ABDFA812C09}" type="parTrans" cxnId="{0B19D752-3521-4852-A631-399C082436D3}">
      <dgm:prSet/>
      <dgm:spPr/>
      <dgm:t>
        <a:bodyPr/>
        <a:lstStyle/>
        <a:p>
          <a:endParaRPr lang="en-US"/>
        </a:p>
      </dgm:t>
    </dgm:pt>
    <dgm:pt modelId="{09125EC9-3B29-4196-9C3B-83C3565CBBC7}" type="sibTrans" cxnId="{0B19D752-3521-4852-A631-399C082436D3}">
      <dgm:prSet/>
      <dgm:spPr/>
      <dgm:t>
        <a:bodyPr/>
        <a:lstStyle/>
        <a:p>
          <a:endParaRPr lang="en-US"/>
        </a:p>
      </dgm:t>
    </dgm:pt>
    <dgm:pt modelId="{4C20F291-0932-4DA8-A2FA-B801E7220C86}">
      <dgm:prSet phldrT="[Text]"/>
      <dgm:spPr/>
      <dgm:t>
        <a:bodyPr/>
        <a:lstStyle/>
        <a:p>
          <a:r>
            <a:rPr lang="en-US" dirty="0"/>
            <a:t>Motion Control</a:t>
          </a:r>
        </a:p>
      </dgm:t>
    </dgm:pt>
    <dgm:pt modelId="{1CA320C3-26B5-4EB2-9AA7-AF5E381369F1}" type="parTrans" cxnId="{BA81A021-C11A-4F66-AB3D-421372904B54}">
      <dgm:prSet/>
      <dgm:spPr/>
      <dgm:t>
        <a:bodyPr/>
        <a:lstStyle/>
        <a:p>
          <a:endParaRPr lang="en-US"/>
        </a:p>
      </dgm:t>
    </dgm:pt>
    <dgm:pt modelId="{A6B6015A-6B49-4497-BBBC-5976FA724155}" type="sibTrans" cxnId="{BA81A021-C11A-4F66-AB3D-421372904B54}">
      <dgm:prSet/>
      <dgm:spPr/>
      <dgm:t>
        <a:bodyPr/>
        <a:lstStyle/>
        <a:p>
          <a:endParaRPr lang="en-US"/>
        </a:p>
      </dgm:t>
    </dgm:pt>
    <dgm:pt modelId="{0B8EE9B0-82F0-4EA5-95CD-F81CC4CAF17D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B9D9D59E-E712-411B-BBA9-0FF959D77B3D}" type="sibTrans" cxnId="{8FE245A9-2EC7-4038-9E90-909B77D34381}">
      <dgm:prSet/>
      <dgm:spPr/>
      <dgm:t>
        <a:bodyPr/>
        <a:lstStyle/>
        <a:p>
          <a:endParaRPr lang="en-US"/>
        </a:p>
      </dgm:t>
    </dgm:pt>
    <dgm:pt modelId="{CE66241A-B0D0-4AE3-A75C-7DD3EC0C4AC6}" type="parTrans" cxnId="{8FE245A9-2EC7-4038-9E90-909B77D34381}">
      <dgm:prSet/>
      <dgm:spPr/>
      <dgm:t>
        <a:bodyPr/>
        <a:lstStyle/>
        <a:p>
          <a:endParaRPr lang="en-US"/>
        </a:p>
      </dgm:t>
    </dgm:pt>
    <dgm:pt modelId="{F04D4001-5CDF-4534-9162-39C00662C148}" type="pres">
      <dgm:prSet presAssocID="{A4ABDC50-ADA6-4288-8D15-207BA1A6B52D}" presName="composite" presStyleCnt="0">
        <dgm:presLayoutVars>
          <dgm:chMax val="1"/>
          <dgm:dir/>
          <dgm:resizeHandles val="exact"/>
        </dgm:presLayoutVars>
      </dgm:prSet>
      <dgm:spPr/>
    </dgm:pt>
    <dgm:pt modelId="{AA2AB45A-12DD-4307-ADA3-0BECE7A11B94}" type="pres">
      <dgm:prSet presAssocID="{A4ABDC50-ADA6-4288-8D15-207BA1A6B52D}" presName="radial" presStyleCnt="0">
        <dgm:presLayoutVars>
          <dgm:animLvl val="ctr"/>
        </dgm:presLayoutVars>
      </dgm:prSet>
      <dgm:spPr/>
    </dgm:pt>
    <dgm:pt modelId="{2F26F0A1-A267-41F7-B02A-712BFA226D91}" type="pres">
      <dgm:prSet presAssocID="{0B8EE9B0-82F0-4EA5-95CD-F81CC4CAF17D}" presName="centerShape" presStyleLbl="vennNode1" presStyleIdx="0" presStyleCnt="5"/>
      <dgm:spPr/>
    </dgm:pt>
    <dgm:pt modelId="{FC68E168-1504-47CC-BF87-D36F1127F29F}" type="pres">
      <dgm:prSet presAssocID="{CCB2C1D0-448A-4DB2-A353-7F6E2E7B2BF7}" presName="node" presStyleLbl="vennNode1" presStyleIdx="1" presStyleCnt="5">
        <dgm:presLayoutVars>
          <dgm:bulletEnabled val="1"/>
        </dgm:presLayoutVars>
      </dgm:prSet>
      <dgm:spPr/>
    </dgm:pt>
    <dgm:pt modelId="{ADB6CBB2-5145-431D-8107-EAA5E15D9C29}" type="pres">
      <dgm:prSet presAssocID="{DE61E05E-7DF9-4DC2-BB4C-8B7AA1F54252}" presName="node" presStyleLbl="vennNode1" presStyleIdx="2" presStyleCnt="5">
        <dgm:presLayoutVars>
          <dgm:bulletEnabled val="1"/>
        </dgm:presLayoutVars>
      </dgm:prSet>
      <dgm:spPr/>
    </dgm:pt>
    <dgm:pt modelId="{C157FEF7-883F-4006-BA8A-3A1C35EFBBB9}" type="pres">
      <dgm:prSet presAssocID="{C86E347D-E894-4839-8E2C-31E1F7BDDBA6}" presName="node" presStyleLbl="vennNode1" presStyleIdx="3" presStyleCnt="5">
        <dgm:presLayoutVars>
          <dgm:bulletEnabled val="1"/>
        </dgm:presLayoutVars>
      </dgm:prSet>
      <dgm:spPr/>
    </dgm:pt>
    <dgm:pt modelId="{09C1059F-7B79-4784-84A4-EA237B5CC020}" type="pres">
      <dgm:prSet presAssocID="{4C20F291-0932-4DA8-A2FA-B801E7220C8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0E2F01D-473D-45F3-BCA1-97F82CA24C61}" type="presOf" srcId="{CCB2C1D0-448A-4DB2-A353-7F6E2E7B2BF7}" destId="{FC68E168-1504-47CC-BF87-D36F1127F29F}" srcOrd="0" destOrd="0" presId="urn:microsoft.com/office/officeart/2005/8/layout/radial3"/>
    <dgm:cxn modelId="{BA81A021-C11A-4F66-AB3D-421372904B54}" srcId="{0B8EE9B0-82F0-4EA5-95CD-F81CC4CAF17D}" destId="{4C20F291-0932-4DA8-A2FA-B801E7220C86}" srcOrd="3" destOrd="0" parTransId="{1CA320C3-26B5-4EB2-9AA7-AF5E381369F1}" sibTransId="{A6B6015A-6B49-4497-BBBC-5976FA724155}"/>
    <dgm:cxn modelId="{08900523-35FD-4BB6-AABA-4362D429518D}" srcId="{0B8EE9B0-82F0-4EA5-95CD-F81CC4CAF17D}" destId="{CCB2C1D0-448A-4DB2-A353-7F6E2E7B2BF7}" srcOrd="0" destOrd="0" parTransId="{D557BC77-7554-4925-9F58-8AE4216F61C1}" sibTransId="{A5C6ACC8-A444-4FE2-9737-30F50789B998}"/>
    <dgm:cxn modelId="{B3E6423B-D384-4951-9D71-5D4FB4250546}" type="presOf" srcId="{A4ABDC50-ADA6-4288-8D15-207BA1A6B52D}" destId="{F04D4001-5CDF-4534-9162-39C00662C148}" srcOrd="0" destOrd="0" presId="urn:microsoft.com/office/officeart/2005/8/layout/radial3"/>
    <dgm:cxn modelId="{7002F64B-5EC5-410A-AA97-4C349688680E}" srcId="{0B8EE9B0-82F0-4EA5-95CD-F81CC4CAF17D}" destId="{DE61E05E-7DF9-4DC2-BB4C-8B7AA1F54252}" srcOrd="1" destOrd="0" parTransId="{305AADE1-EB4B-45EF-8A17-7BB671014D8F}" sibTransId="{82DD4528-9AE6-4AE6-85DA-D7226F3E021E}"/>
    <dgm:cxn modelId="{0B19D752-3521-4852-A631-399C082436D3}" srcId="{0B8EE9B0-82F0-4EA5-95CD-F81CC4CAF17D}" destId="{C86E347D-E894-4839-8E2C-31E1F7BDDBA6}" srcOrd="2" destOrd="0" parTransId="{A5595C34-099E-4371-BCEE-9ABDFA812C09}" sibTransId="{09125EC9-3B29-4196-9C3B-83C3565CBBC7}"/>
    <dgm:cxn modelId="{23DF6581-7551-451F-8EDA-7BFB96F0C606}" type="presOf" srcId="{0B8EE9B0-82F0-4EA5-95CD-F81CC4CAF17D}" destId="{2F26F0A1-A267-41F7-B02A-712BFA226D91}" srcOrd="0" destOrd="0" presId="urn:microsoft.com/office/officeart/2005/8/layout/radial3"/>
    <dgm:cxn modelId="{8FE245A9-2EC7-4038-9E90-909B77D34381}" srcId="{A4ABDC50-ADA6-4288-8D15-207BA1A6B52D}" destId="{0B8EE9B0-82F0-4EA5-95CD-F81CC4CAF17D}" srcOrd="0" destOrd="0" parTransId="{CE66241A-B0D0-4AE3-A75C-7DD3EC0C4AC6}" sibTransId="{B9D9D59E-E712-411B-BBA9-0FF959D77B3D}"/>
    <dgm:cxn modelId="{9B3E89C4-0F22-4227-8C91-EC6505DE7C76}" type="presOf" srcId="{4C20F291-0932-4DA8-A2FA-B801E7220C86}" destId="{09C1059F-7B79-4784-84A4-EA237B5CC020}" srcOrd="0" destOrd="0" presId="urn:microsoft.com/office/officeart/2005/8/layout/radial3"/>
    <dgm:cxn modelId="{A74523D7-A5F4-4290-98EB-758B745AB028}" type="presOf" srcId="{DE61E05E-7DF9-4DC2-BB4C-8B7AA1F54252}" destId="{ADB6CBB2-5145-431D-8107-EAA5E15D9C29}" srcOrd="0" destOrd="0" presId="urn:microsoft.com/office/officeart/2005/8/layout/radial3"/>
    <dgm:cxn modelId="{93D954EE-FD8D-4618-9C70-A958ADBBAAFE}" type="presOf" srcId="{C86E347D-E894-4839-8E2C-31E1F7BDDBA6}" destId="{C157FEF7-883F-4006-BA8A-3A1C35EFBBB9}" srcOrd="0" destOrd="0" presId="urn:microsoft.com/office/officeart/2005/8/layout/radial3"/>
    <dgm:cxn modelId="{2307B823-47A1-478E-9A50-60FC5DA45503}" type="presParOf" srcId="{F04D4001-5CDF-4534-9162-39C00662C148}" destId="{AA2AB45A-12DD-4307-ADA3-0BECE7A11B94}" srcOrd="0" destOrd="0" presId="urn:microsoft.com/office/officeart/2005/8/layout/radial3"/>
    <dgm:cxn modelId="{A4BCCD32-B5C3-4016-988C-C9168E255E3E}" type="presParOf" srcId="{AA2AB45A-12DD-4307-ADA3-0BECE7A11B94}" destId="{2F26F0A1-A267-41F7-B02A-712BFA226D91}" srcOrd="0" destOrd="0" presId="urn:microsoft.com/office/officeart/2005/8/layout/radial3"/>
    <dgm:cxn modelId="{8290802C-6812-4DB5-BAFC-49DAD37CCDFA}" type="presParOf" srcId="{AA2AB45A-12DD-4307-ADA3-0BECE7A11B94}" destId="{FC68E168-1504-47CC-BF87-D36F1127F29F}" srcOrd="1" destOrd="0" presId="urn:microsoft.com/office/officeart/2005/8/layout/radial3"/>
    <dgm:cxn modelId="{D6BD3536-5FB6-446A-A9E5-490DB5F20497}" type="presParOf" srcId="{AA2AB45A-12DD-4307-ADA3-0BECE7A11B94}" destId="{ADB6CBB2-5145-431D-8107-EAA5E15D9C29}" srcOrd="2" destOrd="0" presId="urn:microsoft.com/office/officeart/2005/8/layout/radial3"/>
    <dgm:cxn modelId="{FC3C6C00-AB31-4865-88D5-937AB6891564}" type="presParOf" srcId="{AA2AB45A-12DD-4307-ADA3-0BECE7A11B94}" destId="{C157FEF7-883F-4006-BA8A-3A1C35EFBBB9}" srcOrd="3" destOrd="0" presId="urn:microsoft.com/office/officeart/2005/8/layout/radial3"/>
    <dgm:cxn modelId="{9056C7E5-D919-47C2-8FCA-F7C5CCA8F922}" type="presParOf" srcId="{AA2AB45A-12DD-4307-ADA3-0BECE7A11B94}" destId="{09C1059F-7B79-4784-84A4-EA237B5CC02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052F7-8892-41EC-8574-9D187E83A1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C31D8-D3AC-425A-AAB0-275257CEEBA5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77626A35-49F4-4ABA-8F34-22446395EF85}" type="parTrans" cxnId="{A5882390-D9C1-4720-8D45-259C74AAFA08}">
      <dgm:prSet/>
      <dgm:spPr/>
      <dgm:t>
        <a:bodyPr/>
        <a:lstStyle/>
        <a:p>
          <a:endParaRPr lang="en-US"/>
        </a:p>
      </dgm:t>
    </dgm:pt>
    <dgm:pt modelId="{7C7A2E0A-5E04-4E24-BB90-BEFD65F0D78A}" type="sibTrans" cxnId="{A5882390-D9C1-4720-8D45-259C74AAFA08}">
      <dgm:prSet/>
      <dgm:spPr/>
      <dgm:t>
        <a:bodyPr/>
        <a:lstStyle/>
        <a:p>
          <a:endParaRPr lang="en-US"/>
        </a:p>
      </dgm:t>
    </dgm:pt>
    <dgm:pt modelId="{78843328-906C-4924-BD0D-2FB02D997F23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1426985E-D600-4C00-A345-1C80A96A5A22}" type="parTrans" cxnId="{0304028C-B252-4FB7-9558-1DA3CE6CDD9E}">
      <dgm:prSet/>
      <dgm:spPr/>
      <dgm:t>
        <a:bodyPr/>
        <a:lstStyle/>
        <a:p>
          <a:endParaRPr lang="en-US"/>
        </a:p>
      </dgm:t>
    </dgm:pt>
    <dgm:pt modelId="{019820A1-D751-48A0-9A21-2EA031DC25AC}" type="sibTrans" cxnId="{0304028C-B252-4FB7-9558-1DA3CE6CDD9E}">
      <dgm:prSet/>
      <dgm:spPr/>
      <dgm:t>
        <a:bodyPr/>
        <a:lstStyle/>
        <a:p>
          <a:endParaRPr lang="en-US" dirty="0"/>
        </a:p>
      </dgm:t>
    </dgm:pt>
    <dgm:pt modelId="{6796CB94-8280-43F3-AAA0-6734710FAFF4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CD756865-78CE-44C1-811F-E0312E421B0E}" type="parTrans" cxnId="{33F00A4F-191F-4916-8B03-ABDC6BA36EE4}">
      <dgm:prSet/>
      <dgm:spPr/>
      <dgm:t>
        <a:bodyPr/>
        <a:lstStyle/>
        <a:p>
          <a:endParaRPr lang="en-US"/>
        </a:p>
      </dgm:t>
    </dgm:pt>
    <dgm:pt modelId="{D61EB397-9B5D-4F6D-AF9A-52382DBB3E06}" type="sibTrans" cxnId="{33F00A4F-191F-4916-8B03-ABDC6BA36EE4}">
      <dgm:prSet/>
      <dgm:spPr/>
      <dgm:t>
        <a:bodyPr/>
        <a:lstStyle/>
        <a:p>
          <a:endParaRPr lang="en-US"/>
        </a:p>
      </dgm:t>
    </dgm:pt>
    <dgm:pt modelId="{53ECB418-F142-4673-9A50-F16BB291B098}">
      <dgm:prSet phldrT="[Text]"/>
      <dgm:spPr/>
      <dgm:t>
        <a:bodyPr/>
        <a:lstStyle/>
        <a:p>
          <a:r>
            <a:rPr lang="en-US" dirty="0"/>
            <a:t>Pre-game map generator</a:t>
          </a:r>
        </a:p>
      </dgm:t>
    </dgm:pt>
    <dgm:pt modelId="{ED38DD21-0ADB-47C9-A8ED-7D5F62FDD823}" type="parTrans" cxnId="{465C2A02-47BF-43AD-B30B-84308AFBF830}">
      <dgm:prSet/>
      <dgm:spPr/>
      <dgm:t>
        <a:bodyPr/>
        <a:lstStyle/>
        <a:p>
          <a:endParaRPr lang="en-US"/>
        </a:p>
      </dgm:t>
    </dgm:pt>
    <dgm:pt modelId="{60EC493E-D0D7-4B65-BACA-DB8B0E92DD93}" type="sibTrans" cxnId="{465C2A02-47BF-43AD-B30B-84308AFBF830}">
      <dgm:prSet/>
      <dgm:spPr/>
      <dgm:t>
        <a:bodyPr/>
        <a:lstStyle/>
        <a:p>
          <a:endParaRPr lang="en-US"/>
        </a:p>
      </dgm:t>
    </dgm:pt>
    <dgm:pt modelId="{374E0AD8-B951-4B39-876A-D99BFA958D77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RL</a:t>
          </a:r>
        </a:p>
      </dgm:t>
    </dgm:pt>
    <dgm:pt modelId="{D30E055E-D607-49F8-85CD-B84BB4CE6177}" type="parTrans" cxnId="{EFC9B0CE-BC1E-4488-8C99-E4CE1FC1BDCF}">
      <dgm:prSet/>
      <dgm:spPr/>
      <dgm:t>
        <a:bodyPr/>
        <a:lstStyle/>
        <a:p>
          <a:endParaRPr lang="en-US"/>
        </a:p>
      </dgm:t>
    </dgm:pt>
    <dgm:pt modelId="{5F944817-BA92-4EFE-A3E8-EEA8DCC65AFA}" type="sibTrans" cxnId="{EFC9B0CE-BC1E-4488-8C99-E4CE1FC1BDCF}">
      <dgm:prSet/>
      <dgm:spPr/>
      <dgm:t>
        <a:bodyPr/>
        <a:lstStyle/>
        <a:p>
          <a:endParaRPr lang="en-US"/>
        </a:p>
      </dgm:t>
    </dgm:pt>
    <dgm:pt modelId="{0128EE23-9AAA-49DE-A11C-D667C6948C9E}">
      <dgm:prSet phldrT="[Text]"/>
      <dgm:spPr/>
      <dgm:t>
        <a:bodyPr/>
        <a:lstStyle/>
        <a:p>
          <a:r>
            <a:rPr lang="en-US" dirty="0"/>
            <a:t>Motion Controller</a:t>
          </a:r>
        </a:p>
      </dgm:t>
    </dgm:pt>
    <dgm:pt modelId="{74BB6DDE-8B53-4F51-B942-95A1C0B261C8}" type="parTrans" cxnId="{B1513EC6-3EA8-444D-86A7-CBDFE2B68CD6}">
      <dgm:prSet/>
      <dgm:spPr/>
      <dgm:t>
        <a:bodyPr/>
        <a:lstStyle/>
        <a:p>
          <a:endParaRPr lang="en-US"/>
        </a:p>
      </dgm:t>
    </dgm:pt>
    <dgm:pt modelId="{3053A992-0684-4BFA-9627-E48968CB2501}" type="sibTrans" cxnId="{B1513EC6-3EA8-444D-86A7-CBDFE2B68CD6}">
      <dgm:prSet/>
      <dgm:spPr/>
      <dgm:t>
        <a:bodyPr/>
        <a:lstStyle/>
        <a:p>
          <a:endParaRPr lang="en-US"/>
        </a:p>
      </dgm:t>
    </dgm:pt>
    <dgm:pt modelId="{28E1E02D-522A-4557-8F45-C854FA76D5A6}">
      <dgm:prSet phldrT="[Text]"/>
      <dgm:spPr/>
      <dgm:t>
        <a:bodyPr/>
        <a:lstStyle/>
        <a:p>
          <a:r>
            <a:rPr lang="en-US" dirty="0"/>
            <a:t>Power management</a:t>
          </a:r>
        </a:p>
      </dgm:t>
    </dgm:pt>
    <dgm:pt modelId="{F6742098-15D4-40B6-851F-521E7185192E}" type="parTrans" cxnId="{FDD35CC5-E258-40F2-A83B-639178609F3F}">
      <dgm:prSet/>
      <dgm:spPr/>
      <dgm:t>
        <a:bodyPr/>
        <a:lstStyle/>
        <a:p>
          <a:endParaRPr lang="en-US"/>
        </a:p>
      </dgm:t>
    </dgm:pt>
    <dgm:pt modelId="{80AA28FB-06D3-4A10-A76F-01E983E865B1}" type="sibTrans" cxnId="{FDD35CC5-E258-40F2-A83B-639178609F3F}">
      <dgm:prSet/>
      <dgm:spPr/>
      <dgm:t>
        <a:bodyPr/>
        <a:lstStyle/>
        <a:p>
          <a:endParaRPr lang="en-US"/>
        </a:p>
      </dgm:t>
    </dgm:pt>
    <dgm:pt modelId="{7ABDAF2D-7AB6-4B4C-AA93-A07C5C1188AF}">
      <dgm:prSet phldrT="[Text]"/>
      <dgm:spPr/>
      <dgm:t>
        <a:bodyPr/>
        <a:lstStyle/>
        <a:p>
          <a:r>
            <a:rPr lang="en-US" dirty="0"/>
            <a:t>Radar</a:t>
          </a:r>
        </a:p>
      </dgm:t>
    </dgm:pt>
    <dgm:pt modelId="{A0182BB4-A04E-4566-95B9-F30C839836E6}" type="parTrans" cxnId="{9B707714-933A-49AF-AF23-B802C6A54EA8}">
      <dgm:prSet/>
      <dgm:spPr/>
      <dgm:t>
        <a:bodyPr/>
        <a:lstStyle/>
        <a:p>
          <a:endParaRPr lang="en-US"/>
        </a:p>
      </dgm:t>
    </dgm:pt>
    <dgm:pt modelId="{9B1D7582-96A1-4A42-A268-F15B05F4B8F6}" type="sibTrans" cxnId="{9B707714-933A-49AF-AF23-B802C6A54EA8}">
      <dgm:prSet/>
      <dgm:spPr/>
      <dgm:t>
        <a:bodyPr/>
        <a:lstStyle/>
        <a:p>
          <a:endParaRPr lang="en-US"/>
        </a:p>
      </dgm:t>
    </dgm:pt>
    <dgm:pt modelId="{BBCEB914-6A20-4D4C-B68C-4463DAD087AC}">
      <dgm:prSet phldrT="[Text]"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Handler</a:t>
          </a:r>
        </a:p>
      </dgm:t>
    </dgm:pt>
    <dgm:pt modelId="{E3B1403E-AB6F-4FCF-AD1E-F3CE23E9E79A}" type="parTrans" cxnId="{14EBCB6B-FA8C-493A-A420-C4ACDA651630}">
      <dgm:prSet/>
      <dgm:spPr/>
      <dgm:t>
        <a:bodyPr/>
        <a:lstStyle/>
        <a:p>
          <a:endParaRPr lang="en-US"/>
        </a:p>
      </dgm:t>
    </dgm:pt>
    <dgm:pt modelId="{78ADBFA3-758A-4356-B2F6-BCB278DE751C}" type="sibTrans" cxnId="{14EBCB6B-FA8C-493A-A420-C4ACDA651630}">
      <dgm:prSet/>
      <dgm:spPr/>
      <dgm:t>
        <a:bodyPr/>
        <a:lstStyle/>
        <a:p>
          <a:endParaRPr lang="en-US"/>
        </a:p>
      </dgm:t>
    </dgm:pt>
    <dgm:pt modelId="{11FBABEF-6C42-4A6F-BCA2-F180F73FA1CA}">
      <dgm:prSet phldrT="[Text]"/>
      <dgm:spPr/>
      <dgm:t>
        <a:bodyPr/>
        <a:lstStyle/>
        <a:p>
          <a:r>
            <a:rPr lang="en-US" dirty="0"/>
            <a:t>Environment info server</a:t>
          </a:r>
        </a:p>
      </dgm:t>
    </dgm:pt>
    <dgm:pt modelId="{F8BA1E54-2E61-4053-8994-F14D29BFC330}" type="parTrans" cxnId="{F2211033-DAA5-4013-BB28-6BE7B56C3ADE}">
      <dgm:prSet/>
      <dgm:spPr/>
      <dgm:t>
        <a:bodyPr/>
        <a:lstStyle/>
        <a:p>
          <a:endParaRPr lang="en-US"/>
        </a:p>
      </dgm:t>
    </dgm:pt>
    <dgm:pt modelId="{C6BE0FAE-2162-412F-B29C-991C2B6D5E64}" type="sibTrans" cxnId="{F2211033-DAA5-4013-BB28-6BE7B56C3ADE}">
      <dgm:prSet/>
      <dgm:spPr/>
      <dgm:t>
        <a:bodyPr/>
        <a:lstStyle/>
        <a:p>
          <a:endParaRPr lang="en-US"/>
        </a:p>
      </dgm:t>
    </dgm:pt>
    <dgm:pt modelId="{74CEB8FD-15FF-412A-9600-8271050BED58}">
      <dgm:prSet phldrT="[Text]"/>
      <dgm:spPr/>
      <dgm:t>
        <a:bodyPr/>
        <a:lstStyle/>
        <a:p>
          <a:r>
            <a:rPr lang="en-US"/>
            <a:t>Graph </a:t>
          </a:r>
          <a:r>
            <a:rPr lang="en-US" dirty="0"/>
            <a:t>server</a:t>
          </a:r>
        </a:p>
      </dgm:t>
    </dgm:pt>
    <dgm:pt modelId="{076117A5-CE37-4461-A9CB-732EDE5945BE}" type="parTrans" cxnId="{4CDDB545-85AB-4E6D-8603-0AED309A93DB}">
      <dgm:prSet/>
      <dgm:spPr/>
      <dgm:t>
        <a:bodyPr/>
        <a:lstStyle/>
        <a:p>
          <a:endParaRPr lang="en-US"/>
        </a:p>
      </dgm:t>
    </dgm:pt>
    <dgm:pt modelId="{A02A87E7-AA65-4156-BD9A-490DB22929CE}" type="sibTrans" cxnId="{4CDDB545-85AB-4E6D-8603-0AED309A93DB}">
      <dgm:prSet/>
      <dgm:spPr/>
      <dgm:t>
        <a:bodyPr/>
        <a:lstStyle/>
        <a:p>
          <a:endParaRPr lang="en-US"/>
        </a:p>
      </dgm:t>
    </dgm:pt>
    <dgm:pt modelId="{48C58C6D-24C3-4822-BF0C-88AF81791917}">
      <dgm:prSet phldrT="[Text]"/>
      <dgm:spPr/>
      <dgm:t>
        <a:bodyPr/>
        <a:lstStyle/>
        <a:p>
          <a:r>
            <a:rPr lang="en-US"/>
            <a:t>Drone </a:t>
          </a:r>
          <a:r>
            <a:rPr lang="en-US" dirty="0"/>
            <a:t>server</a:t>
          </a:r>
        </a:p>
      </dgm:t>
    </dgm:pt>
    <dgm:pt modelId="{94C49DB8-46D8-4526-A99A-7DE191796341}" type="parTrans" cxnId="{9B0485EB-2AE6-4FF1-9C71-E23CE7CBEDCB}">
      <dgm:prSet/>
      <dgm:spPr/>
      <dgm:t>
        <a:bodyPr/>
        <a:lstStyle/>
        <a:p>
          <a:endParaRPr lang="en-US"/>
        </a:p>
      </dgm:t>
    </dgm:pt>
    <dgm:pt modelId="{102541EE-3FDF-49F6-82DD-102ED86EF1B8}" type="sibTrans" cxnId="{9B0485EB-2AE6-4FF1-9C71-E23CE7CBEDCB}">
      <dgm:prSet/>
      <dgm:spPr/>
      <dgm:t>
        <a:bodyPr/>
        <a:lstStyle/>
        <a:p>
          <a:endParaRPr lang="en-US"/>
        </a:p>
      </dgm:t>
    </dgm:pt>
    <dgm:pt modelId="{528D0D30-2D33-4EC2-AD47-2F7ABB88FBED}" type="pres">
      <dgm:prSet presAssocID="{A0C052F7-8892-41EC-8574-9D187E83A1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87B3C0-1ECF-48CD-B4F9-6D609A2AE1AF}" type="pres">
      <dgm:prSet presAssocID="{E23C31D8-D3AC-425A-AAB0-275257CEEBA5}" presName="hierRoot1" presStyleCnt="0"/>
      <dgm:spPr/>
    </dgm:pt>
    <dgm:pt modelId="{AF070645-8F75-4C92-B557-77AD4009AEF3}" type="pres">
      <dgm:prSet presAssocID="{E23C31D8-D3AC-425A-AAB0-275257CEEBA5}" presName="composite" presStyleCnt="0"/>
      <dgm:spPr/>
    </dgm:pt>
    <dgm:pt modelId="{08946C2F-2E8D-4153-9BFE-8B8C10E7904B}" type="pres">
      <dgm:prSet presAssocID="{E23C31D8-D3AC-425A-AAB0-275257CEEBA5}" presName="background" presStyleLbl="node0" presStyleIdx="0" presStyleCnt="5"/>
      <dgm:spPr/>
    </dgm:pt>
    <dgm:pt modelId="{D93F9769-9FA5-42D0-B42A-B8F2351E4082}" type="pres">
      <dgm:prSet presAssocID="{E23C31D8-D3AC-425A-AAB0-275257CEEBA5}" presName="text" presStyleLbl="fgAcc0" presStyleIdx="0" presStyleCnt="5">
        <dgm:presLayoutVars>
          <dgm:chPref val="3"/>
        </dgm:presLayoutVars>
      </dgm:prSet>
      <dgm:spPr/>
    </dgm:pt>
    <dgm:pt modelId="{2100E223-4449-4EE2-9D56-294C16DDCB28}" type="pres">
      <dgm:prSet presAssocID="{E23C31D8-D3AC-425A-AAB0-275257CEEBA5}" presName="hierChild2" presStyleCnt="0"/>
      <dgm:spPr/>
    </dgm:pt>
    <dgm:pt modelId="{00AA4F40-9488-4F07-97A8-68324A222B93}" type="pres">
      <dgm:prSet presAssocID="{E3B1403E-AB6F-4FCF-AD1E-F3CE23E9E79A}" presName="Name10" presStyleLbl="parChTrans1D2" presStyleIdx="0" presStyleCnt="1"/>
      <dgm:spPr/>
    </dgm:pt>
    <dgm:pt modelId="{EAD25F60-C27C-4B18-9FB0-727D32102A26}" type="pres">
      <dgm:prSet presAssocID="{BBCEB914-6A20-4D4C-B68C-4463DAD087AC}" presName="hierRoot2" presStyleCnt="0"/>
      <dgm:spPr/>
    </dgm:pt>
    <dgm:pt modelId="{4581C209-CF93-4C41-A66D-4D1D14EBAD94}" type="pres">
      <dgm:prSet presAssocID="{BBCEB914-6A20-4D4C-B68C-4463DAD087AC}" presName="composite2" presStyleCnt="0"/>
      <dgm:spPr/>
    </dgm:pt>
    <dgm:pt modelId="{E643E68D-7A88-41E6-8531-06CAB73B8D1D}" type="pres">
      <dgm:prSet presAssocID="{BBCEB914-6A20-4D4C-B68C-4463DAD087AC}" presName="background2" presStyleLbl="node2" presStyleIdx="0" presStyleCnt="1"/>
      <dgm:spPr/>
    </dgm:pt>
    <dgm:pt modelId="{18E153F8-1841-4496-8066-C80E747D7C35}" type="pres">
      <dgm:prSet presAssocID="{BBCEB914-6A20-4D4C-B68C-4463DAD087AC}" presName="text2" presStyleLbl="fgAcc2" presStyleIdx="0" presStyleCnt="1">
        <dgm:presLayoutVars>
          <dgm:chPref val="3"/>
        </dgm:presLayoutVars>
      </dgm:prSet>
      <dgm:spPr/>
    </dgm:pt>
    <dgm:pt modelId="{80EAD981-9603-42A6-8927-C208461F0CBD}" type="pres">
      <dgm:prSet presAssocID="{BBCEB914-6A20-4D4C-B68C-4463DAD087AC}" presName="hierChild3" presStyleCnt="0"/>
      <dgm:spPr/>
    </dgm:pt>
    <dgm:pt modelId="{060BA2E6-BC2F-4814-A85C-6DC7253BD97B}" type="pres">
      <dgm:prSet presAssocID="{1426985E-D600-4C00-A345-1C80A96A5A22}" presName="Name17" presStyleLbl="parChTrans1D3" presStyleIdx="0" presStyleCnt="2"/>
      <dgm:spPr/>
    </dgm:pt>
    <dgm:pt modelId="{381CE038-1E97-4A4B-8FF0-786A26DD5FFB}" type="pres">
      <dgm:prSet presAssocID="{78843328-906C-4924-BD0D-2FB02D997F23}" presName="hierRoot3" presStyleCnt="0"/>
      <dgm:spPr/>
    </dgm:pt>
    <dgm:pt modelId="{78F26FC0-0EF5-42B7-8C5E-9D60AD92A37F}" type="pres">
      <dgm:prSet presAssocID="{78843328-906C-4924-BD0D-2FB02D997F23}" presName="composite3" presStyleCnt="0"/>
      <dgm:spPr/>
    </dgm:pt>
    <dgm:pt modelId="{E0699E82-1611-4960-B549-DDF77DA1FB71}" type="pres">
      <dgm:prSet presAssocID="{78843328-906C-4924-BD0D-2FB02D997F23}" presName="background3" presStyleLbl="node3" presStyleIdx="0" presStyleCnt="2"/>
      <dgm:spPr/>
    </dgm:pt>
    <dgm:pt modelId="{C97349B7-3A58-4D34-BBE2-11C9CC4C8382}" type="pres">
      <dgm:prSet presAssocID="{78843328-906C-4924-BD0D-2FB02D997F23}" presName="text3" presStyleLbl="fgAcc3" presStyleIdx="0" presStyleCnt="2">
        <dgm:presLayoutVars>
          <dgm:chPref val="3"/>
        </dgm:presLayoutVars>
      </dgm:prSet>
      <dgm:spPr/>
    </dgm:pt>
    <dgm:pt modelId="{C55766E4-BD87-443D-AD06-41111BCCA9E8}" type="pres">
      <dgm:prSet presAssocID="{78843328-906C-4924-BD0D-2FB02D997F23}" presName="hierChild4" presStyleCnt="0"/>
      <dgm:spPr/>
    </dgm:pt>
    <dgm:pt modelId="{CA334296-A724-406C-A91A-6BBD1B0B3DC1}" type="pres">
      <dgm:prSet presAssocID="{CD756865-78CE-44C1-811F-E0312E421B0E}" presName="Name23" presStyleLbl="parChTrans1D4" presStyleIdx="0" presStyleCnt="4"/>
      <dgm:spPr/>
    </dgm:pt>
    <dgm:pt modelId="{B9677301-D2AD-46A6-B20F-2B9950FA223D}" type="pres">
      <dgm:prSet presAssocID="{6796CB94-8280-43F3-AAA0-6734710FAFF4}" presName="hierRoot4" presStyleCnt="0"/>
      <dgm:spPr/>
    </dgm:pt>
    <dgm:pt modelId="{5BAA20B7-E947-4937-8EA3-B37204FA4BD9}" type="pres">
      <dgm:prSet presAssocID="{6796CB94-8280-43F3-AAA0-6734710FAFF4}" presName="composite4" presStyleCnt="0"/>
      <dgm:spPr/>
    </dgm:pt>
    <dgm:pt modelId="{9D1C7C49-97ED-4C21-B919-DF2850165668}" type="pres">
      <dgm:prSet presAssocID="{6796CB94-8280-43F3-AAA0-6734710FAFF4}" presName="background4" presStyleLbl="node4" presStyleIdx="0" presStyleCnt="4"/>
      <dgm:spPr/>
    </dgm:pt>
    <dgm:pt modelId="{C903BF03-0D96-4C3E-BF6C-AC78B3361F84}" type="pres">
      <dgm:prSet presAssocID="{6796CB94-8280-43F3-AAA0-6734710FAFF4}" presName="text4" presStyleLbl="fgAcc4" presStyleIdx="0" presStyleCnt="4">
        <dgm:presLayoutVars>
          <dgm:chPref val="3"/>
        </dgm:presLayoutVars>
      </dgm:prSet>
      <dgm:spPr/>
    </dgm:pt>
    <dgm:pt modelId="{31F5FAC6-E190-4D22-AA7D-0E9585D2B5CF}" type="pres">
      <dgm:prSet presAssocID="{6796CB94-8280-43F3-AAA0-6734710FAFF4}" presName="hierChild5" presStyleCnt="0"/>
      <dgm:spPr/>
    </dgm:pt>
    <dgm:pt modelId="{E60AB85E-9CF8-414F-B7FB-ACE9A6A94276}" type="pres">
      <dgm:prSet presAssocID="{A0182BB4-A04E-4566-95B9-F30C839836E6}" presName="Name23" presStyleLbl="parChTrans1D4" presStyleIdx="1" presStyleCnt="4"/>
      <dgm:spPr/>
    </dgm:pt>
    <dgm:pt modelId="{B417B829-AB66-466D-9F6B-F442DAC24757}" type="pres">
      <dgm:prSet presAssocID="{7ABDAF2D-7AB6-4B4C-AA93-A07C5C1188AF}" presName="hierRoot4" presStyleCnt="0"/>
      <dgm:spPr/>
    </dgm:pt>
    <dgm:pt modelId="{8ACB5E48-1022-4BC8-A246-08BDB16138A7}" type="pres">
      <dgm:prSet presAssocID="{7ABDAF2D-7AB6-4B4C-AA93-A07C5C1188AF}" presName="composite4" presStyleCnt="0"/>
      <dgm:spPr/>
    </dgm:pt>
    <dgm:pt modelId="{9B095961-EF97-4CE7-9715-3F40B20A25AB}" type="pres">
      <dgm:prSet presAssocID="{7ABDAF2D-7AB6-4B4C-AA93-A07C5C1188AF}" presName="background4" presStyleLbl="node4" presStyleIdx="1" presStyleCnt="4"/>
      <dgm:spPr/>
    </dgm:pt>
    <dgm:pt modelId="{1E8A9D08-188A-4ABC-AD24-B95FC4EF99F1}" type="pres">
      <dgm:prSet presAssocID="{7ABDAF2D-7AB6-4B4C-AA93-A07C5C1188AF}" presName="text4" presStyleLbl="fgAcc4" presStyleIdx="1" presStyleCnt="4">
        <dgm:presLayoutVars>
          <dgm:chPref val="3"/>
        </dgm:presLayoutVars>
      </dgm:prSet>
      <dgm:spPr/>
    </dgm:pt>
    <dgm:pt modelId="{2F69423F-3851-47AF-BF01-D5CEBB1F0023}" type="pres">
      <dgm:prSet presAssocID="{7ABDAF2D-7AB6-4B4C-AA93-A07C5C1188AF}" presName="hierChild5" presStyleCnt="0"/>
      <dgm:spPr/>
    </dgm:pt>
    <dgm:pt modelId="{7AD761FC-F065-4ACA-9B4E-6D3957656451}" type="pres">
      <dgm:prSet presAssocID="{74BB6DDE-8B53-4F51-B942-95A1C0B261C8}" presName="Name23" presStyleLbl="parChTrans1D4" presStyleIdx="2" presStyleCnt="4"/>
      <dgm:spPr/>
    </dgm:pt>
    <dgm:pt modelId="{1C509DDA-F4A3-45DF-B375-816C151A9848}" type="pres">
      <dgm:prSet presAssocID="{0128EE23-9AAA-49DE-A11C-D667C6948C9E}" presName="hierRoot4" presStyleCnt="0"/>
      <dgm:spPr/>
    </dgm:pt>
    <dgm:pt modelId="{9EF31CAE-CFD9-47A7-9DC0-A910A6A5D27D}" type="pres">
      <dgm:prSet presAssocID="{0128EE23-9AAA-49DE-A11C-D667C6948C9E}" presName="composite4" presStyleCnt="0"/>
      <dgm:spPr/>
    </dgm:pt>
    <dgm:pt modelId="{8A814E02-9FEC-4835-9266-F9D1EEB210CC}" type="pres">
      <dgm:prSet presAssocID="{0128EE23-9AAA-49DE-A11C-D667C6948C9E}" presName="background4" presStyleLbl="node4" presStyleIdx="2" presStyleCnt="4"/>
      <dgm:spPr/>
    </dgm:pt>
    <dgm:pt modelId="{E1E4A42E-2D13-4D7D-A766-A7499CD73E67}" type="pres">
      <dgm:prSet presAssocID="{0128EE23-9AAA-49DE-A11C-D667C6948C9E}" presName="text4" presStyleLbl="fgAcc4" presStyleIdx="2" presStyleCnt="4">
        <dgm:presLayoutVars>
          <dgm:chPref val="3"/>
        </dgm:presLayoutVars>
      </dgm:prSet>
      <dgm:spPr/>
    </dgm:pt>
    <dgm:pt modelId="{68EF1DF5-581A-4115-B778-32D9BD06CFEE}" type="pres">
      <dgm:prSet presAssocID="{0128EE23-9AAA-49DE-A11C-D667C6948C9E}" presName="hierChild5" presStyleCnt="0"/>
      <dgm:spPr/>
    </dgm:pt>
    <dgm:pt modelId="{CC8A275F-AD2B-4809-880E-7A32583020DC}" type="pres">
      <dgm:prSet presAssocID="{F6742098-15D4-40B6-851F-521E7185192E}" presName="Name23" presStyleLbl="parChTrans1D4" presStyleIdx="3" presStyleCnt="4"/>
      <dgm:spPr/>
    </dgm:pt>
    <dgm:pt modelId="{94303F46-E7F0-4295-AEE1-C71F0A866022}" type="pres">
      <dgm:prSet presAssocID="{28E1E02D-522A-4557-8F45-C854FA76D5A6}" presName="hierRoot4" presStyleCnt="0"/>
      <dgm:spPr/>
    </dgm:pt>
    <dgm:pt modelId="{BDFECF95-C9CE-4F93-AAC2-99112DE99128}" type="pres">
      <dgm:prSet presAssocID="{28E1E02D-522A-4557-8F45-C854FA76D5A6}" presName="composite4" presStyleCnt="0"/>
      <dgm:spPr/>
    </dgm:pt>
    <dgm:pt modelId="{22283078-E456-4BA5-ACD1-CAB945606245}" type="pres">
      <dgm:prSet presAssocID="{28E1E02D-522A-4557-8F45-C854FA76D5A6}" presName="background4" presStyleLbl="node4" presStyleIdx="3" presStyleCnt="4"/>
      <dgm:spPr/>
    </dgm:pt>
    <dgm:pt modelId="{6A7714B3-215F-43AF-B3E3-668E1E0F1271}" type="pres">
      <dgm:prSet presAssocID="{28E1E02D-522A-4557-8F45-C854FA76D5A6}" presName="text4" presStyleLbl="fgAcc4" presStyleIdx="3" presStyleCnt="4">
        <dgm:presLayoutVars>
          <dgm:chPref val="3"/>
        </dgm:presLayoutVars>
      </dgm:prSet>
      <dgm:spPr/>
    </dgm:pt>
    <dgm:pt modelId="{C26AA891-A36E-4C27-BCDE-B6B67DDF27FA}" type="pres">
      <dgm:prSet presAssocID="{28E1E02D-522A-4557-8F45-C854FA76D5A6}" presName="hierChild5" presStyleCnt="0"/>
      <dgm:spPr/>
    </dgm:pt>
    <dgm:pt modelId="{19A712F4-D926-4704-ACA3-CA8041362B98}" type="pres">
      <dgm:prSet presAssocID="{D30E055E-D607-49F8-85CD-B84BB4CE6177}" presName="Name17" presStyleLbl="parChTrans1D3" presStyleIdx="1" presStyleCnt="2"/>
      <dgm:spPr/>
    </dgm:pt>
    <dgm:pt modelId="{703765E8-F9EF-4461-8A73-D54138EF8DC1}" type="pres">
      <dgm:prSet presAssocID="{374E0AD8-B951-4B39-876A-D99BFA958D77}" presName="hierRoot3" presStyleCnt="0"/>
      <dgm:spPr/>
    </dgm:pt>
    <dgm:pt modelId="{2F8B6C04-0345-4168-81B1-5A9B681FBB9C}" type="pres">
      <dgm:prSet presAssocID="{374E0AD8-B951-4B39-876A-D99BFA958D77}" presName="composite3" presStyleCnt="0"/>
      <dgm:spPr/>
    </dgm:pt>
    <dgm:pt modelId="{35568C11-3B94-408D-8217-0898C81C0278}" type="pres">
      <dgm:prSet presAssocID="{374E0AD8-B951-4B39-876A-D99BFA958D77}" presName="background3" presStyleLbl="node3" presStyleIdx="1" presStyleCnt="2"/>
      <dgm:spPr/>
    </dgm:pt>
    <dgm:pt modelId="{93BBEF11-035C-4D84-8357-D8F86E0B6105}" type="pres">
      <dgm:prSet presAssocID="{374E0AD8-B951-4B39-876A-D99BFA958D77}" presName="text3" presStyleLbl="fgAcc3" presStyleIdx="1" presStyleCnt="2" custLinFactNeighborX="30746" custLinFactNeighborY="3062">
        <dgm:presLayoutVars>
          <dgm:chPref val="3"/>
        </dgm:presLayoutVars>
      </dgm:prSet>
      <dgm:spPr/>
    </dgm:pt>
    <dgm:pt modelId="{C3BB6071-F0FB-4E5A-BD68-EC34A7A27FAD}" type="pres">
      <dgm:prSet presAssocID="{374E0AD8-B951-4B39-876A-D99BFA958D77}" presName="hierChild4" presStyleCnt="0"/>
      <dgm:spPr/>
    </dgm:pt>
    <dgm:pt modelId="{3C0BBE62-614C-462D-9550-8DE14C696243}" type="pres">
      <dgm:prSet presAssocID="{53ECB418-F142-4673-9A50-F16BB291B098}" presName="hierRoot1" presStyleCnt="0"/>
      <dgm:spPr/>
    </dgm:pt>
    <dgm:pt modelId="{AFAF7BDF-26B3-445A-8C52-FB83492C7F8B}" type="pres">
      <dgm:prSet presAssocID="{53ECB418-F142-4673-9A50-F16BB291B098}" presName="composite" presStyleCnt="0"/>
      <dgm:spPr/>
    </dgm:pt>
    <dgm:pt modelId="{904EFECA-047E-45E3-8C4E-ED289A715E23}" type="pres">
      <dgm:prSet presAssocID="{53ECB418-F142-4673-9A50-F16BB291B098}" presName="background" presStyleLbl="node0" presStyleIdx="1" presStyleCnt="5"/>
      <dgm:spPr/>
    </dgm:pt>
    <dgm:pt modelId="{25BBB2D9-3631-4FBD-BF4D-CEEC5CAFFFAE}" type="pres">
      <dgm:prSet presAssocID="{53ECB418-F142-4673-9A50-F16BB291B098}" presName="text" presStyleLbl="fgAcc0" presStyleIdx="1" presStyleCnt="5">
        <dgm:presLayoutVars>
          <dgm:chPref val="3"/>
        </dgm:presLayoutVars>
      </dgm:prSet>
      <dgm:spPr/>
    </dgm:pt>
    <dgm:pt modelId="{322F4565-07B0-4F54-B2F7-B72096512B3E}" type="pres">
      <dgm:prSet presAssocID="{53ECB418-F142-4673-9A50-F16BB291B098}" presName="hierChild2" presStyleCnt="0"/>
      <dgm:spPr/>
    </dgm:pt>
    <dgm:pt modelId="{80752E3B-B17A-4609-BCE8-5730C62FB87C}" type="pres">
      <dgm:prSet presAssocID="{74CEB8FD-15FF-412A-9600-8271050BED58}" presName="hierRoot1" presStyleCnt="0"/>
      <dgm:spPr/>
    </dgm:pt>
    <dgm:pt modelId="{E72715EC-E535-42C7-B079-928CA873DC0E}" type="pres">
      <dgm:prSet presAssocID="{74CEB8FD-15FF-412A-9600-8271050BED58}" presName="composite" presStyleCnt="0"/>
      <dgm:spPr/>
    </dgm:pt>
    <dgm:pt modelId="{BF1D155D-345E-4E6D-9D48-95854F58DD89}" type="pres">
      <dgm:prSet presAssocID="{74CEB8FD-15FF-412A-9600-8271050BED58}" presName="background" presStyleLbl="node0" presStyleIdx="2" presStyleCnt="5"/>
      <dgm:spPr/>
    </dgm:pt>
    <dgm:pt modelId="{F0C44D0B-DBEC-4EC7-A5DC-5526B94D7B7F}" type="pres">
      <dgm:prSet presAssocID="{74CEB8FD-15FF-412A-9600-8271050BED58}" presName="text" presStyleLbl="fgAcc0" presStyleIdx="2" presStyleCnt="5">
        <dgm:presLayoutVars>
          <dgm:chPref val="3"/>
        </dgm:presLayoutVars>
      </dgm:prSet>
      <dgm:spPr/>
    </dgm:pt>
    <dgm:pt modelId="{CC0DFED7-AE4F-44AD-BA20-4E371D8C6B08}" type="pres">
      <dgm:prSet presAssocID="{74CEB8FD-15FF-412A-9600-8271050BED58}" presName="hierChild2" presStyleCnt="0"/>
      <dgm:spPr/>
    </dgm:pt>
    <dgm:pt modelId="{C8AB7B1F-F186-40B2-AF67-821451E95766}" type="pres">
      <dgm:prSet presAssocID="{11FBABEF-6C42-4A6F-BCA2-F180F73FA1CA}" presName="hierRoot1" presStyleCnt="0"/>
      <dgm:spPr/>
    </dgm:pt>
    <dgm:pt modelId="{87504BAB-0B6F-4337-96C2-87D28F8342AA}" type="pres">
      <dgm:prSet presAssocID="{11FBABEF-6C42-4A6F-BCA2-F180F73FA1CA}" presName="composite" presStyleCnt="0"/>
      <dgm:spPr/>
    </dgm:pt>
    <dgm:pt modelId="{E6D57BCF-B9A3-4CD3-83B3-8F8B66EB32FB}" type="pres">
      <dgm:prSet presAssocID="{11FBABEF-6C42-4A6F-BCA2-F180F73FA1CA}" presName="background" presStyleLbl="node0" presStyleIdx="3" presStyleCnt="5"/>
      <dgm:spPr/>
    </dgm:pt>
    <dgm:pt modelId="{835094C1-6C42-48BA-A297-CCAD381C1138}" type="pres">
      <dgm:prSet presAssocID="{11FBABEF-6C42-4A6F-BCA2-F180F73FA1CA}" presName="text" presStyleLbl="fgAcc0" presStyleIdx="3" presStyleCnt="5">
        <dgm:presLayoutVars>
          <dgm:chPref val="3"/>
        </dgm:presLayoutVars>
      </dgm:prSet>
      <dgm:spPr/>
    </dgm:pt>
    <dgm:pt modelId="{3AFFEA8B-6445-464B-B54A-77FE18C5D307}" type="pres">
      <dgm:prSet presAssocID="{11FBABEF-6C42-4A6F-BCA2-F180F73FA1CA}" presName="hierChild2" presStyleCnt="0"/>
      <dgm:spPr/>
    </dgm:pt>
    <dgm:pt modelId="{A227F808-5A6F-4499-A501-FD276F6C2E52}" type="pres">
      <dgm:prSet presAssocID="{48C58C6D-24C3-4822-BF0C-88AF81791917}" presName="hierRoot1" presStyleCnt="0"/>
      <dgm:spPr/>
    </dgm:pt>
    <dgm:pt modelId="{FDDA6D9C-F386-4A1C-BC04-B91611B746FB}" type="pres">
      <dgm:prSet presAssocID="{48C58C6D-24C3-4822-BF0C-88AF81791917}" presName="composite" presStyleCnt="0"/>
      <dgm:spPr/>
    </dgm:pt>
    <dgm:pt modelId="{08959B5D-762C-44E4-92B0-95599D3AD295}" type="pres">
      <dgm:prSet presAssocID="{48C58C6D-24C3-4822-BF0C-88AF81791917}" presName="background" presStyleLbl="node0" presStyleIdx="4" presStyleCnt="5"/>
      <dgm:spPr/>
    </dgm:pt>
    <dgm:pt modelId="{EBCA1C42-7D11-4FFB-AA6A-94DEA5511FA7}" type="pres">
      <dgm:prSet presAssocID="{48C58C6D-24C3-4822-BF0C-88AF81791917}" presName="text" presStyleLbl="fgAcc0" presStyleIdx="4" presStyleCnt="5">
        <dgm:presLayoutVars>
          <dgm:chPref val="3"/>
        </dgm:presLayoutVars>
      </dgm:prSet>
      <dgm:spPr/>
    </dgm:pt>
    <dgm:pt modelId="{4633B20E-F8CE-47C1-BF06-90ADF5186C6B}" type="pres">
      <dgm:prSet presAssocID="{48C58C6D-24C3-4822-BF0C-88AF81791917}" presName="hierChild2" presStyleCnt="0"/>
      <dgm:spPr/>
    </dgm:pt>
  </dgm:ptLst>
  <dgm:cxnLst>
    <dgm:cxn modelId="{465C2A02-47BF-43AD-B30B-84308AFBF830}" srcId="{A0C052F7-8892-41EC-8574-9D187E83A1F4}" destId="{53ECB418-F142-4673-9A50-F16BB291B098}" srcOrd="1" destOrd="0" parTransId="{ED38DD21-0ADB-47C9-A8ED-7D5F62FDD823}" sibTransId="{60EC493E-D0D7-4B65-BACA-DB8B0E92DD93}"/>
    <dgm:cxn modelId="{AEC80011-5191-4164-9DEC-BBFD72F6F68C}" type="presOf" srcId="{374E0AD8-B951-4B39-876A-D99BFA958D77}" destId="{93BBEF11-035C-4D84-8357-D8F86E0B6105}" srcOrd="0" destOrd="0" presId="urn:microsoft.com/office/officeart/2005/8/layout/hierarchy1"/>
    <dgm:cxn modelId="{9B707714-933A-49AF-AF23-B802C6A54EA8}" srcId="{78843328-906C-4924-BD0D-2FB02D997F23}" destId="{7ABDAF2D-7AB6-4B4C-AA93-A07C5C1188AF}" srcOrd="1" destOrd="0" parTransId="{A0182BB4-A04E-4566-95B9-F30C839836E6}" sibTransId="{9B1D7582-96A1-4A42-A268-F15B05F4B8F6}"/>
    <dgm:cxn modelId="{82B01C17-F873-414C-8E8B-A227E38F9713}" type="presOf" srcId="{74BB6DDE-8B53-4F51-B942-95A1C0B261C8}" destId="{7AD761FC-F065-4ACA-9B4E-6D3957656451}" srcOrd="0" destOrd="0" presId="urn:microsoft.com/office/officeart/2005/8/layout/hierarchy1"/>
    <dgm:cxn modelId="{3D899D22-CCDB-4147-8232-B38F9DE0DD0A}" type="presOf" srcId="{48C58C6D-24C3-4822-BF0C-88AF81791917}" destId="{EBCA1C42-7D11-4FFB-AA6A-94DEA5511FA7}" srcOrd="0" destOrd="0" presId="urn:microsoft.com/office/officeart/2005/8/layout/hierarchy1"/>
    <dgm:cxn modelId="{F2211033-DAA5-4013-BB28-6BE7B56C3ADE}" srcId="{A0C052F7-8892-41EC-8574-9D187E83A1F4}" destId="{11FBABEF-6C42-4A6F-BCA2-F180F73FA1CA}" srcOrd="3" destOrd="0" parTransId="{F8BA1E54-2E61-4053-8994-F14D29BFC330}" sibTransId="{C6BE0FAE-2162-412F-B29C-991C2B6D5E64}"/>
    <dgm:cxn modelId="{BEDB1A3F-5FC8-474E-9F5B-C96E7DE85544}" type="presOf" srcId="{A0C052F7-8892-41EC-8574-9D187E83A1F4}" destId="{528D0D30-2D33-4EC2-AD47-2F7ABB88FBED}" srcOrd="0" destOrd="0" presId="urn:microsoft.com/office/officeart/2005/8/layout/hierarchy1"/>
    <dgm:cxn modelId="{51CA5C61-383B-4B00-B2B0-E38DA250E02B}" type="presOf" srcId="{E3B1403E-AB6F-4FCF-AD1E-F3CE23E9E79A}" destId="{00AA4F40-9488-4F07-97A8-68324A222B93}" srcOrd="0" destOrd="0" presId="urn:microsoft.com/office/officeart/2005/8/layout/hierarchy1"/>
    <dgm:cxn modelId="{4409EF61-6600-4C49-8285-048EBAEF0921}" type="presOf" srcId="{74CEB8FD-15FF-412A-9600-8271050BED58}" destId="{F0C44D0B-DBEC-4EC7-A5DC-5526B94D7B7F}" srcOrd="0" destOrd="0" presId="urn:microsoft.com/office/officeart/2005/8/layout/hierarchy1"/>
    <dgm:cxn modelId="{4CDDB545-85AB-4E6D-8603-0AED309A93DB}" srcId="{A0C052F7-8892-41EC-8574-9D187E83A1F4}" destId="{74CEB8FD-15FF-412A-9600-8271050BED58}" srcOrd="2" destOrd="0" parTransId="{076117A5-CE37-4461-A9CB-732EDE5945BE}" sibTransId="{A02A87E7-AA65-4156-BD9A-490DB22929CE}"/>
    <dgm:cxn modelId="{06283B69-7F0D-41FA-A992-E164905A4D35}" type="presOf" srcId="{53ECB418-F142-4673-9A50-F16BB291B098}" destId="{25BBB2D9-3631-4FBD-BF4D-CEEC5CAFFFAE}" srcOrd="0" destOrd="0" presId="urn:microsoft.com/office/officeart/2005/8/layout/hierarchy1"/>
    <dgm:cxn modelId="{14EBCB6B-FA8C-493A-A420-C4ACDA651630}" srcId="{E23C31D8-D3AC-425A-AAB0-275257CEEBA5}" destId="{BBCEB914-6A20-4D4C-B68C-4463DAD087AC}" srcOrd="0" destOrd="0" parTransId="{E3B1403E-AB6F-4FCF-AD1E-F3CE23E9E79A}" sibTransId="{78ADBFA3-758A-4356-B2F6-BCB278DE751C}"/>
    <dgm:cxn modelId="{33F00A4F-191F-4916-8B03-ABDC6BA36EE4}" srcId="{78843328-906C-4924-BD0D-2FB02D997F23}" destId="{6796CB94-8280-43F3-AAA0-6734710FAFF4}" srcOrd="0" destOrd="0" parTransId="{CD756865-78CE-44C1-811F-E0312E421B0E}" sibTransId="{D61EB397-9B5D-4F6D-AF9A-52382DBB3E06}"/>
    <dgm:cxn modelId="{8BB1E650-7516-4D78-9C99-236263ED187D}" type="presOf" srcId="{6796CB94-8280-43F3-AAA0-6734710FAFF4}" destId="{C903BF03-0D96-4C3E-BF6C-AC78B3361F84}" srcOrd="0" destOrd="0" presId="urn:microsoft.com/office/officeart/2005/8/layout/hierarchy1"/>
    <dgm:cxn modelId="{F6E5E478-8141-41D5-B8F2-F8E7AD5CF625}" type="presOf" srcId="{7ABDAF2D-7AB6-4B4C-AA93-A07C5C1188AF}" destId="{1E8A9D08-188A-4ABC-AD24-B95FC4EF99F1}" srcOrd="0" destOrd="0" presId="urn:microsoft.com/office/officeart/2005/8/layout/hierarchy1"/>
    <dgm:cxn modelId="{C7ED117F-18F6-4187-B365-8CFCC28E4898}" type="presOf" srcId="{BBCEB914-6A20-4D4C-B68C-4463DAD087AC}" destId="{18E153F8-1841-4496-8066-C80E747D7C35}" srcOrd="0" destOrd="0" presId="urn:microsoft.com/office/officeart/2005/8/layout/hierarchy1"/>
    <dgm:cxn modelId="{0304028C-B252-4FB7-9558-1DA3CE6CDD9E}" srcId="{BBCEB914-6A20-4D4C-B68C-4463DAD087AC}" destId="{78843328-906C-4924-BD0D-2FB02D997F23}" srcOrd="0" destOrd="0" parTransId="{1426985E-D600-4C00-A345-1C80A96A5A22}" sibTransId="{019820A1-D751-48A0-9A21-2EA031DC25AC}"/>
    <dgm:cxn modelId="{8FA3B68C-D201-4F94-AF6F-B563CD02B1C8}" type="presOf" srcId="{D30E055E-D607-49F8-85CD-B84BB4CE6177}" destId="{19A712F4-D926-4704-ACA3-CA8041362B98}" srcOrd="0" destOrd="0" presId="urn:microsoft.com/office/officeart/2005/8/layout/hierarchy1"/>
    <dgm:cxn modelId="{A5882390-D9C1-4720-8D45-259C74AAFA08}" srcId="{A0C052F7-8892-41EC-8574-9D187E83A1F4}" destId="{E23C31D8-D3AC-425A-AAB0-275257CEEBA5}" srcOrd="0" destOrd="0" parTransId="{77626A35-49F4-4ABA-8F34-22446395EF85}" sibTransId="{7C7A2E0A-5E04-4E24-BB90-BEFD65F0D78A}"/>
    <dgm:cxn modelId="{EA765493-0037-4BD0-B97E-57980A7C4823}" type="presOf" srcId="{F6742098-15D4-40B6-851F-521E7185192E}" destId="{CC8A275F-AD2B-4809-880E-7A32583020DC}" srcOrd="0" destOrd="0" presId="urn:microsoft.com/office/officeart/2005/8/layout/hierarchy1"/>
    <dgm:cxn modelId="{A1E401A2-FE8A-41BA-A425-B640A04C753D}" type="presOf" srcId="{CD756865-78CE-44C1-811F-E0312E421B0E}" destId="{CA334296-A724-406C-A91A-6BBD1B0B3DC1}" srcOrd="0" destOrd="0" presId="urn:microsoft.com/office/officeart/2005/8/layout/hierarchy1"/>
    <dgm:cxn modelId="{08EB67A9-07E4-409C-A2E0-66D0A0C6AF3F}" type="presOf" srcId="{1426985E-D600-4C00-A345-1C80A96A5A22}" destId="{060BA2E6-BC2F-4814-A85C-6DC7253BD97B}" srcOrd="0" destOrd="0" presId="urn:microsoft.com/office/officeart/2005/8/layout/hierarchy1"/>
    <dgm:cxn modelId="{4F7DF2B8-4883-410C-ABE8-FB06D1C14AD4}" type="presOf" srcId="{11FBABEF-6C42-4A6F-BCA2-F180F73FA1CA}" destId="{835094C1-6C42-48BA-A297-CCAD381C1138}" srcOrd="0" destOrd="0" presId="urn:microsoft.com/office/officeart/2005/8/layout/hierarchy1"/>
    <dgm:cxn modelId="{FDD35CC5-E258-40F2-A83B-639178609F3F}" srcId="{78843328-906C-4924-BD0D-2FB02D997F23}" destId="{28E1E02D-522A-4557-8F45-C854FA76D5A6}" srcOrd="3" destOrd="0" parTransId="{F6742098-15D4-40B6-851F-521E7185192E}" sibTransId="{80AA28FB-06D3-4A10-A76F-01E983E865B1}"/>
    <dgm:cxn modelId="{B1513EC6-3EA8-444D-86A7-CBDFE2B68CD6}" srcId="{78843328-906C-4924-BD0D-2FB02D997F23}" destId="{0128EE23-9AAA-49DE-A11C-D667C6948C9E}" srcOrd="2" destOrd="0" parTransId="{74BB6DDE-8B53-4F51-B942-95A1C0B261C8}" sibTransId="{3053A992-0684-4BFA-9627-E48968CB2501}"/>
    <dgm:cxn modelId="{EFC9B0CE-BC1E-4488-8C99-E4CE1FC1BDCF}" srcId="{BBCEB914-6A20-4D4C-B68C-4463DAD087AC}" destId="{374E0AD8-B951-4B39-876A-D99BFA958D77}" srcOrd="1" destOrd="0" parTransId="{D30E055E-D607-49F8-85CD-B84BB4CE6177}" sibTransId="{5F944817-BA92-4EFE-A3E8-EEA8DCC65AFA}"/>
    <dgm:cxn modelId="{790278E3-EA3A-48AF-BA5E-F4A28EEFBA51}" type="presOf" srcId="{0128EE23-9AAA-49DE-A11C-D667C6948C9E}" destId="{E1E4A42E-2D13-4D7D-A766-A7499CD73E67}" srcOrd="0" destOrd="0" presId="urn:microsoft.com/office/officeart/2005/8/layout/hierarchy1"/>
    <dgm:cxn modelId="{9A884CE4-BA8B-4C62-94F0-C26518DC90BB}" type="presOf" srcId="{E23C31D8-D3AC-425A-AAB0-275257CEEBA5}" destId="{D93F9769-9FA5-42D0-B42A-B8F2351E4082}" srcOrd="0" destOrd="0" presId="urn:microsoft.com/office/officeart/2005/8/layout/hierarchy1"/>
    <dgm:cxn modelId="{0BAB24E8-344D-4C29-A8B2-9D28A2622389}" type="presOf" srcId="{28E1E02D-522A-4557-8F45-C854FA76D5A6}" destId="{6A7714B3-215F-43AF-B3E3-668E1E0F1271}" srcOrd="0" destOrd="0" presId="urn:microsoft.com/office/officeart/2005/8/layout/hierarchy1"/>
    <dgm:cxn modelId="{9B0485EB-2AE6-4FF1-9C71-E23CE7CBEDCB}" srcId="{A0C052F7-8892-41EC-8574-9D187E83A1F4}" destId="{48C58C6D-24C3-4822-BF0C-88AF81791917}" srcOrd="4" destOrd="0" parTransId="{94C49DB8-46D8-4526-A99A-7DE191796341}" sibTransId="{102541EE-3FDF-49F6-82DD-102ED86EF1B8}"/>
    <dgm:cxn modelId="{039474F5-F1FD-41A5-8296-486A9BE320F1}" type="presOf" srcId="{A0182BB4-A04E-4566-95B9-F30C839836E6}" destId="{E60AB85E-9CF8-414F-B7FB-ACE9A6A94276}" srcOrd="0" destOrd="0" presId="urn:microsoft.com/office/officeart/2005/8/layout/hierarchy1"/>
    <dgm:cxn modelId="{DB4907FF-91AE-4B27-8A3B-899BD3F7844C}" type="presOf" srcId="{78843328-906C-4924-BD0D-2FB02D997F23}" destId="{C97349B7-3A58-4D34-BBE2-11C9CC4C8382}" srcOrd="0" destOrd="0" presId="urn:microsoft.com/office/officeart/2005/8/layout/hierarchy1"/>
    <dgm:cxn modelId="{40FC1764-4765-41EA-B13A-769B6C6A334E}" type="presParOf" srcId="{528D0D30-2D33-4EC2-AD47-2F7ABB88FBED}" destId="{3287B3C0-1ECF-48CD-B4F9-6D609A2AE1AF}" srcOrd="0" destOrd="0" presId="urn:microsoft.com/office/officeart/2005/8/layout/hierarchy1"/>
    <dgm:cxn modelId="{F7627176-ED6A-4C5E-97FB-DECA8E186775}" type="presParOf" srcId="{3287B3C0-1ECF-48CD-B4F9-6D609A2AE1AF}" destId="{AF070645-8F75-4C92-B557-77AD4009AEF3}" srcOrd="0" destOrd="0" presId="urn:microsoft.com/office/officeart/2005/8/layout/hierarchy1"/>
    <dgm:cxn modelId="{38AFDAE9-489A-481D-81C7-9896E8D3B0B8}" type="presParOf" srcId="{AF070645-8F75-4C92-B557-77AD4009AEF3}" destId="{08946C2F-2E8D-4153-9BFE-8B8C10E7904B}" srcOrd="0" destOrd="0" presId="urn:microsoft.com/office/officeart/2005/8/layout/hierarchy1"/>
    <dgm:cxn modelId="{0355DA13-C561-4576-A05C-1227E0DF0BEB}" type="presParOf" srcId="{AF070645-8F75-4C92-B557-77AD4009AEF3}" destId="{D93F9769-9FA5-42D0-B42A-B8F2351E4082}" srcOrd="1" destOrd="0" presId="urn:microsoft.com/office/officeart/2005/8/layout/hierarchy1"/>
    <dgm:cxn modelId="{049407BD-9BFA-4E43-866A-CB062D9E8C96}" type="presParOf" srcId="{3287B3C0-1ECF-48CD-B4F9-6D609A2AE1AF}" destId="{2100E223-4449-4EE2-9D56-294C16DDCB28}" srcOrd="1" destOrd="0" presId="urn:microsoft.com/office/officeart/2005/8/layout/hierarchy1"/>
    <dgm:cxn modelId="{6309FB2C-36BD-4DD6-90C0-32CA4DC1882A}" type="presParOf" srcId="{2100E223-4449-4EE2-9D56-294C16DDCB28}" destId="{00AA4F40-9488-4F07-97A8-68324A222B93}" srcOrd="0" destOrd="0" presId="urn:microsoft.com/office/officeart/2005/8/layout/hierarchy1"/>
    <dgm:cxn modelId="{74BDB430-1D14-46A3-8628-D6FA26440046}" type="presParOf" srcId="{2100E223-4449-4EE2-9D56-294C16DDCB28}" destId="{EAD25F60-C27C-4B18-9FB0-727D32102A26}" srcOrd="1" destOrd="0" presId="urn:microsoft.com/office/officeart/2005/8/layout/hierarchy1"/>
    <dgm:cxn modelId="{77C2CCE9-24C1-4B53-B806-251C5535FF3B}" type="presParOf" srcId="{EAD25F60-C27C-4B18-9FB0-727D32102A26}" destId="{4581C209-CF93-4C41-A66D-4D1D14EBAD94}" srcOrd="0" destOrd="0" presId="urn:microsoft.com/office/officeart/2005/8/layout/hierarchy1"/>
    <dgm:cxn modelId="{05591A0F-FEC6-4E87-8403-B21AB227C566}" type="presParOf" srcId="{4581C209-CF93-4C41-A66D-4D1D14EBAD94}" destId="{E643E68D-7A88-41E6-8531-06CAB73B8D1D}" srcOrd="0" destOrd="0" presId="urn:microsoft.com/office/officeart/2005/8/layout/hierarchy1"/>
    <dgm:cxn modelId="{D3ABA208-FBAB-4A1D-BB11-E9806F111B7A}" type="presParOf" srcId="{4581C209-CF93-4C41-A66D-4D1D14EBAD94}" destId="{18E153F8-1841-4496-8066-C80E747D7C35}" srcOrd="1" destOrd="0" presId="urn:microsoft.com/office/officeart/2005/8/layout/hierarchy1"/>
    <dgm:cxn modelId="{41D7AA4D-E55E-4833-AC79-CA363E322FB2}" type="presParOf" srcId="{EAD25F60-C27C-4B18-9FB0-727D32102A26}" destId="{80EAD981-9603-42A6-8927-C208461F0CBD}" srcOrd="1" destOrd="0" presId="urn:microsoft.com/office/officeart/2005/8/layout/hierarchy1"/>
    <dgm:cxn modelId="{4EDC9B9B-0970-453D-B705-23647CF7B5BA}" type="presParOf" srcId="{80EAD981-9603-42A6-8927-C208461F0CBD}" destId="{060BA2E6-BC2F-4814-A85C-6DC7253BD97B}" srcOrd="0" destOrd="0" presId="urn:microsoft.com/office/officeart/2005/8/layout/hierarchy1"/>
    <dgm:cxn modelId="{635FE04C-BD8D-483B-B874-0B8AB3DAF334}" type="presParOf" srcId="{80EAD981-9603-42A6-8927-C208461F0CBD}" destId="{381CE038-1E97-4A4B-8FF0-786A26DD5FFB}" srcOrd="1" destOrd="0" presId="urn:microsoft.com/office/officeart/2005/8/layout/hierarchy1"/>
    <dgm:cxn modelId="{8DD768FC-19C9-4003-B938-E20FDFA73FB5}" type="presParOf" srcId="{381CE038-1E97-4A4B-8FF0-786A26DD5FFB}" destId="{78F26FC0-0EF5-42B7-8C5E-9D60AD92A37F}" srcOrd="0" destOrd="0" presId="urn:microsoft.com/office/officeart/2005/8/layout/hierarchy1"/>
    <dgm:cxn modelId="{93BA777F-4912-4167-9F5C-4DBAFB148F01}" type="presParOf" srcId="{78F26FC0-0EF5-42B7-8C5E-9D60AD92A37F}" destId="{E0699E82-1611-4960-B549-DDF77DA1FB71}" srcOrd="0" destOrd="0" presId="urn:microsoft.com/office/officeart/2005/8/layout/hierarchy1"/>
    <dgm:cxn modelId="{F95BEB8D-72EF-4F89-9DB4-97058BEBEC5D}" type="presParOf" srcId="{78F26FC0-0EF5-42B7-8C5E-9D60AD92A37F}" destId="{C97349B7-3A58-4D34-BBE2-11C9CC4C8382}" srcOrd="1" destOrd="0" presId="urn:microsoft.com/office/officeart/2005/8/layout/hierarchy1"/>
    <dgm:cxn modelId="{25BE6B2E-12F6-452E-A79B-EB47D23C5A3C}" type="presParOf" srcId="{381CE038-1E97-4A4B-8FF0-786A26DD5FFB}" destId="{C55766E4-BD87-443D-AD06-41111BCCA9E8}" srcOrd="1" destOrd="0" presId="urn:microsoft.com/office/officeart/2005/8/layout/hierarchy1"/>
    <dgm:cxn modelId="{A2457DF3-02AE-4E97-9D6E-4B42EB128B7D}" type="presParOf" srcId="{C55766E4-BD87-443D-AD06-41111BCCA9E8}" destId="{CA334296-A724-406C-A91A-6BBD1B0B3DC1}" srcOrd="0" destOrd="0" presId="urn:microsoft.com/office/officeart/2005/8/layout/hierarchy1"/>
    <dgm:cxn modelId="{7DF96927-C27B-4C39-8C2B-8971BB9082E7}" type="presParOf" srcId="{C55766E4-BD87-443D-AD06-41111BCCA9E8}" destId="{B9677301-D2AD-46A6-B20F-2B9950FA223D}" srcOrd="1" destOrd="0" presId="urn:microsoft.com/office/officeart/2005/8/layout/hierarchy1"/>
    <dgm:cxn modelId="{9F8C1AB0-87F0-4D6A-BBBB-C4D8E2D6B9FE}" type="presParOf" srcId="{B9677301-D2AD-46A6-B20F-2B9950FA223D}" destId="{5BAA20B7-E947-4937-8EA3-B37204FA4BD9}" srcOrd="0" destOrd="0" presId="urn:microsoft.com/office/officeart/2005/8/layout/hierarchy1"/>
    <dgm:cxn modelId="{9C0F9F89-756B-4240-83C9-A8CA45DF66EB}" type="presParOf" srcId="{5BAA20B7-E947-4937-8EA3-B37204FA4BD9}" destId="{9D1C7C49-97ED-4C21-B919-DF2850165668}" srcOrd="0" destOrd="0" presId="urn:microsoft.com/office/officeart/2005/8/layout/hierarchy1"/>
    <dgm:cxn modelId="{93EE768D-E151-47F7-BCBC-36C6D6C7A9DE}" type="presParOf" srcId="{5BAA20B7-E947-4937-8EA3-B37204FA4BD9}" destId="{C903BF03-0D96-4C3E-BF6C-AC78B3361F84}" srcOrd="1" destOrd="0" presId="urn:microsoft.com/office/officeart/2005/8/layout/hierarchy1"/>
    <dgm:cxn modelId="{A448BB44-711D-4C62-B928-D7D36369D606}" type="presParOf" srcId="{B9677301-D2AD-46A6-B20F-2B9950FA223D}" destId="{31F5FAC6-E190-4D22-AA7D-0E9585D2B5CF}" srcOrd="1" destOrd="0" presId="urn:microsoft.com/office/officeart/2005/8/layout/hierarchy1"/>
    <dgm:cxn modelId="{AC3AFBD3-CB98-4B09-B0A2-AE714B8BBAE7}" type="presParOf" srcId="{C55766E4-BD87-443D-AD06-41111BCCA9E8}" destId="{E60AB85E-9CF8-414F-B7FB-ACE9A6A94276}" srcOrd="2" destOrd="0" presId="urn:microsoft.com/office/officeart/2005/8/layout/hierarchy1"/>
    <dgm:cxn modelId="{C13CD2ED-7006-4B42-8408-B6692FB1202F}" type="presParOf" srcId="{C55766E4-BD87-443D-AD06-41111BCCA9E8}" destId="{B417B829-AB66-466D-9F6B-F442DAC24757}" srcOrd="3" destOrd="0" presId="urn:microsoft.com/office/officeart/2005/8/layout/hierarchy1"/>
    <dgm:cxn modelId="{4F9FEEC8-E420-40D0-B120-B5FA48BD2B6E}" type="presParOf" srcId="{B417B829-AB66-466D-9F6B-F442DAC24757}" destId="{8ACB5E48-1022-4BC8-A246-08BDB16138A7}" srcOrd="0" destOrd="0" presId="urn:microsoft.com/office/officeart/2005/8/layout/hierarchy1"/>
    <dgm:cxn modelId="{4152D7C0-CFC9-44A4-A90B-03DF70247B9E}" type="presParOf" srcId="{8ACB5E48-1022-4BC8-A246-08BDB16138A7}" destId="{9B095961-EF97-4CE7-9715-3F40B20A25AB}" srcOrd="0" destOrd="0" presId="urn:microsoft.com/office/officeart/2005/8/layout/hierarchy1"/>
    <dgm:cxn modelId="{B8A786A9-94B6-4DF2-8B45-1AC0EE5F6DB0}" type="presParOf" srcId="{8ACB5E48-1022-4BC8-A246-08BDB16138A7}" destId="{1E8A9D08-188A-4ABC-AD24-B95FC4EF99F1}" srcOrd="1" destOrd="0" presId="urn:microsoft.com/office/officeart/2005/8/layout/hierarchy1"/>
    <dgm:cxn modelId="{9C5DB8E1-BF22-4501-AA90-501BAC9BA855}" type="presParOf" srcId="{B417B829-AB66-466D-9F6B-F442DAC24757}" destId="{2F69423F-3851-47AF-BF01-D5CEBB1F0023}" srcOrd="1" destOrd="0" presId="urn:microsoft.com/office/officeart/2005/8/layout/hierarchy1"/>
    <dgm:cxn modelId="{8BBD8A85-9633-46B2-83BF-ED23CF8FE2B3}" type="presParOf" srcId="{C55766E4-BD87-443D-AD06-41111BCCA9E8}" destId="{7AD761FC-F065-4ACA-9B4E-6D3957656451}" srcOrd="4" destOrd="0" presId="urn:microsoft.com/office/officeart/2005/8/layout/hierarchy1"/>
    <dgm:cxn modelId="{9E3536F4-56EC-4E99-8F2E-D6A3DBD34828}" type="presParOf" srcId="{C55766E4-BD87-443D-AD06-41111BCCA9E8}" destId="{1C509DDA-F4A3-45DF-B375-816C151A9848}" srcOrd="5" destOrd="0" presId="urn:microsoft.com/office/officeart/2005/8/layout/hierarchy1"/>
    <dgm:cxn modelId="{4FB1E882-EEE5-480F-A3DF-5628890DF462}" type="presParOf" srcId="{1C509DDA-F4A3-45DF-B375-816C151A9848}" destId="{9EF31CAE-CFD9-47A7-9DC0-A910A6A5D27D}" srcOrd="0" destOrd="0" presId="urn:microsoft.com/office/officeart/2005/8/layout/hierarchy1"/>
    <dgm:cxn modelId="{91583A37-4EF6-41E9-96F6-34CA63939E95}" type="presParOf" srcId="{9EF31CAE-CFD9-47A7-9DC0-A910A6A5D27D}" destId="{8A814E02-9FEC-4835-9266-F9D1EEB210CC}" srcOrd="0" destOrd="0" presId="urn:microsoft.com/office/officeart/2005/8/layout/hierarchy1"/>
    <dgm:cxn modelId="{8AB0639B-39E2-4E92-B4A4-317939B4E661}" type="presParOf" srcId="{9EF31CAE-CFD9-47A7-9DC0-A910A6A5D27D}" destId="{E1E4A42E-2D13-4D7D-A766-A7499CD73E67}" srcOrd="1" destOrd="0" presId="urn:microsoft.com/office/officeart/2005/8/layout/hierarchy1"/>
    <dgm:cxn modelId="{AD95AB95-E149-42A0-90FA-B4E2B5BE7E13}" type="presParOf" srcId="{1C509DDA-F4A3-45DF-B375-816C151A9848}" destId="{68EF1DF5-581A-4115-B778-32D9BD06CFEE}" srcOrd="1" destOrd="0" presId="urn:microsoft.com/office/officeart/2005/8/layout/hierarchy1"/>
    <dgm:cxn modelId="{8BC333BA-C568-4969-93F6-EDF0936AC92A}" type="presParOf" srcId="{C55766E4-BD87-443D-AD06-41111BCCA9E8}" destId="{CC8A275F-AD2B-4809-880E-7A32583020DC}" srcOrd="6" destOrd="0" presId="urn:microsoft.com/office/officeart/2005/8/layout/hierarchy1"/>
    <dgm:cxn modelId="{DD8430B0-B8F5-4E10-B3F5-C9D39BA80B93}" type="presParOf" srcId="{C55766E4-BD87-443D-AD06-41111BCCA9E8}" destId="{94303F46-E7F0-4295-AEE1-C71F0A866022}" srcOrd="7" destOrd="0" presId="urn:microsoft.com/office/officeart/2005/8/layout/hierarchy1"/>
    <dgm:cxn modelId="{79C5B087-B3DE-4557-8C49-7475E8A47F9F}" type="presParOf" srcId="{94303F46-E7F0-4295-AEE1-C71F0A866022}" destId="{BDFECF95-C9CE-4F93-AAC2-99112DE99128}" srcOrd="0" destOrd="0" presId="urn:microsoft.com/office/officeart/2005/8/layout/hierarchy1"/>
    <dgm:cxn modelId="{B5FB9E21-F4A3-4FDD-827A-CFF69DE977CE}" type="presParOf" srcId="{BDFECF95-C9CE-4F93-AAC2-99112DE99128}" destId="{22283078-E456-4BA5-ACD1-CAB945606245}" srcOrd="0" destOrd="0" presId="urn:microsoft.com/office/officeart/2005/8/layout/hierarchy1"/>
    <dgm:cxn modelId="{5004EDFC-578A-42A6-A6FA-17A09EAEAA2B}" type="presParOf" srcId="{BDFECF95-C9CE-4F93-AAC2-99112DE99128}" destId="{6A7714B3-215F-43AF-B3E3-668E1E0F1271}" srcOrd="1" destOrd="0" presId="urn:microsoft.com/office/officeart/2005/8/layout/hierarchy1"/>
    <dgm:cxn modelId="{65741E68-B5FC-40C7-ACD0-F905F50D55F3}" type="presParOf" srcId="{94303F46-E7F0-4295-AEE1-C71F0A866022}" destId="{C26AA891-A36E-4C27-BCDE-B6B67DDF27FA}" srcOrd="1" destOrd="0" presId="urn:microsoft.com/office/officeart/2005/8/layout/hierarchy1"/>
    <dgm:cxn modelId="{B9BB02D3-62CF-4DD5-A65A-4B5409D316FD}" type="presParOf" srcId="{80EAD981-9603-42A6-8927-C208461F0CBD}" destId="{19A712F4-D926-4704-ACA3-CA8041362B98}" srcOrd="2" destOrd="0" presId="urn:microsoft.com/office/officeart/2005/8/layout/hierarchy1"/>
    <dgm:cxn modelId="{2B6E539F-F933-4372-BDD4-C47F40200A93}" type="presParOf" srcId="{80EAD981-9603-42A6-8927-C208461F0CBD}" destId="{703765E8-F9EF-4461-8A73-D54138EF8DC1}" srcOrd="3" destOrd="0" presId="urn:microsoft.com/office/officeart/2005/8/layout/hierarchy1"/>
    <dgm:cxn modelId="{E8AA8885-4040-4A4C-972D-200E657F930D}" type="presParOf" srcId="{703765E8-F9EF-4461-8A73-D54138EF8DC1}" destId="{2F8B6C04-0345-4168-81B1-5A9B681FBB9C}" srcOrd="0" destOrd="0" presId="urn:microsoft.com/office/officeart/2005/8/layout/hierarchy1"/>
    <dgm:cxn modelId="{9DCEA822-9580-4693-8D1B-D99411D5D7C5}" type="presParOf" srcId="{2F8B6C04-0345-4168-81B1-5A9B681FBB9C}" destId="{35568C11-3B94-408D-8217-0898C81C0278}" srcOrd="0" destOrd="0" presId="urn:microsoft.com/office/officeart/2005/8/layout/hierarchy1"/>
    <dgm:cxn modelId="{862712AD-FBCE-4AA7-8052-04FA5BBC9DED}" type="presParOf" srcId="{2F8B6C04-0345-4168-81B1-5A9B681FBB9C}" destId="{93BBEF11-035C-4D84-8357-D8F86E0B6105}" srcOrd="1" destOrd="0" presId="urn:microsoft.com/office/officeart/2005/8/layout/hierarchy1"/>
    <dgm:cxn modelId="{E220006D-8DBB-4C0B-B5E6-1B3DA4EC81B1}" type="presParOf" srcId="{703765E8-F9EF-4461-8A73-D54138EF8DC1}" destId="{C3BB6071-F0FB-4E5A-BD68-EC34A7A27FAD}" srcOrd="1" destOrd="0" presId="urn:microsoft.com/office/officeart/2005/8/layout/hierarchy1"/>
    <dgm:cxn modelId="{E386DECB-3FBF-4773-A5DB-960AC11AC722}" type="presParOf" srcId="{528D0D30-2D33-4EC2-AD47-2F7ABB88FBED}" destId="{3C0BBE62-614C-462D-9550-8DE14C696243}" srcOrd="1" destOrd="0" presId="urn:microsoft.com/office/officeart/2005/8/layout/hierarchy1"/>
    <dgm:cxn modelId="{877EA3DE-1CE9-4F69-A24A-853A4D3A913F}" type="presParOf" srcId="{3C0BBE62-614C-462D-9550-8DE14C696243}" destId="{AFAF7BDF-26B3-445A-8C52-FB83492C7F8B}" srcOrd="0" destOrd="0" presId="urn:microsoft.com/office/officeart/2005/8/layout/hierarchy1"/>
    <dgm:cxn modelId="{87100399-62A5-4C5F-B812-C2BED5260BD1}" type="presParOf" srcId="{AFAF7BDF-26B3-445A-8C52-FB83492C7F8B}" destId="{904EFECA-047E-45E3-8C4E-ED289A715E23}" srcOrd="0" destOrd="0" presId="urn:microsoft.com/office/officeart/2005/8/layout/hierarchy1"/>
    <dgm:cxn modelId="{66217A38-DCB8-4F5E-B7F2-ADE669D1FC2D}" type="presParOf" srcId="{AFAF7BDF-26B3-445A-8C52-FB83492C7F8B}" destId="{25BBB2D9-3631-4FBD-BF4D-CEEC5CAFFFAE}" srcOrd="1" destOrd="0" presId="urn:microsoft.com/office/officeart/2005/8/layout/hierarchy1"/>
    <dgm:cxn modelId="{9AA7FBD3-FD73-4A10-8450-D6ECD43E9A31}" type="presParOf" srcId="{3C0BBE62-614C-462D-9550-8DE14C696243}" destId="{322F4565-07B0-4F54-B2F7-B72096512B3E}" srcOrd="1" destOrd="0" presId="urn:microsoft.com/office/officeart/2005/8/layout/hierarchy1"/>
    <dgm:cxn modelId="{2F4906F0-3203-4253-981C-DDAEDC378883}" type="presParOf" srcId="{528D0D30-2D33-4EC2-AD47-2F7ABB88FBED}" destId="{80752E3B-B17A-4609-BCE8-5730C62FB87C}" srcOrd="2" destOrd="0" presId="urn:microsoft.com/office/officeart/2005/8/layout/hierarchy1"/>
    <dgm:cxn modelId="{4A808FF3-9BE8-4B83-81FA-C2617B8B12FB}" type="presParOf" srcId="{80752E3B-B17A-4609-BCE8-5730C62FB87C}" destId="{E72715EC-E535-42C7-B079-928CA873DC0E}" srcOrd="0" destOrd="0" presId="urn:microsoft.com/office/officeart/2005/8/layout/hierarchy1"/>
    <dgm:cxn modelId="{09EC1ACE-2E2F-425D-8AC7-ACF36C4E5ED2}" type="presParOf" srcId="{E72715EC-E535-42C7-B079-928CA873DC0E}" destId="{BF1D155D-345E-4E6D-9D48-95854F58DD89}" srcOrd="0" destOrd="0" presId="urn:microsoft.com/office/officeart/2005/8/layout/hierarchy1"/>
    <dgm:cxn modelId="{5F66DD8C-09E3-462D-BA38-F9A3FB92EC79}" type="presParOf" srcId="{E72715EC-E535-42C7-B079-928CA873DC0E}" destId="{F0C44D0B-DBEC-4EC7-A5DC-5526B94D7B7F}" srcOrd="1" destOrd="0" presId="urn:microsoft.com/office/officeart/2005/8/layout/hierarchy1"/>
    <dgm:cxn modelId="{A6E5F756-E7A9-45D8-B650-7E82D189F1BB}" type="presParOf" srcId="{80752E3B-B17A-4609-BCE8-5730C62FB87C}" destId="{CC0DFED7-AE4F-44AD-BA20-4E371D8C6B08}" srcOrd="1" destOrd="0" presId="urn:microsoft.com/office/officeart/2005/8/layout/hierarchy1"/>
    <dgm:cxn modelId="{DCFF4888-FD07-4474-999E-A3CEF72D11BA}" type="presParOf" srcId="{528D0D30-2D33-4EC2-AD47-2F7ABB88FBED}" destId="{C8AB7B1F-F186-40B2-AF67-821451E95766}" srcOrd="3" destOrd="0" presId="urn:microsoft.com/office/officeart/2005/8/layout/hierarchy1"/>
    <dgm:cxn modelId="{EFEB0074-F262-48F5-8660-4E4D348A9472}" type="presParOf" srcId="{C8AB7B1F-F186-40B2-AF67-821451E95766}" destId="{87504BAB-0B6F-4337-96C2-87D28F8342AA}" srcOrd="0" destOrd="0" presId="urn:microsoft.com/office/officeart/2005/8/layout/hierarchy1"/>
    <dgm:cxn modelId="{EAB54525-E19E-465A-9A92-E8CEA6C160AF}" type="presParOf" srcId="{87504BAB-0B6F-4337-96C2-87D28F8342AA}" destId="{E6D57BCF-B9A3-4CD3-83B3-8F8B66EB32FB}" srcOrd="0" destOrd="0" presId="urn:microsoft.com/office/officeart/2005/8/layout/hierarchy1"/>
    <dgm:cxn modelId="{A2E471FD-7F9E-41DD-889D-EE3148F17B2F}" type="presParOf" srcId="{87504BAB-0B6F-4337-96C2-87D28F8342AA}" destId="{835094C1-6C42-48BA-A297-CCAD381C1138}" srcOrd="1" destOrd="0" presId="urn:microsoft.com/office/officeart/2005/8/layout/hierarchy1"/>
    <dgm:cxn modelId="{94B1C632-EA59-4F54-9A81-154F073F773F}" type="presParOf" srcId="{C8AB7B1F-F186-40B2-AF67-821451E95766}" destId="{3AFFEA8B-6445-464B-B54A-77FE18C5D307}" srcOrd="1" destOrd="0" presId="urn:microsoft.com/office/officeart/2005/8/layout/hierarchy1"/>
    <dgm:cxn modelId="{47D1AB28-BAD8-48A8-89B9-E46C895506A8}" type="presParOf" srcId="{528D0D30-2D33-4EC2-AD47-2F7ABB88FBED}" destId="{A227F808-5A6F-4499-A501-FD276F6C2E52}" srcOrd="4" destOrd="0" presId="urn:microsoft.com/office/officeart/2005/8/layout/hierarchy1"/>
    <dgm:cxn modelId="{5E8F7606-4D78-46ED-8C86-870924AEB45B}" type="presParOf" srcId="{A227F808-5A6F-4499-A501-FD276F6C2E52}" destId="{FDDA6D9C-F386-4A1C-BC04-B91611B746FB}" srcOrd="0" destOrd="0" presId="urn:microsoft.com/office/officeart/2005/8/layout/hierarchy1"/>
    <dgm:cxn modelId="{58A9DBDD-E342-41E0-9BFF-D3FDA3A22D4B}" type="presParOf" srcId="{FDDA6D9C-F386-4A1C-BC04-B91611B746FB}" destId="{08959B5D-762C-44E4-92B0-95599D3AD295}" srcOrd="0" destOrd="0" presId="urn:microsoft.com/office/officeart/2005/8/layout/hierarchy1"/>
    <dgm:cxn modelId="{D435C720-8574-472B-8C03-1FD3CDFC2907}" type="presParOf" srcId="{FDDA6D9C-F386-4A1C-BC04-B91611B746FB}" destId="{EBCA1C42-7D11-4FFB-AA6A-94DEA5511FA7}" srcOrd="1" destOrd="0" presId="urn:microsoft.com/office/officeart/2005/8/layout/hierarchy1"/>
    <dgm:cxn modelId="{2791D672-B2A3-43B7-BB36-5DFBC094CA91}" type="presParOf" srcId="{A227F808-5A6F-4499-A501-FD276F6C2E52}" destId="{4633B20E-F8CE-47C1-BF06-90ADF5186C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F0A1-A267-41F7-B02A-712BFA226D91}">
      <dsp:nvSpPr>
        <dsp:cNvPr id="0" name=""/>
        <dsp:cNvSpPr/>
      </dsp:nvSpPr>
      <dsp:spPr>
        <a:xfrm>
          <a:off x="1633898" y="890136"/>
          <a:ext cx="2217533" cy="22175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Drone</a:t>
          </a:r>
        </a:p>
      </dsp:txBody>
      <dsp:txXfrm>
        <a:off x="1958648" y="1214886"/>
        <a:ext cx="1568033" cy="1568033"/>
      </dsp:txXfrm>
    </dsp:sp>
    <dsp:sp modelId="{FC68E168-1504-47CC-BF87-D36F1127F29F}">
      <dsp:nvSpPr>
        <dsp:cNvPr id="0" name=""/>
        <dsp:cNvSpPr/>
      </dsp:nvSpPr>
      <dsp:spPr>
        <a:xfrm>
          <a:off x="2188282" y="395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Radar</a:t>
          </a:r>
          <a:endParaRPr lang="en-US" sz="1700" kern="1200" dirty="0"/>
        </a:p>
      </dsp:txBody>
      <dsp:txXfrm>
        <a:off x="2350657" y="162770"/>
        <a:ext cx="784016" cy="784016"/>
      </dsp:txXfrm>
    </dsp:sp>
    <dsp:sp modelId="{ADB6CBB2-5145-431D-8107-EAA5E15D9C29}">
      <dsp:nvSpPr>
        <dsp:cNvPr id="0" name=""/>
        <dsp:cNvSpPr/>
      </dsp:nvSpPr>
      <dsp:spPr>
        <a:xfrm>
          <a:off x="3632406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</a:t>
          </a:r>
        </a:p>
      </dsp:txBody>
      <dsp:txXfrm>
        <a:off x="3794781" y="1606895"/>
        <a:ext cx="784016" cy="784016"/>
      </dsp:txXfrm>
    </dsp:sp>
    <dsp:sp modelId="{C157FEF7-883F-4006-BA8A-3A1C35EFBBB9}">
      <dsp:nvSpPr>
        <dsp:cNvPr id="0" name=""/>
        <dsp:cNvSpPr/>
      </dsp:nvSpPr>
      <dsp:spPr>
        <a:xfrm>
          <a:off x="2188282" y="2888644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Battery</a:t>
          </a:r>
        </a:p>
      </dsp:txBody>
      <dsp:txXfrm>
        <a:off x="2350657" y="3051019"/>
        <a:ext cx="784016" cy="784016"/>
      </dsp:txXfrm>
    </dsp:sp>
    <dsp:sp modelId="{09C1059F-7B79-4784-84A4-EA237B5CC020}">
      <dsp:nvSpPr>
        <dsp:cNvPr id="0" name=""/>
        <dsp:cNvSpPr/>
      </dsp:nvSpPr>
      <dsp:spPr>
        <a:xfrm>
          <a:off x="744157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 Control</a:t>
          </a:r>
        </a:p>
      </dsp:txBody>
      <dsp:txXfrm>
        <a:off x="906532" y="1606895"/>
        <a:ext cx="784016" cy="784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712F4-D926-4704-ACA3-CA8041362B98}">
      <dsp:nvSpPr>
        <dsp:cNvPr id="0" name=""/>
        <dsp:cNvSpPr/>
      </dsp:nvSpPr>
      <dsp:spPr>
        <a:xfrm>
          <a:off x="3323263" y="2951405"/>
          <a:ext cx="1034139" cy="349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9"/>
              </a:lnTo>
              <a:lnTo>
                <a:pt x="1034139" y="245019"/>
              </a:lnTo>
              <a:lnTo>
                <a:pt x="1034139" y="3493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A275F-AD2B-4809-880E-7A32583020DC}">
      <dsp:nvSpPr>
        <dsp:cNvPr id="0" name=""/>
        <dsp:cNvSpPr/>
      </dsp:nvSpPr>
      <dsp:spPr>
        <a:xfrm>
          <a:off x="2635266" y="3993720"/>
          <a:ext cx="2063990" cy="327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29"/>
              </a:lnTo>
              <a:lnTo>
                <a:pt x="2063990" y="223129"/>
              </a:lnTo>
              <a:lnTo>
                <a:pt x="206399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761FC-F065-4ACA-9B4E-6D3957656451}">
      <dsp:nvSpPr>
        <dsp:cNvPr id="0" name=""/>
        <dsp:cNvSpPr/>
      </dsp:nvSpPr>
      <dsp:spPr>
        <a:xfrm>
          <a:off x="2635266" y="3993720"/>
          <a:ext cx="687996" cy="327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29"/>
              </a:lnTo>
              <a:lnTo>
                <a:pt x="687996" y="223129"/>
              </a:lnTo>
              <a:lnTo>
                <a:pt x="687996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AB85E-9CF8-414F-B7FB-ACE9A6A94276}">
      <dsp:nvSpPr>
        <dsp:cNvPr id="0" name=""/>
        <dsp:cNvSpPr/>
      </dsp:nvSpPr>
      <dsp:spPr>
        <a:xfrm>
          <a:off x="1947270" y="3993720"/>
          <a:ext cx="687996" cy="327423"/>
        </a:xfrm>
        <a:custGeom>
          <a:avLst/>
          <a:gdLst/>
          <a:ahLst/>
          <a:cxnLst/>
          <a:rect l="0" t="0" r="0" b="0"/>
          <a:pathLst>
            <a:path>
              <a:moveTo>
                <a:pt x="687996" y="0"/>
              </a:moveTo>
              <a:lnTo>
                <a:pt x="687996" y="223129"/>
              </a:lnTo>
              <a:lnTo>
                <a:pt x="0" y="223129"/>
              </a:lnTo>
              <a:lnTo>
                <a:pt x="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34296-A724-406C-A91A-6BBD1B0B3DC1}">
      <dsp:nvSpPr>
        <dsp:cNvPr id="0" name=""/>
        <dsp:cNvSpPr/>
      </dsp:nvSpPr>
      <dsp:spPr>
        <a:xfrm>
          <a:off x="571276" y="3993720"/>
          <a:ext cx="2063990" cy="327423"/>
        </a:xfrm>
        <a:custGeom>
          <a:avLst/>
          <a:gdLst/>
          <a:ahLst/>
          <a:cxnLst/>
          <a:rect l="0" t="0" r="0" b="0"/>
          <a:pathLst>
            <a:path>
              <a:moveTo>
                <a:pt x="2063990" y="0"/>
              </a:moveTo>
              <a:lnTo>
                <a:pt x="2063990" y="223129"/>
              </a:lnTo>
              <a:lnTo>
                <a:pt x="0" y="223129"/>
              </a:lnTo>
              <a:lnTo>
                <a:pt x="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BA2E6-BC2F-4814-A85C-6DC7253BD97B}">
      <dsp:nvSpPr>
        <dsp:cNvPr id="0" name=""/>
        <dsp:cNvSpPr/>
      </dsp:nvSpPr>
      <dsp:spPr>
        <a:xfrm>
          <a:off x="2635266" y="2951405"/>
          <a:ext cx="687996" cy="327423"/>
        </a:xfrm>
        <a:custGeom>
          <a:avLst/>
          <a:gdLst/>
          <a:ahLst/>
          <a:cxnLst/>
          <a:rect l="0" t="0" r="0" b="0"/>
          <a:pathLst>
            <a:path>
              <a:moveTo>
                <a:pt x="687996" y="0"/>
              </a:moveTo>
              <a:lnTo>
                <a:pt x="687996" y="223129"/>
              </a:lnTo>
              <a:lnTo>
                <a:pt x="0" y="223129"/>
              </a:lnTo>
              <a:lnTo>
                <a:pt x="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A4F40-9488-4F07-97A8-68324A222B93}">
      <dsp:nvSpPr>
        <dsp:cNvPr id="0" name=""/>
        <dsp:cNvSpPr/>
      </dsp:nvSpPr>
      <dsp:spPr>
        <a:xfrm>
          <a:off x="3277543" y="1909090"/>
          <a:ext cx="91440" cy="327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4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46C2F-2E8D-4153-9BFE-8B8C10E7904B}">
      <dsp:nvSpPr>
        <dsp:cNvPr id="0" name=""/>
        <dsp:cNvSpPr/>
      </dsp:nvSpPr>
      <dsp:spPr>
        <a:xfrm>
          <a:off x="2760357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9769-9FA5-42D0-B42A-B8F2351E4082}">
      <dsp:nvSpPr>
        <dsp:cNvPr id="0" name=""/>
        <dsp:cNvSpPr/>
      </dsp:nvSpPr>
      <dsp:spPr>
        <a:xfrm>
          <a:off x="2885447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</a:t>
          </a:r>
        </a:p>
      </dsp:txBody>
      <dsp:txXfrm>
        <a:off x="2906385" y="1333972"/>
        <a:ext cx="1083936" cy="673015"/>
      </dsp:txXfrm>
    </dsp:sp>
    <dsp:sp modelId="{E643E68D-7A88-41E6-8531-06CAB73B8D1D}">
      <dsp:nvSpPr>
        <dsp:cNvPr id="0" name=""/>
        <dsp:cNvSpPr/>
      </dsp:nvSpPr>
      <dsp:spPr>
        <a:xfrm>
          <a:off x="2760357" y="223651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153F8-1841-4496-8066-C80E747D7C35}">
      <dsp:nvSpPr>
        <dsp:cNvPr id="0" name=""/>
        <dsp:cNvSpPr/>
      </dsp:nvSpPr>
      <dsp:spPr>
        <a:xfrm>
          <a:off x="2885447" y="235534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PyGame</a:t>
          </a:r>
          <a:r>
            <a:rPr lang="en-US" sz="1300" kern="1200" dirty="0"/>
            <a:t> Handler</a:t>
          </a:r>
        </a:p>
      </dsp:txBody>
      <dsp:txXfrm>
        <a:off x="2906385" y="2376287"/>
        <a:ext cx="1083936" cy="673015"/>
      </dsp:txXfrm>
    </dsp:sp>
    <dsp:sp modelId="{E0699E82-1611-4960-B549-DDF77DA1FB71}">
      <dsp:nvSpPr>
        <dsp:cNvPr id="0" name=""/>
        <dsp:cNvSpPr/>
      </dsp:nvSpPr>
      <dsp:spPr>
        <a:xfrm>
          <a:off x="2072360" y="327882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349B7-3A58-4D34-BBE2-11C9CC4C8382}">
      <dsp:nvSpPr>
        <dsp:cNvPr id="0" name=""/>
        <dsp:cNvSpPr/>
      </dsp:nvSpPr>
      <dsp:spPr>
        <a:xfrm>
          <a:off x="2197450" y="339766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Drone</a:t>
          </a:r>
        </a:p>
      </dsp:txBody>
      <dsp:txXfrm>
        <a:off x="2218388" y="3418602"/>
        <a:ext cx="1083936" cy="673015"/>
      </dsp:txXfrm>
    </dsp:sp>
    <dsp:sp modelId="{9D1C7C49-97ED-4C21-B919-DF2850165668}">
      <dsp:nvSpPr>
        <dsp:cNvPr id="0" name=""/>
        <dsp:cNvSpPr/>
      </dsp:nvSpPr>
      <dsp:spPr>
        <a:xfrm>
          <a:off x="8370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BF03-0D96-4C3E-BF6C-AC78B3361F84}">
      <dsp:nvSpPr>
        <dsp:cNvPr id="0" name=""/>
        <dsp:cNvSpPr/>
      </dsp:nvSpPr>
      <dsp:spPr>
        <a:xfrm>
          <a:off x="133460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GPS</a:t>
          </a:r>
        </a:p>
      </dsp:txBody>
      <dsp:txXfrm>
        <a:off x="154398" y="4460917"/>
        <a:ext cx="1083936" cy="673015"/>
      </dsp:txXfrm>
    </dsp:sp>
    <dsp:sp modelId="{9B095961-EF97-4CE7-9715-3F40B20A25AB}">
      <dsp:nvSpPr>
        <dsp:cNvPr id="0" name=""/>
        <dsp:cNvSpPr/>
      </dsp:nvSpPr>
      <dsp:spPr>
        <a:xfrm>
          <a:off x="1384363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A9D08-188A-4ABC-AD24-B95FC4EF99F1}">
      <dsp:nvSpPr>
        <dsp:cNvPr id="0" name=""/>
        <dsp:cNvSpPr/>
      </dsp:nvSpPr>
      <dsp:spPr>
        <a:xfrm>
          <a:off x="1509454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Radar</a:t>
          </a:r>
        </a:p>
      </dsp:txBody>
      <dsp:txXfrm>
        <a:off x="1530392" y="4460917"/>
        <a:ext cx="1083936" cy="673015"/>
      </dsp:txXfrm>
    </dsp:sp>
    <dsp:sp modelId="{8A814E02-9FEC-4835-9266-F9D1EEB210CC}">
      <dsp:nvSpPr>
        <dsp:cNvPr id="0" name=""/>
        <dsp:cNvSpPr/>
      </dsp:nvSpPr>
      <dsp:spPr>
        <a:xfrm>
          <a:off x="2760357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4A42E-2D13-4D7D-A766-A7499CD73E67}">
      <dsp:nvSpPr>
        <dsp:cNvPr id="0" name=""/>
        <dsp:cNvSpPr/>
      </dsp:nvSpPr>
      <dsp:spPr>
        <a:xfrm>
          <a:off x="2885447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Motion Controller</a:t>
          </a:r>
        </a:p>
      </dsp:txBody>
      <dsp:txXfrm>
        <a:off x="2906385" y="4460917"/>
        <a:ext cx="1083936" cy="673015"/>
      </dsp:txXfrm>
    </dsp:sp>
    <dsp:sp modelId="{22283078-E456-4BA5-ACD1-CAB945606245}">
      <dsp:nvSpPr>
        <dsp:cNvPr id="0" name=""/>
        <dsp:cNvSpPr/>
      </dsp:nvSpPr>
      <dsp:spPr>
        <a:xfrm>
          <a:off x="4136350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714B3-215F-43AF-B3E3-668E1E0F1271}">
      <dsp:nvSpPr>
        <dsp:cNvPr id="0" name=""/>
        <dsp:cNvSpPr/>
      </dsp:nvSpPr>
      <dsp:spPr>
        <a:xfrm>
          <a:off x="4261440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management</a:t>
          </a:r>
        </a:p>
      </dsp:txBody>
      <dsp:txXfrm>
        <a:off x="4282378" y="4460917"/>
        <a:ext cx="1083936" cy="673015"/>
      </dsp:txXfrm>
    </dsp:sp>
    <dsp:sp modelId="{35568C11-3B94-408D-8217-0898C81C0278}">
      <dsp:nvSpPr>
        <dsp:cNvPr id="0" name=""/>
        <dsp:cNvSpPr/>
      </dsp:nvSpPr>
      <dsp:spPr>
        <a:xfrm>
          <a:off x="3794496" y="330071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BEF11-035C-4D84-8357-D8F86E0B6105}">
      <dsp:nvSpPr>
        <dsp:cNvPr id="0" name=""/>
        <dsp:cNvSpPr/>
      </dsp:nvSpPr>
      <dsp:spPr>
        <a:xfrm>
          <a:off x="3919586" y="341955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RL</a:t>
          </a:r>
        </a:p>
      </dsp:txBody>
      <dsp:txXfrm>
        <a:off x="3940524" y="3440492"/>
        <a:ext cx="1083936" cy="673015"/>
      </dsp:txXfrm>
    </dsp:sp>
    <dsp:sp modelId="{904EFECA-047E-45E3-8C4E-ED289A715E23}">
      <dsp:nvSpPr>
        <dsp:cNvPr id="0" name=""/>
        <dsp:cNvSpPr/>
      </dsp:nvSpPr>
      <dsp:spPr>
        <a:xfrm>
          <a:off x="4136350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BB2D9-3631-4FBD-BF4D-CEEC5CAFFFAE}">
      <dsp:nvSpPr>
        <dsp:cNvPr id="0" name=""/>
        <dsp:cNvSpPr/>
      </dsp:nvSpPr>
      <dsp:spPr>
        <a:xfrm>
          <a:off x="4261440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Pre-game map generator</a:t>
          </a:r>
        </a:p>
      </dsp:txBody>
      <dsp:txXfrm>
        <a:off x="4282378" y="1333972"/>
        <a:ext cx="1083936" cy="673015"/>
      </dsp:txXfrm>
    </dsp:sp>
    <dsp:sp modelId="{BF1D155D-345E-4E6D-9D48-95854F58DD89}">
      <dsp:nvSpPr>
        <dsp:cNvPr id="0" name=""/>
        <dsp:cNvSpPr/>
      </dsp:nvSpPr>
      <dsp:spPr>
        <a:xfrm>
          <a:off x="5512343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44D0B-DBEC-4EC7-A5DC-5526B94D7B7F}">
      <dsp:nvSpPr>
        <dsp:cNvPr id="0" name=""/>
        <dsp:cNvSpPr/>
      </dsp:nvSpPr>
      <dsp:spPr>
        <a:xfrm>
          <a:off x="5637434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Graph </a:t>
          </a:r>
          <a:r>
            <a:rPr lang="en-US" sz="1300" kern="1200" dirty="0"/>
            <a:t>server</a:t>
          </a:r>
        </a:p>
      </dsp:txBody>
      <dsp:txXfrm>
        <a:off x="5658372" y="1333972"/>
        <a:ext cx="1083936" cy="673015"/>
      </dsp:txXfrm>
    </dsp:sp>
    <dsp:sp modelId="{E6D57BCF-B9A3-4CD3-83B3-8F8B66EB32FB}">
      <dsp:nvSpPr>
        <dsp:cNvPr id="0" name=""/>
        <dsp:cNvSpPr/>
      </dsp:nvSpPr>
      <dsp:spPr>
        <a:xfrm>
          <a:off x="6888337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94C1-6C42-48BA-A297-CCAD381C1138}">
      <dsp:nvSpPr>
        <dsp:cNvPr id="0" name=""/>
        <dsp:cNvSpPr/>
      </dsp:nvSpPr>
      <dsp:spPr>
        <a:xfrm>
          <a:off x="7013427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 info server</a:t>
          </a:r>
        </a:p>
      </dsp:txBody>
      <dsp:txXfrm>
        <a:off x="7034365" y="1333972"/>
        <a:ext cx="1083936" cy="673015"/>
      </dsp:txXfrm>
    </dsp:sp>
    <dsp:sp modelId="{08959B5D-762C-44E4-92B0-95599D3AD295}">
      <dsp:nvSpPr>
        <dsp:cNvPr id="0" name=""/>
        <dsp:cNvSpPr/>
      </dsp:nvSpPr>
      <dsp:spPr>
        <a:xfrm>
          <a:off x="8264330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A1C42-7D11-4FFB-AA6A-94DEA5511FA7}">
      <dsp:nvSpPr>
        <dsp:cNvPr id="0" name=""/>
        <dsp:cNvSpPr/>
      </dsp:nvSpPr>
      <dsp:spPr>
        <a:xfrm>
          <a:off x="8389420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Drone </a:t>
          </a:r>
          <a:r>
            <a:rPr lang="en-US" sz="1300" kern="1200" dirty="0"/>
            <a:t>server</a:t>
          </a:r>
        </a:p>
      </dsp:txBody>
      <dsp:txXfrm>
        <a:off x="8410358" y="1333972"/>
        <a:ext cx="1083936" cy="67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A677-FBB3-1E46-8BD0-0AD2CBC8FEDE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AA90-526B-1E43-A496-DE0777A0D0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7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3AA90-526B-1E43-A496-DE0777A0D02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29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45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2E43-BAAC-405E-8CED-B029CA0EF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6C968-2833-FB03-7BAC-C9993C99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Project 601- Drones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84F-B45D-1077-CF3E-DDE0AF94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Shlomo Assaf and Tomer Bahar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674A3E-F5F2-E2DC-0911-D8AB81B8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drone simulation is implemented using Python programming language and utilizes the </a:t>
            </a:r>
            <a:r>
              <a:rPr lang="en-US" sz="1700" b="0" i="0" dirty="0" err="1">
                <a:effectLst/>
                <a:latin typeface="Söhne"/>
              </a:rPr>
              <a:t>PyGame</a:t>
            </a:r>
            <a:r>
              <a:rPr lang="en-US" sz="1700" b="0" i="0" dirty="0">
                <a:effectLst/>
                <a:latin typeface="Söhne"/>
              </a:rPr>
              <a:t> library for the graphical user interface (GUI).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T</a:t>
            </a:r>
            <a:r>
              <a:rPr lang="en-US" sz="1700" b="0" i="0" dirty="0">
                <a:effectLst/>
                <a:latin typeface="Söhne"/>
              </a:rPr>
              <a:t>his simulation can create diverse environments. Using open-source GIS data into the simulation. Or generation of random environments, providing flexibility in testing and experimentation.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simulation incorporates a server component that can efficiently manage and monitor multiple drones simultaneously.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In this simulation we can control a drone's movement by giving it a velocity vector, the simulation support both getting commands from the user or a RL controller that provide this vector and try to learn the best way to get to the destination.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6430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Drone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6D8F5-A014-448B-6A22-D006BC72D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26864"/>
              </p:ext>
            </p:extLst>
          </p:nvPr>
        </p:nvGraphicFramePr>
        <p:xfrm>
          <a:off x="405856" y="2555101"/>
          <a:ext cx="5485331" cy="399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F20DA2C-2CC9-589B-277F-13AFA92F66FE}"/>
              </a:ext>
            </a:extLst>
          </p:cNvPr>
          <p:cNvSpPr/>
          <p:nvPr/>
        </p:nvSpPr>
        <p:spPr>
          <a:xfrm>
            <a:off x="5376714" y="76077"/>
            <a:ext cx="3332670" cy="3144071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Radar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2D(3D) radar that divides its view into regions and scopes, this way it has less states to calculate and the learning can be more effective </a:t>
            </a:r>
          </a:p>
        </p:txBody>
      </p:sp>
      <p:pic>
        <p:nvPicPr>
          <p:cNvPr id="6" name="Picture 5" descr="A pie chart with numbers and a number">
            <a:extLst>
              <a:ext uri="{FF2B5EF4-FFF2-40B4-BE49-F238E27FC236}">
                <a16:creationId xmlns:a16="http://schemas.microsoft.com/office/drawing/2014/main" id="{14D1F3E0-602D-075D-77B7-341DE0AB4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17" y="3145274"/>
            <a:ext cx="4171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Map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I</a:t>
            </a:r>
            <a:r>
              <a:rPr lang="en-US" dirty="0"/>
              <a:t>n order to make the simulation more realistic we put an effort to create a tool that generate 1 pixel per meter map.</a:t>
            </a:r>
            <a:endParaRPr lang="he-IL" dirty="0"/>
          </a:p>
          <a:p>
            <a:r>
              <a:rPr lang="en-US" dirty="0"/>
              <a:t>First we extract </a:t>
            </a:r>
            <a:r>
              <a:rPr lang="en-IL" dirty="0"/>
              <a:t>geojson building data from open steet map.</a:t>
            </a:r>
          </a:p>
          <a:p>
            <a:r>
              <a:rPr lang="en-US" dirty="0"/>
              <a:t>U</a:t>
            </a:r>
            <a:r>
              <a:rPr lang="en-IL" dirty="0"/>
              <a:t>sing </a:t>
            </a:r>
            <a:r>
              <a:rPr lang="en-US" dirty="0"/>
              <a:t>folium library we manage to draw the building on street map (similar to google maps)</a:t>
            </a:r>
          </a:p>
          <a:p>
            <a:r>
              <a:rPr lang="en-US" dirty="0"/>
              <a:t>Then using scraping we were able to make the finial map. (stitching small images downloaded separately).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9D831-28AE-76FB-94C7-098763F8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76056"/>
            <a:ext cx="2639537" cy="2393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18F28-66C7-DD20-3325-DA322E0E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1" y="4658525"/>
            <a:ext cx="2174269" cy="145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EB050-6A8D-F429-4818-AABF900C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50" y="4734377"/>
            <a:ext cx="2571498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</a:t>
            </a:r>
            <a:r>
              <a:rPr lang="en-US" dirty="0"/>
              <a:t>Graphs</a:t>
            </a:r>
            <a:r>
              <a:rPr lang="en-US" sz="3600" dirty="0"/>
              <a:t> – Neo4j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major challenge encountered during the calculation of drone routes was the complexity of the 3D map, which proved too intricate to compute within a reasonable timeframe.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address this issue, we implemented a graph-based approach to explore all possible drone movement options. While the calculation process may take some time (depending on the user's computer), the resulting graph is stored on a server for future reuse, particularly when operating within the same map.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this purpose, we employed a service named neo4j for the graph server.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Neo4j is a graph database management system that excels in storing and querying graph data structures, offering efficient traversal and manipulation capabilities essential for our drone route optimization tasks.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51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62B0-5F15-49DF-4430-73FE052B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8DCACA-815E-6DDA-6D13-1FE740216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894102"/>
              </p:ext>
            </p:extLst>
          </p:nvPr>
        </p:nvGraphicFramePr>
        <p:xfrm>
          <a:off x="1334188" y="365125"/>
          <a:ext cx="9523604" cy="634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4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539656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Reinforcement learning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/>
          </a:bodyPr>
          <a:lstStyle/>
          <a:p>
            <a:r>
              <a:rPr lang="en-US" sz="2200" dirty="0"/>
              <a:t>Overview -  State: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lvl="1"/>
            <a:r>
              <a:rPr lang="en-US" sz="2000" dirty="0">
                <a:latin typeface="+mj-lt"/>
              </a:rPr>
              <a:t>18 radar features (6 regions * 3 scopes) +</a:t>
            </a:r>
          </a:p>
          <a:p>
            <a:pPr marL="457200" lvl="1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relative_angle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velocity_magnitude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target_magnitude</a:t>
            </a:r>
            <a:r>
              <a:rPr lang="en-US" sz="2000" dirty="0">
                <a:latin typeface="+mj-lt"/>
              </a:rPr>
              <a:t>,</a:t>
            </a:r>
            <a:r>
              <a:rPr lang="en-US" sz="2000" dirty="0">
                <a:solidFill>
                  <a:srgbClr val="BCBEC4"/>
                </a:solidFill>
                <a:effectLst/>
                <a:latin typeface="+mj-lt"/>
              </a:rPr>
              <a:t> 	</a:t>
            </a:r>
            <a:r>
              <a:rPr lang="en-US" sz="2000" dirty="0" err="1">
                <a:latin typeface="+mj-lt"/>
              </a:rPr>
              <a:t>target_angle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battery_level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/>
              <a:t>Each feature is normalized.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79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539656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Reinforcement learning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/>
          </a:bodyPr>
          <a:lstStyle/>
          <a:p>
            <a:r>
              <a:rPr lang="en-US" sz="2200" dirty="0"/>
              <a:t>Overview -  Reward: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lvl="1"/>
            <a:r>
              <a:rPr lang="en-US" sz="2000" dirty="0"/>
              <a:t>Terminate episode if : out of bounds\ hit obstacle (-1000000)</a:t>
            </a:r>
          </a:p>
          <a:p>
            <a:pPr marL="457200" lvl="1" indent="0">
              <a:buNone/>
            </a:pPr>
            <a:r>
              <a:rPr lang="en-US" sz="2000" dirty="0"/>
              <a:t>	or if meet target (+1000000)</a:t>
            </a:r>
          </a:p>
          <a:p>
            <a:pPr lvl="1"/>
            <a:r>
              <a:rPr lang="en-US" sz="2000" dirty="0"/>
              <a:t>O.W reward = (90-abs(</a:t>
            </a:r>
            <a:r>
              <a:rPr lang="en-US" sz="2000" dirty="0" err="1"/>
              <a:t>relative_angle</a:t>
            </a:r>
            <a:r>
              <a:rPr lang="en-US" sz="2000" dirty="0"/>
              <a:t>)*100)*</a:t>
            </a:r>
            <a:r>
              <a:rPr lang="en-US" sz="2000" dirty="0" err="1"/>
              <a:t>velocity_magnitude</a:t>
            </a:r>
            <a:endParaRPr lang="en-US" sz="2000" dirty="0"/>
          </a:p>
          <a:p>
            <a:pPr lvl="1"/>
            <a:r>
              <a:rPr lang="en-US" sz="2000" dirty="0"/>
              <a:t>(we did handle it, so it’ll reach target with minimal velocity)</a:t>
            </a:r>
          </a:p>
          <a:p>
            <a:pPr marL="457200" lvl="1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14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539656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Reinforcement learning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818458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Main Challenge - State Space. (~23^100)</a:t>
            </a:r>
          </a:p>
          <a:p>
            <a:pPr marL="0" indent="0">
              <a:buNone/>
            </a:pPr>
            <a:r>
              <a:rPr lang="en-US" sz="3100" dirty="0"/>
              <a:t>	</a:t>
            </a:r>
          </a:p>
          <a:p>
            <a:r>
              <a:rPr lang="en-US" sz="3100" dirty="0"/>
              <a:t>In order to train the agents (currently one at a time).</a:t>
            </a:r>
            <a:br>
              <a:rPr lang="en-US" sz="3100" dirty="0"/>
            </a:br>
            <a:r>
              <a:rPr lang="en-US" sz="3100" dirty="0"/>
              <a:t>We tried to utilize two methods – </a:t>
            </a:r>
            <a:br>
              <a:rPr lang="en-US" sz="2200" dirty="0"/>
            </a:br>
            <a:endParaRPr lang="en-US" sz="2400" dirty="0"/>
          </a:p>
          <a:p>
            <a:pPr lvl="1"/>
            <a:r>
              <a:rPr lang="en-US" sz="2400" dirty="0"/>
              <a:t>Solution 1: Deep Q-Learning, we manage to create all the infrastructure, but the model did not converge.</a:t>
            </a:r>
          </a:p>
          <a:p>
            <a:pPr lvl="1"/>
            <a:r>
              <a:rPr lang="en-US" sz="2400" dirty="0"/>
              <a:t>Solution 2: Q-Learning, with special data structure that will reduce the number of states the agent will calc for every run. (evolution </a:t>
            </a:r>
            <a:r>
              <a:rPr lang="en-US" sz="2400" dirty="0" err="1"/>
              <a:t>kd</a:t>
            </a:r>
            <a:r>
              <a:rPr lang="en-US" sz="2400" dirty="0"/>
              <a:t>-tree)</a:t>
            </a:r>
          </a:p>
          <a:p>
            <a:pPr marL="457200" lvl="1" indent="0">
              <a:buNone/>
            </a:pPr>
            <a:br>
              <a:rPr lang="en-US" sz="2000" dirty="0"/>
            </a:b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29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590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Wingdings 3</vt:lpstr>
      <vt:lpstr>Facet</vt:lpstr>
      <vt:lpstr>Project 601- Drones </vt:lpstr>
      <vt:lpstr>Overview</vt:lpstr>
      <vt:lpstr>The Drone </vt:lpstr>
      <vt:lpstr>The Map </vt:lpstr>
      <vt:lpstr>The Graphs – Neo4j</vt:lpstr>
      <vt:lpstr>UML</vt:lpstr>
      <vt:lpstr>Reinforcement learning  </vt:lpstr>
      <vt:lpstr>Reinforcement learning  </vt:lpstr>
      <vt:lpstr>Reinforcement learning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601- Drones </dc:title>
  <dc:creator>Tomer Bahar</dc:creator>
  <cp:lastModifiedBy>תומר בכר</cp:lastModifiedBy>
  <cp:revision>24</cp:revision>
  <dcterms:created xsi:type="dcterms:W3CDTF">2023-04-16T15:19:40Z</dcterms:created>
  <dcterms:modified xsi:type="dcterms:W3CDTF">2024-04-03T19:33:39Z</dcterms:modified>
</cp:coreProperties>
</file>