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1" r:id="rId2"/>
    <p:sldId id="257" r:id="rId3"/>
    <p:sldId id="276" r:id="rId4"/>
    <p:sldId id="259" r:id="rId5"/>
    <p:sldId id="258" r:id="rId6"/>
    <p:sldId id="260" r:id="rId7"/>
    <p:sldId id="261" r:id="rId8"/>
    <p:sldId id="263" r:id="rId9"/>
    <p:sldId id="273" r:id="rId10"/>
    <p:sldId id="264" r:id="rId11"/>
    <p:sldId id="265" r:id="rId12"/>
    <p:sldId id="266" r:id="rId13"/>
    <p:sldId id="267" r:id="rId14"/>
    <p:sldId id="268" r:id="rId15"/>
    <p:sldId id="274" r:id="rId16"/>
    <p:sldId id="275" r:id="rId17"/>
    <p:sldId id="269" r:id="rId18"/>
    <p:sldId id="270" r:id="rId19"/>
    <p:sldId id="277" r:id="rId20"/>
    <p:sldId id="272" r:id="rId21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F7E955-8C18-40E3-A45D-AE50E9E92F7E}" v="1" dt="2018-09-20T12:51:24.6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4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08/02/2022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0.png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9.png"/><Relationship Id="rId10" Type="http://schemas.openxmlformats.org/officeDocument/2006/relationships/image" Target="../media/image5.png"/><Relationship Id="rId4" Type="http://schemas.openxmlformats.org/officeDocument/2006/relationships/image" Target="../media/image21.png"/><Relationship Id="rId9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0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5.jpe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0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4.png"/><Relationship Id="rId5" Type="http://schemas.openxmlformats.org/officeDocument/2006/relationships/image" Target="../media/image19.png"/><Relationship Id="rId10" Type="http://schemas.openxmlformats.org/officeDocument/2006/relationships/image" Target="../media/image3.png"/><Relationship Id="rId4" Type="http://schemas.openxmlformats.org/officeDocument/2006/relationships/image" Target="../media/image21.png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6.jpe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10.png"/><Relationship Id="rId5" Type="http://schemas.openxmlformats.org/officeDocument/2006/relationships/image" Target="../media/image19.png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11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10.png"/><Relationship Id="rId4" Type="http://schemas.openxmlformats.org/officeDocument/2006/relationships/image" Target="../media/image19.png"/><Relationship Id="rId9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3.png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0.png"/><Relationship Id="rId10" Type="http://schemas.openxmlformats.org/officeDocument/2006/relationships/image" Target="../media/image4.png"/><Relationship Id="rId4" Type="http://schemas.openxmlformats.org/officeDocument/2006/relationships/image" Target="../media/image19.png"/><Relationship Id="rId9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4.png"/><Relationship Id="rId7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4.png"/><Relationship Id="rId5" Type="http://schemas.openxmlformats.org/officeDocument/2006/relationships/image" Target="../media/image20.png"/><Relationship Id="rId10" Type="http://schemas.openxmlformats.org/officeDocument/2006/relationships/image" Target="../media/image3.png"/><Relationship Id="rId4" Type="http://schemas.openxmlformats.org/officeDocument/2006/relationships/image" Target="../media/image22.png"/><Relationship Id="rId9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10" Type="http://schemas.openxmlformats.org/officeDocument/2006/relationships/image" Target="../media/image5.png"/><Relationship Id="rId4" Type="http://schemas.openxmlformats.org/officeDocument/2006/relationships/image" Target="../media/image12.png"/><Relationship Id="rId9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9.png"/><Relationship Id="rId7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0.png"/><Relationship Id="rId4" Type="http://schemas.openxmlformats.org/officeDocument/2006/relationships/image" Target="../media/image11.png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4.jpeg"/><Relationship Id="rId7" Type="http://schemas.openxmlformats.org/officeDocument/2006/relationships/image" Target="../media/image1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6.jpeg"/><Relationship Id="rId10" Type="http://schemas.openxmlformats.org/officeDocument/2006/relationships/image" Target="../media/image6.png"/><Relationship Id="rId4" Type="http://schemas.openxmlformats.org/officeDocument/2006/relationships/image" Target="../media/image15.jpeg"/><Relationship Id="rId9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4.jpe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16.jpeg"/><Relationship Id="rId9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0B8EB6AA-B6CA-4A39-926C-F1180C1B3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882942" y="-395765"/>
            <a:ext cx="14624382" cy="76094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065C96-4EA4-40DC-A527-4AFBBD859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3895" y="2355600"/>
            <a:ext cx="9144000" cy="2387600"/>
          </a:xfrm>
        </p:spPr>
        <p:txBody>
          <a:bodyPr>
            <a:normAutofit/>
          </a:bodyPr>
          <a:lstStyle/>
          <a:p>
            <a:r>
              <a:rPr lang="en-US" sz="9600" dirty="0">
                <a:solidFill>
                  <a:schemeClr val="bg1">
                    <a:lumMod val="95000"/>
                  </a:schemeClr>
                </a:solidFill>
                <a:cs typeface="Calibri Light"/>
              </a:rPr>
              <a:t>Kerberos</a:t>
            </a:r>
          </a:p>
        </p:txBody>
      </p:sp>
    </p:spTree>
    <p:extLst>
      <p:ext uri="{BB962C8B-B14F-4D97-AF65-F5344CB8AC3E}">
        <p14:creationId xmlns:p14="http://schemas.microsoft.com/office/powerpoint/2010/main" val="2502442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ED48AD02-42AF-4CDD-9625-8A3347A93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862" y="2156359"/>
            <a:ext cx="3296653" cy="2376154"/>
          </a:xfrm>
          <a:custGeom>
            <a:avLst/>
            <a:gdLst>
              <a:gd name="connsiteX0" fmla="*/ 0 w 3296653"/>
              <a:gd name="connsiteY0" fmla="*/ 0 h 2376154"/>
              <a:gd name="connsiteX1" fmla="*/ 516476 w 3296653"/>
              <a:gd name="connsiteY1" fmla="*/ 0 h 2376154"/>
              <a:gd name="connsiteX2" fmla="*/ 999985 w 3296653"/>
              <a:gd name="connsiteY2" fmla="*/ 0 h 2376154"/>
              <a:gd name="connsiteX3" fmla="*/ 1582393 w 3296653"/>
              <a:gd name="connsiteY3" fmla="*/ 0 h 2376154"/>
              <a:gd name="connsiteX4" fmla="*/ 2131836 w 3296653"/>
              <a:gd name="connsiteY4" fmla="*/ 0 h 2376154"/>
              <a:gd name="connsiteX5" fmla="*/ 2681278 w 3296653"/>
              <a:gd name="connsiteY5" fmla="*/ 0 h 2376154"/>
              <a:gd name="connsiteX6" fmla="*/ 3296653 w 3296653"/>
              <a:gd name="connsiteY6" fmla="*/ 0 h 2376154"/>
              <a:gd name="connsiteX7" fmla="*/ 3296653 w 3296653"/>
              <a:gd name="connsiteY7" fmla="*/ 617800 h 2376154"/>
              <a:gd name="connsiteX8" fmla="*/ 3296653 w 3296653"/>
              <a:gd name="connsiteY8" fmla="*/ 1164315 h 2376154"/>
              <a:gd name="connsiteX9" fmla="*/ 3296653 w 3296653"/>
              <a:gd name="connsiteY9" fmla="*/ 1782116 h 2376154"/>
              <a:gd name="connsiteX10" fmla="*/ 3296653 w 3296653"/>
              <a:gd name="connsiteY10" fmla="*/ 2376154 h 2376154"/>
              <a:gd name="connsiteX11" fmla="*/ 2714244 w 3296653"/>
              <a:gd name="connsiteY11" fmla="*/ 2376154 h 2376154"/>
              <a:gd name="connsiteX12" fmla="*/ 2131836 w 3296653"/>
              <a:gd name="connsiteY12" fmla="*/ 2376154 h 2376154"/>
              <a:gd name="connsiteX13" fmla="*/ 1516460 w 3296653"/>
              <a:gd name="connsiteY13" fmla="*/ 2376154 h 2376154"/>
              <a:gd name="connsiteX14" fmla="*/ 999985 w 3296653"/>
              <a:gd name="connsiteY14" fmla="*/ 2376154 h 2376154"/>
              <a:gd name="connsiteX15" fmla="*/ 0 w 3296653"/>
              <a:gd name="connsiteY15" fmla="*/ 2376154 h 2376154"/>
              <a:gd name="connsiteX16" fmla="*/ 0 w 3296653"/>
              <a:gd name="connsiteY16" fmla="*/ 1829639 h 2376154"/>
              <a:gd name="connsiteX17" fmla="*/ 0 w 3296653"/>
              <a:gd name="connsiteY17" fmla="*/ 1235600 h 2376154"/>
              <a:gd name="connsiteX18" fmla="*/ 0 w 3296653"/>
              <a:gd name="connsiteY18" fmla="*/ 617800 h 2376154"/>
              <a:gd name="connsiteX19" fmla="*/ 0 w 3296653"/>
              <a:gd name="connsiteY19" fmla="*/ 0 h 237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296653" h="2376154" fill="none" extrusionOk="0">
                <a:moveTo>
                  <a:pt x="0" y="0"/>
                </a:moveTo>
                <a:cubicBezTo>
                  <a:pt x="198776" y="-58138"/>
                  <a:pt x="361840" y="11479"/>
                  <a:pt x="516476" y="0"/>
                </a:cubicBezTo>
                <a:cubicBezTo>
                  <a:pt x="671112" y="-11479"/>
                  <a:pt x="759392" y="17139"/>
                  <a:pt x="999985" y="0"/>
                </a:cubicBezTo>
                <a:cubicBezTo>
                  <a:pt x="1240578" y="-17139"/>
                  <a:pt x="1463240" y="23164"/>
                  <a:pt x="1582393" y="0"/>
                </a:cubicBezTo>
                <a:cubicBezTo>
                  <a:pt x="1701546" y="-23164"/>
                  <a:pt x="1994842" y="25811"/>
                  <a:pt x="2131836" y="0"/>
                </a:cubicBezTo>
                <a:cubicBezTo>
                  <a:pt x="2268830" y="-25811"/>
                  <a:pt x="2427204" y="60099"/>
                  <a:pt x="2681278" y="0"/>
                </a:cubicBezTo>
                <a:cubicBezTo>
                  <a:pt x="2935352" y="-60099"/>
                  <a:pt x="3027222" y="17347"/>
                  <a:pt x="3296653" y="0"/>
                </a:cubicBezTo>
                <a:cubicBezTo>
                  <a:pt x="3354651" y="225115"/>
                  <a:pt x="3241556" y="480688"/>
                  <a:pt x="3296653" y="617800"/>
                </a:cubicBezTo>
                <a:cubicBezTo>
                  <a:pt x="3351750" y="754912"/>
                  <a:pt x="3236851" y="1017733"/>
                  <a:pt x="3296653" y="1164315"/>
                </a:cubicBezTo>
                <a:cubicBezTo>
                  <a:pt x="3356455" y="1310897"/>
                  <a:pt x="3273100" y="1544517"/>
                  <a:pt x="3296653" y="1782116"/>
                </a:cubicBezTo>
                <a:cubicBezTo>
                  <a:pt x="3320206" y="2019715"/>
                  <a:pt x="3231214" y="2142303"/>
                  <a:pt x="3296653" y="2376154"/>
                </a:cubicBezTo>
                <a:cubicBezTo>
                  <a:pt x="3103090" y="2421358"/>
                  <a:pt x="2900322" y="2309438"/>
                  <a:pt x="2714244" y="2376154"/>
                </a:cubicBezTo>
                <a:cubicBezTo>
                  <a:pt x="2528166" y="2442870"/>
                  <a:pt x="2295039" y="2310227"/>
                  <a:pt x="2131836" y="2376154"/>
                </a:cubicBezTo>
                <a:cubicBezTo>
                  <a:pt x="1968633" y="2442081"/>
                  <a:pt x="1786163" y="2357678"/>
                  <a:pt x="1516460" y="2376154"/>
                </a:cubicBezTo>
                <a:cubicBezTo>
                  <a:pt x="1246757" y="2394630"/>
                  <a:pt x="1201727" y="2345637"/>
                  <a:pt x="999985" y="2376154"/>
                </a:cubicBezTo>
                <a:cubicBezTo>
                  <a:pt x="798244" y="2406671"/>
                  <a:pt x="388510" y="2258914"/>
                  <a:pt x="0" y="2376154"/>
                </a:cubicBezTo>
                <a:cubicBezTo>
                  <a:pt x="-13528" y="2181209"/>
                  <a:pt x="48467" y="2095870"/>
                  <a:pt x="0" y="1829639"/>
                </a:cubicBezTo>
                <a:cubicBezTo>
                  <a:pt x="-48467" y="1563408"/>
                  <a:pt x="38989" y="1505117"/>
                  <a:pt x="0" y="1235600"/>
                </a:cubicBezTo>
                <a:cubicBezTo>
                  <a:pt x="-38989" y="966083"/>
                  <a:pt x="27843" y="913938"/>
                  <a:pt x="0" y="617800"/>
                </a:cubicBezTo>
                <a:cubicBezTo>
                  <a:pt x="-27843" y="321662"/>
                  <a:pt x="50365" y="224105"/>
                  <a:pt x="0" y="0"/>
                </a:cubicBezTo>
                <a:close/>
              </a:path>
              <a:path w="3296653" h="2376154" stroke="0" extrusionOk="0">
                <a:moveTo>
                  <a:pt x="0" y="0"/>
                </a:moveTo>
                <a:cubicBezTo>
                  <a:pt x="244463" y="-28850"/>
                  <a:pt x="371203" y="60011"/>
                  <a:pt x="516476" y="0"/>
                </a:cubicBezTo>
                <a:cubicBezTo>
                  <a:pt x="661749" y="-60011"/>
                  <a:pt x="796078" y="15084"/>
                  <a:pt x="967018" y="0"/>
                </a:cubicBezTo>
                <a:cubicBezTo>
                  <a:pt x="1137958" y="-15084"/>
                  <a:pt x="1359577" y="10391"/>
                  <a:pt x="1582393" y="0"/>
                </a:cubicBezTo>
                <a:cubicBezTo>
                  <a:pt x="1805209" y="-10391"/>
                  <a:pt x="1969325" y="29748"/>
                  <a:pt x="2098869" y="0"/>
                </a:cubicBezTo>
                <a:cubicBezTo>
                  <a:pt x="2228413" y="-29748"/>
                  <a:pt x="2500041" y="13365"/>
                  <a:pt x="2615345" y="0"/>
                </a:cubicBezTo>
                <a:cubicBezTo>
                  <a:pt x="2730649" y="-13365"/>
                  <a:pt x="3031794" y="1967"/>
                  <a:pt x="3296653" y="0"/>
                </a:cubicBezTo>
                <a:cubicBezTo>
                  <a:pt x="3362096" y="131003"/>
                  <a:pt x="3235316" y="273649"/>
                  <a:pt x="3296653" y="546515"/>
                </a:cubicBezTo>
                <a:cubicBezTo>
                  <a:pt x="3357990" y="819382"/>
                  <a:pt x="3238593" y="917957"/>
                  <a:pt x="3296653" y="1140554"/>
                </a:cubicBezTo>
                <a:cubicBezTo>
                  <a:pt x="3354713" y="1363151"/>
                  <a:pt x="3295913" y="1473838"/>
                  <a:pt x="3296653" y="1687069"/>
                </a:cubicBezTo>
                <a:cubicBezTo>
                  <a:pt x="3297393" y="1900300"/>
                  <a:pt x="3286462" y="2053170"/>
                  <a:pt x="3296653" y="2376154"/>
                </a:cubicBezTo>
                <a:cubicBezTo>
                  <a:pt x="3161714" y="2376766"/>
                  <a:pt x="2907056" y="2345857"/>
                  <a:pt x="2747211" y="2376154"/>
                </a:cubicBezTo>
                <a:cubicBezTo>
                  <a:pt x="2587366" y="2406451"/>
                  <a:pt x="2380599" y="2326347"/>
                  <a:pt x="2230735" y="2376154"/>
                </a:cubicBezTo>
                <a:cubicBezTo>
                  <a:pt x="2080871" y="2425961"/>
                  <a:pt x="1903047" y="2370890"/>
                  <a:pt x="1615360" y="2376154"/>
                </a:cubicBezTo>
                <a:cubicBezTo>
                  <a:pt x="1327674" y="2381418"/>
                  <a:pt x="1125159" y="2349128"/>
                  <a:pt x="999985" y="2376154"/>
                </a:cubicBezTo>
                <a:cubicBezTo>
                  <a:pt x="874811" y="2403180"/>
                  <a:pt x="757859" y="2375845"/>
                  <a:pt x="516476" y="2376154"/>
                </a:cubicBezTo>
                <a:cubicBezTo>
                  <a:pt x="275093" y="2376463"/>
                  <a:pt x="119280" y="2335435"/>
                  <a:pt x="0" y="2376154"/>
                </a:cubicBezTo>
                <a:cubicBezTo>
                  <a:pt x="-21567" y="2202344"/>
                  <a:pt x="69709" y="1922107"/>
                  <a:pt x="0" y="1734592"/>
                </a:cubicBezTo>
                <a:cubicBezTo>
                  <a:pt x="-69709" y="1547077"/>
                  <a:pt x="27497" y="1330582"/>
                  <a:pt x="0" y="1211839"/>
                </a:cubicBezTo>
                <a:cubicBezTo>
                  <a:pt x="-27497" y="1093096"/>
                  <a:pt x="27401" y="851734"/>
                  <a:pt x="0" y="665323"/>
                </a:cubicBezTo>
                <a:cubicBezTo>
                  <a:pt x="-27401" y="478912"/>
                  <a:pt x="609" y="154929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rmAutofit fontScale="40000" lnSpcReduction="20000"/>
          </a:bodyPr>
          <a:lstStyle/>
          <a:p>
            <a:pPr>
              <a:buNone/>
            </a:pPr>
            <a:r>
              <a:rPr lang="en-US" sz="4900" b="1" dirty="0">
                <a:solidFill>
                  <a:schemeClr val="accent1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Ticket granting ticket</a:t>
            </a:r>
            <a:endParaRPr lang="en-US" sz="4900" dirty="0">
              <a:solidFill>
                <a:schemeClr val="accent1">
                  <a:lumMod val="75000"/>
                </a:schemeClr>
              </a:solidFill>
              <a:latin typeface="Inconsolata" pitchFamily="49" charset="77"/>
              <a:ea typeface="Inconsolata" pitchFamily="49" charset="77"/>
            </a:endParaRPr>
          </a:p>
          <a:p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User ID = 101</a:t>
            </a:r>
            <a:endParaRPr lang="en-US" sz="4000" dirty="0">
              <a:solidFill>
                <a:schemeClr val="accent6">
                  <a:lumMod val="75000"/>
                </a:schemeClr>
              </a:solidFill>
              <a:latin typeface="Inconsolata" pitchFamily="49" charset="77"/>
              <a:ea typeface="Inconsolata" pitchFamily="49" charset="77"/>
              <a:cs typeface="Calibri"/>
            </a:endParaRPr>
          </a:p>
          <a:p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TGS ID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+mn-lt"/>
              </a:rPr>
              <a:t> = 3</a:t>
            </a:r>
          </a:p>
          <a:p>
            <a:r>
              <a:rPr lang="en-US" sz="4000" b="1" dirty="0">
                <a:latin typeface="Inconsolata" pitchFamily="49" charset="77"/>
                <a:ea typeface="Inconsolata" pitchFamily="49" charset="77"/>
                <a:cs typeface="Calibri"/>
              </a:rPr>
              <a:t>Timestamp</a:t>
            </a:r>
          </a:p>
          <a:p>
            <a:r>
              <a:rPr lang="en-US" sz="4000" b="1" dirty="0">
                <a:latin typeface="Inconsolata" pitchFamily="49" charset="77"/>
                <a:ea typeface="Inconsolata" pitchFamily="49" charset="77"/>
                <a:cs typeface="Calibri"/>
              </a:rPr>
              <a:t>Network address</a:t>
            </a:r>
          </a:p>
          <a:p>
            <a:r>
              <a:rPr lang="en-US" sz="4000" b="1" dirty="0">
                <a:latin typeface="Inconsolata" pitchFamily="49" charset="77"/>
                <a:ea typeface="Inconsolata" pitchFamily="49" charset="77"/>
                <a:cs typeface="Calibri"/>
              </a:rPr>
              <a:t>Lifetime = 3 </a:t>
            </a:r>
            <a:r>
              <a:rPr lang="en-US" sz="4000" b="1" dirty="0" err="1">
                <a:latin typeface="Inconsolata" pitchFamily="49" charset="77"/>
                <a:ea typeface="Inconsolata" pitchFamily="49" charset="77"/>
                <a:cs typeface="Calibri"/>
              </a:rPr>
              <a:t>hrs</a:t>
            </a:r>
            <a:endParaRPr lang="en-US" sz="4000" b="1" dirty="0">
              <a:latin typeface="Inconsolata" pitchFamily="49" charset="77"/>
              <a:ea typeface="Inconsolata" pitchFamily="49" charset="77"/>
              <a:cs typeface="Calibri"/>
            </a:endParaRPr>
          </a:p>
          <a:p>
            <a:r>
              <a:rPr lang="en-US" sz="4000" b="1" dirty="0">
                <a:latin typeface="Inconsolata" pitchFamily="49" charset="77"/>
                <a:ea typeface="Inconsolata" pitchFamily="49" charset="77"/>
                <a:cs typeface="Calibri"/>
              </a:rPr>
              <a:t>TGS session key</a:t>
            </a:r>
          </a:p>
          <a:p>
            <a:endParaRPr lang="en-US" dirty="0">
              <a:latin typeface="Inconsolata" pitchFamily="49" charset="77"/>
              <a:ea typeface="Inconsolata" pitchFamily="49" charset="77"/>
              <a:cs typeface="Calibri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C8EC30E-E97E-4251-8398-14850B439475}"/>
              </a:ext>
            </a:extLst>
          </p:cNvPr>
          <p:cNvSpPr txBox="1"/>
          <p:nvPr/>
        </p:nvSpPr>
        <p:spPr>
          <a:xfrm>
            <a:off x="4953715" y="2354487"/>
            <a:ext cx="501917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Compare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User ID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Inconsolata" pitchFamily="49" charset="77"/>
              <a:ea typeface="Inconsolata" pitchFamily="49" charset="77"/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Compare timestamp</a:t>
            </a:r>
          </a:p>
        </p:txBody>
      </p:sp>
      <p:sp>
        <p:nvSpPr>
          <p:cNvPr id="30" name="Left Arrow 29">
            <a:extLst>
              <a:ext uri="{FF2B5EF4-FFF2-40B4-BE49-F238E27FC236}">
                <a16:creationId xmlns:a16="http://schemas.microsoft.com/office/drawing/2014/main" id="{7DC29AC6-01EC-0845-AEAC-C2E874558D66}"/>
              </a:ext>
            </a:extLst>
          </p:cNvPr>
          <p:cNvSpPr/>
          <p:nvPr/>
        </p:nvSpPr>
        <p:spPr>
          <a:xfrm rot="10800000">
            <a:off x="2880444" y="2192132"/>
            <a:ext cx="2179235" cy="729512"/>
          </a:xfrm>
          <a:custGeom>
            <a:avLst/>
            <a:gdLst>
              <a:gd name="connsiteX0" fmla="*/ 0 w 2179235"/>
              <a:gd name="connsiteY0" fmla="*/ 364756 h 729512"/>
              <a:gd name="connsiteX1" fmla="*/ 364756 w 2179235"/>
              <a:gd name="connsiteY1" fmla="*/ 0 h 729512"/>
              <a:gd name="connsiteX2" fmla="*/ 364756 w 2179235"/>
              <a:gd name="connsiteY2" fmla="*/ 289186 h 729512"/>
              <a:gd name="connsiteX3" fmla="*/ 782086 w 2179235"/>
              <a:gd name="connsiteY3" fmla="*/ 289186 h 729512"/>
              <a:gd name="connsiteX4" fmla="*/ 1217561 w 2179235"/>
              <a:gd name="connsiteY4" fmla="*/ 289186 h 729512"/>
              <a:gd name="connsiteX5" fmla="*/ 1707470 w 2179235"/>
              <a:gd name="connsiteY5" fmla="*/ 289186 h 729512"/>
              <a:gd name="connsiteX6" fmla="*/ 2179235 w 2179235"/>
              <a:gd name="connsiteY6" fmla="*/ 289186 h 729512"/>
              <a:gd name="connsiteX7" fmla="*/ 2179235 w 2179235"/>
              <a:gd name="connsiteY7" fmla="*/ 440326 h 729512"/>
              <a:gd name="connsiteX8" fmla="*/ 1725615 w 2179235"/>
              <a:gd name="connsiteY8" fmla="*/ 440326 h 729512"/>
              <a:gd name="connsiteX9" fmla="*/ 1308285 w 2179235"/>
              <a:gd name="connsiteY9" fmla="*/ 440326 h 729512"/>
              <a:gd name="connsiteX10" fmla="*/ 836521 w 2179235"/>
              <a:gd name="connsiteY10" fmla="*/ 440326 h 729512"/>
              <a:gd name="connsiteX11" fmla="*/ 364756 w 2179235"/>
              <a:gd name="connsiteY11" fmla="*/ 440326 h 729512"/>
              <a:gd name="connsiteX12" fmla="*/ 364756 w 2179235"/>
              <a:gd name="connsiteY12" fmla="*/ 729512 h 729512"/>
              <a:gd name="connsiteX13" fmla="*/ 0 w 2179235"/>
              <a:gd name="connsiteY13" fmla="*/ 364756 h 729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79235" h="729512" fill="none" extrusionOk="0">
                <a:moveTo>
                  <a:pt x="0" y="364756"/>
                </a:moveTo>
                <a:cubicBezTo>
                  <a:pt x="142996" y="184817"/>
                  <a:pt x="239888" y="180334"/>
                  <a:pt x="364756" y="0"/>
                </a:cubicBezTo>
                <a:cubicBezTo>
                  <a:pt x="393717" y="112593"/>
                  <a:pt x="337253" y="185166"/>
                  <a:pt x="364756" y="289186"/>
                </a:cubicBezTo>
                <a:cubicBezTo>
                  <a:pt x="565711" y="250920"/>
                  <a:pt x="601514" y="318529"/>
                  <a:pt x="782086" y="289186"/>
                </a:cubicBezTo>
                <a:cubicBezTo>
                  <a:pt x="962658" y="259843"/>
                  <a:pt x="1112079" y="293502"/>
                  <a:pt x="1217561" y="289186"/>
                </a:cubicBezTo>
                <a:cubicBezTo>
                  <a:pt x="1323044" y="284870"/>
                  <a:pt x="1506922" y="328514"/>
                  <a:pt x="1707470" y="289186"/>
                </a:cubicBezTo>
                <a:cubicBezTo>
                  <a:pt x="1908018" y="249858"/>
                  <a:pt x="2020925" y="322218"/>
                  <a:pt x="2179235" y="289186"/>
                </a:cubicBezTo>
                <a:cubicBezTo>
                  <a:pt x="2182088" y="338334"/>
                  <a:pt x="2163419" y="408862"/>
                  <a:pt x="2179235" y="440326"/>
                </a:cubicBezTo>
                <a:cubicBezTo>
                  <a:pt x="1952528" y="456432"/>
                  <a:pt x="1927699" y="388940"/>
                  <a:pt x="1725615" y="440326"/>
                </a:cubicBezTo>
                <a:cubicBezTo>
                  <a:pt x="1523531" y="491712"/>
                  <a:pt x="1458986" y="439691"/>
                  <a:pt x="1308285" y="440326"/>
                </a:cubicBezTo>
                <a:cubicBezTo>
                  <a:pt x="1157584" y="440961"/>
                  <a:pt x="1018485" y="411676"/>
                  <a:pt x="836521" y="440326"/>
                </a:cubicBezTo>
                <a:cubicBezTo>
                  <a:pt x="654557" y="468976"/>
                  <a:pt x="534338" y="416205"/>
                  <a:pt x="364756" y="440326"/>
                </a:cubicBezTo>
                <a:cubicBezTo>
                  <a:pt x="395908" y="528980"/>
                  <a:pt x="356390" y="620119"/>
                  <a:pt x="364756" y="729512"/>
                </a:cubicBezTo>
                <a:cubicBezTo>
                  <a:pt x="248799" y="670599"/>
                  <a:pt x="177273" y="497559"/>
                  <a:pt x="0" y="364756"/>
                </a:cubicBezTo>
                <a:close/>
              </a:path>
              <a:path w="2179235" h="729512" stroke="0" extrusionOk="0">
                <a:moveTo>
                  <a:pt x="0" y="364756"/>
                </a:moveTo>
                <a:cubicBezTo>
                  <a:pt x="152076" y="196998"/>
                  <a:pt x="276558" y="156563"/>
                  <a:pt x="364756" y="0"/>
                </a:cubicBezTo>
                <a:cubicBezTo>
                  <a:pt x="376091" y="116001"/>
                  <a:pt x="333989" y="171692"/>
                  <a:pt x="364756" y="289186"/>
                </a:cubicBezTo>
                <a:cubicBezTo>
                  <a:pt x="506275" y="284064"/>
                  <a:pt x="717417" y="326138"/>
                  <a:pt x="854665" y="289186"/>
                </a:cubicBezTo>
                <a:cubicBezTo>
                  <a:pt x="991913" y="252234"/>
                  <a:pt x="1148928" y="339087"/>
                  <a:pt x="1326430" y="289186"/>
                </a:cubicBezTo>
                <a:cubicBezTo>
                  <a:pt x="1503932" y="239285"/>
                  <a:pt x="1639811" y="304895"/>
                  <a:pt x="1761905" y="289186"/>
                </a:cubicBezTo>
                <a:cubicBezTo>
                  <a:pt x="1884000" y="273477"/>
                  <a:pt x="2093397" y="316898"/>
                  <a:pt x="2179235" y="289186"/>
                </a:cubicBezTo>
                <a:cubicBezTo>
                  <a:pt x="2182666" y="325699"/>
                  <a:pt x="2162921" y="373842"/>
                  <a:pt x="2179235" y="440326"/>
                </a:cubicBezTo>
                <a:cubicBezTo>
                  <a:pt x="2006664" y="462595"/>
                  <a:pt x="1918336" y="396384"/>
                  <a:pt x="1725615" y="440326"/>
                </a:cubicBezTo>
                <a:cubicBezTo>
                  <a:pt x="1532894" y="484268"/>
                  <a:pt x="1450172" y="434864"/>
                  <a:pt x="1271996" y="440326"/>
                </a:cubicBezTo>
                <a:cubicBezTo>
                  <a:pt x="1093820" y="445788"/>
                  <a:pt x="947034" y="397980"/>
                  <a:pt x="800231" y="440326"/>
                </a:cubicBezTo>
                <a:cubicBezTo>
                  <a:pt x="653429" y="482672"/>
                  <a:pt x="536538" y="422675"/>
                  <a:pt x="364756" y="440326"/>
                </a:cubicBezTo>
                <a:cubicBezTo>
                  <a:pt x="377694" y="533428"/>
                  <a:pt x="352295" y="600808"/>
                  <a:pt x="364756" y="729512"/>
                </a:cubicBezTo>
                <a:cubicBezTo>
                  <a:pt x="250410" y="696951"/>
                  <a:pt x="184099" y="505188"/>
                  <a:pt x="0" y="364756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leftArrow">
                    <a:avLst>
                      <a:gd name="adj1" fmla="val 20718"/>
                      <a:gd name="adj2" fmla="val 5000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1" name="Left Arrow 30">
            <a:extLst>
              <a:ext uri="{FF2B5EF4-FFF2-40B4-BE49-F238E27FC236}">
                <a16:creationId xmlns:a16="http://schemas.microsoft.com/office/drawing/2014/main" id="{1BDBE345-50B8-B744-AE0F-82403B738A93}"/>
              </a:ext>
            </a:extLst>
          </p:cNvPr>
          <p:cNvSpPr/>
          <p:nvPr/>
        </p:nvSpPr>
        <p:spPr>
          <a:xfrm rot="10313384">
            <a:off x="1653676" y="2635322"/>
            <a:ext cx="3379084" cy="729512"/>
          </a:xfrm>
          <a:custGeom>
            <a:avLst/>
            <a:gdLst>
              <a:gd name="connsiteX0" fmla="*/ 0 w 3379084"/>
              <a:gd name="connsiteY0" fmla="*/ 364756 h 729512"/>
              <a:gd name="connsiteX1" fmla="*/ 364756 w 3379084"/>
              <a:gd name="connsiteY1" fmla="*/ 0 h 729512"/>
              <a:gd name="connsiteX2" fmla="*/ 364756 w 3379084"/>
              <a:gd name="connsiteY2" fmla="*/ 289186 h 729512"/>
              <a:gd name="connsiteX3" fmla="*/ 867144 w 3379084"/>
              <a:gd name="connsiteY3" fmla="*/ 289186 h 729512"/>
              <a:gd name="connsiteX4" fmla="*/ 1279102 w 3379084"/>
              <a:gd name="connsiteY4" fmla="*/ 289186 h 729512"/>
              <a:gd name="connsiteX5" fmla="*/ 1691060 w 3379084"/>
              <a:gd name="connsiteY5" fmla="*/ 289186 h 729512"/>
              <a:gd name="connsiteX6" fmla="*/ 2223592 w 3379084"/>
              <a:gd name="connsiteY6" fmla="*/ 289186 h 729512"/>
              <a:gd name="connsiteX7" fmla="*/ 2665693 w 3379084"/>
              <a:gd name="connsiteY7" fmla="*/ 289186 h 729512"/>
              <a:gd name="connsiteX8" fmla="*/ 3379084 w 3379084"/>
              <a:gd name="connsiteY8" fmla="*/ 289186 h 729512"/>
              <a:gd name="connsiteX9" fmla="*/ 3379084 w 3379084"/>
              <a:gd name="connsiteY9" fmla="*/ 440326 h 729512"/>
              <a:gd name="connsiteX10" fmla="*/ 2876696 w 3379084"/>
              <a:gd name="connsiteY10" fmla="*/ 440326 h 729512"/>
              <a:gd name="connsiteX11" fmla="*/ 2434595 w 3379084"/>
              <a:gd name="connsiteY11" fmla="*/ 440326 h 729512"/>
              <a:gd name="connsiteX12" fmla="*/ 2022636 w 3379084"/>
              <a:gd name="connsiteY12" fmla="*/ 440326 h 729512"/>
              <a:gd name="connsiteX13" fmla="*/ 1580535 w 3379084"/>
              <a:gd name="connsiteY13" fmla="*/ 440326 h 729512"/>
              <a:gd name="connsiteX14" fmla="*/ 1048004 w 3379084"/>
              <a:gd name="connsiteY14" fmla="*/ 440326 h 729512"/>
              <a:gd name="connsiteX15" fmla="*/ 364756 w 3379084"/>
              <a:gd name="connsiteY15" fmla="*/ 440326 h 729512"/>
              <a:gd name="connsiteX16" fmla="*/ 364756 w 3379084"/>
              <a:gd name="connsiteY16" fmla="*/ 729512 h 729512"/>
              <a:gd name="connsiteX17" fmla="*/ 0 w 3379084"/>
              <a:gd name="connsiteY17" fmla="*/ 364756 h 729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79084" h="729512" fill="none" extrusionOk="0">
                <a:moveTo>
                  <a:pt x="0" y="364756"/>
                </a:moveTo>
                <a:cubicBezTo>
                  <a:pt x="107107" y="253480"/>
                  <a:pt x="262402" y="120691"/>
                  <a:pt x="364756" y="0"/>
                </a:cubicBezTo>
                <a:cubicBezTo>
                  <a:pt x="374853" y="112114"/>
                  <a:pt x="333505" y="217378"/>
                  <a:pt x="364756" y="289186"/>
                </a:cubicBezTo>
                <a:cubicBezTo>
                  <a:pt x="536812" y="280886"/>
                  <a:pt x="696824" y="289305"/>
                  <a:pt x="867144" y="289186"/>
                </a:cubicBezTo>
                <a:cubicBezTo>
                  <a:pt x="1037464" y="289067"/>
                  <a:pt x="1142663" y="308074"/>
                  <a:pt x="1279102" y="289186"/>
                </a:cubicBezTo>
                <a:cubicBezTo>
                  <a:pt x="1415541" y="270298"/>
                  <a:pt x="1533511" y="323746"/>
                  <a:pt x="1691060" y="289186"/>
                </a:cubicBezTo>
                <a:cubicBezTo>
                  <a:pt x="1848609" y="254626"/>
                  <a:pt x="2083925" y="338741"/>
                  <a:pt x="2223592" y="289186"/>
                </a:cubicBezTo>
                <a:cubicBezTo>
                  <a:pt x="2363259" y="239631"/>
                  <a:pt x="2478136" y="296892"/>
                  <a:pt x="2665693" y="289186"/>
                </a:cubicBezTo>
                <a:cubicBezTo>
                  <a:pt x="2853250" y="281480"/>
                  <a:pt x="3148557" y="372169"/>
                  <a:pt x="3379084" y="289186"/>
                </a:cubicBezTo>
                <a:cubicBezTo>
                  <a:pt x="3388452" y="320646"/>
                  <a:pt x="3369800" y="379878"/>
                  <a:pt x="3379084" y="440326"/>
                </a:cubicBezTo>
                <a:cubicBezTo>
                  <a:pt x="3256725" y="498314"/>
                  <a:pt x="3003565" y="395872"/>
                  <a:pt x="2876696" y="440326"/>
                </a:cubicBezTo>
                <a:cubicBezTo>
                  <a:pt x="2749827" y="484780"/>
                  <a:pt x="2550711" y="420764"/>
                  <a:pt x="2434595" y="440326"/>
                </a:cubicBezTo>
                <a:cubicBezTo>
                  <a:pt x="2318479" y="459888"/>
                  <a:pt x="2131570" y="422794"/>
                  <a:pt x="2022636" y="440326"/>
                </a:cubicBezTo>
                <a:cubicBezTo>
                  <a:pt x="1913702" y="457858"/>
                  <a:pt x="1776160" y="412950"/>
                  <a:pt x="1580535" y="440326"/>
                </a:cubicBezTo>
                <a:cubicBezTo>
                  <a:pt x="1384910" y="467702"/>
                  <a:pt x="1276869" y="426113"/>
                  <a:pt x="1048004" y="440326"/>
                </a:cubicBezTo>
                <a:cubicBezTo>
                  <a:pt x="819139" y="454539"/>
                  <a:pt x="696609" y="382403"/>
                  <a:pt x="364756" y="440326"/>
                </a:cubicBezTo>
                <a:cubicBezTo>
                  <a:pt x="396732" y="557735"/>
                  <a:pt x="340878" y="650914"/>
                  <a:pt x="364756" y="729512"/>
                </a:cubicBezTo>
                <a:cubicBezTo>
                  <a:pt x="216777" y="650651"/>
                  <a:pt x="119010" y="414308"/>
                  <a:pt x="0" y="364756"/>
                </a:cubicBezTo>
                <a:close/>
              </a:path>
              <a:path w="3379084" h="729512" stroke="0" extrusionOk="0">
                <a:moveTo>
                  <a:pt x="0" y="364756"/>
                </a:moveTo>
                <a:cubicBezTo>
                  <a:pt x="152076" y="196998"/>
                  <a:pt x="276558" y="156563"/>
                  <a:pt x="364756" y="0"/>
                </a:cubicBezTo>
                <a:cubicBezTo>
                  <a:pt x="376091" y="116001"/>
                  <a:pt x="333989" y="171692"/>
                  <a:pt x="364756" y="289186"/>
                </a:cubicBezTo>
                <a:cubicBezTo>
                  <a:pt x="519139" y="273164"/>
                  <a:pt x="701286" y="325746"/>
                  <a:pt x="927431" y="289186"/>
                </a:cubicBezTo>
                <a:cubicBezTo>
                  <a:pt x="1153576" y="252626"/>
                  <a:pt x="1306833" y="321818"/>
                  <a:pt x="1459962" y="289186"/>
                </a:cubicBezTo>
                <a:cubicBezTo>
                  <a:pt x="1613091" y="256554"/>
                  <a:pt x="1831082" y="291765"/>
                  <a:pt x="1932207" y="289186"/>
                </a:cubicBezTo>
                <a:cubicBezTo>
                  <a:pt x="2033332" y="286607"/>
                  <a:pt x="2349024" y="343449"/>
                  <a:pt x="2494881" y="289186"/>
                </a:cubicBezTo>
                <a:cubicBezTo>
                  <a:pt x="2640738" y="234923"/>
                  <a:pt x="2724683" y="332778"/>
                  <a:pt x="2936983" y="289186"/>
                </a:cubicBezTo>
                <a:cubicBezTo>
                  <a:pt x="3149283" y="245594"/>
                  <a:pt x="3233767" y="314517"/>
                  <a:pt x="3379084" y="289186"/>
                </a:cubicBezTo>
                <a:cubicBezTo>
                  <a:pt x="3394635" y="350142"/>
                  <a:pt x="3371352" y="369010"/>
                  <a:pt x="3379084" y="440326"/>
                </a:cubicBezTo>
                <a:cubicBezTo>
                  <a:pt x="3264736" y="449894"/>
                  <a:pt x="3141094" y="438467"/>
                  <a:pt x="2906839" y="440326"/>
                </a:cubicBezTo>
                <a:cubicBezTo>
                  <a:pt x="2672584" y="442185"/>
                  <a:pt x="2697065" y="411899"/>
                  <a:pt x="2494881" y="440326"/>
                </a:cubicBezTo>
                <a:cubicBezTo>
                  <a:pt x="2292697" y="468753"/>
                  <a:pt x="2195385" y="380428"/>
                  <a:pt x="1992493" y="440326"/>
                </a:cubicBezTo>
                <a:cubicBezTo>
                  <a:pt x="1789601" y="500224"/>
                  <a:pt x="1616298" y="396228"/>
                  <a:pt x="1490105" y="440326"/>
                </a:cubicBezTo>
                <a:cubicBezTo>
                  <a:pt x="1363912" y="484424"/>
                  <a:pt x="1117885" y="429163"/>
                  <a:pt x="987717" y="440326"/>
                </a:cubicBezTo>
                <a:cubicBezTo>
                  <a:pt x="857549" y="451489"/>
                  <a:pt x="581335" y="377881"/>
                  <a:pt x="364756" y="440326"/>
                </a:cubicBezTo>
                <a:cubicBezTo>
                  <a:pt x="382997" y="569187"/>
                  <a:pt x="349471" y="614812"/>
                  <a:pt x="364756" y="729512"/>
                </a:cubicBezTo>
                <a:cubicBezTo>
                  <a:pt x="187184" y="595202"/>
                  <a:pt x="187388" y="491895"/>
                  <a:pt x="0" y="364756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leftArrow">
                    <a:avLst>
                      <a:gd name="adj1" fmla="val 20718"/>
                      <a:gd name="adj2" fmla="val 5000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2" name="Left Arrow 31">
            <a:extLst>
              <a:ext uri="{FF2B5EF4-FFF2-40B4-BE49-F238E27FC236}">
                <a16:creationId xmlns:a16="http://schemas.microsoft.com/office/drawing/2014/main" id="{378B7A65-5885-8741-8C6D-AFF5CA9D2F4C}"/>
              </a:ext>
            </a:extLst>
          </p:cNvPr>
          <p:cNvSpPr/>
          <p:nvPr/>
        </p:nvSpPr>
        <p:spPr>
          <a:xfrm rot="9947668">
            <a:off x="2239574" y="3419799"/>
            <a:ext cx="2704493" cy="729512"/>
          </a:xfrm>
          <a:custGeom>
            <a:avLst/>
            <a:gdLst>
              <a:gd name="connsiteX0" fmla="*/ 0 w 2704493"/>
              <a:gd name="connsiteY0" fmla="*/ 364756 h 729512"/>
              <a:gd name="connsiteX1" fmla="*/ 364756 w 2704493"/>
              <a:gd name="connsiteY1" fmla="*/ 0 h 729512"/>
              <a:gd name="connsiteX2" fmla="*/ 364756 w 2704493"/>
              <a:gd name="connsiteY2" fmla="*/ 289186 h 729512"/>
              <a:gd name="connsiteX3" fmla="*/ 902896 w 2704493"/>
              <a:gd name="connsiteY3" fmla="*/ 289186 h 729512"/>
              <a:gd name="connsiteX4" fmla="*/ 1464432 w 2704493"/>
              <a:gd name="connsiteY4" fmla="*/ 289186 h 729512"/>
              <a:gd name="connsiteX5" fmla="*/ 2096161 w 2704493"/>
              <a:gd name="connsiteY5" fmla="*/ 289186 h 729512"/>
              <a:gd name="connsiteX6" fmla="*/ 2704493 w 2704493"/>
              <a:gd name="connsiteY6" fmla="*/ 289186 h 729512"/>
              <a:gd name="connsiteX7" fmla="*/ 2704493 w 2704493"/>
              <a:gd name="connsiteY7" fmla="*/ 440326 h 729512"/>
              <a:gd name="connsiteX8" fmla="*/ 2119559 w 2704493"/>
              <a:gd name="connsiteY8" fmla="*/ 440326 h 729512"/>
              <a:gd name="connsiteX9" fmla="*/ 1581419 w 2704493"/>
              <a:gd name="connsiteY9" fmla="*/ 440326 h 729512"/>
              <a:gd name="connsiteX10" fmla="*/ 973088 w 2704493"/>
              <a:gd name="connsiteY10" fmla="*/ 440326 h 729512"/>
              <a:gd name="connsiteX11" fmla="*/ 364756 w 2704493"/>
              <a:gd name="connsiteY11" fmla="*/ 440326 h 729512"/>
              <a:gd name="connsiteX12" fmla="*/ 364756 w 2704493"/>
              <a:gd name="connsiteY12" fmla="*/ 729512 h 729512"/>
              <a:gd name="connsiteX13" fmla="*/ 0 w 2704493"/>
              <a:gd name="connsiteY13" fmla="*/ 364756 h 729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704493" h="729512" fill="none" extrusionOk="0">
                <a:moveTo>
                  <a:pt x="0" y="364756"/>
                </a:moveTo>
                <a:cubicBezTo>
                  <a:pt x="142996" y="184817"/>
                  <a:pt x="239888" y="180334"/>
                  <a:pt x="364756" y="0"/>
                </a:cubicBezTo>
                <a:cubicBezTo>
                  <a:pt x="393717" y="112593"/>
                  <a:pt x="337253" y="185166"/>
                  <a:pt x="364756" y="289186"/>
                </a:cubicBezTo>
                <a:cubicBezTo>
                  <a:pt x="585147" y="271469"/>
                  <a:pt x="742370" y="340330"/>
                  <a:pt x="902896" y="289186"/>
                </a:cubicBezTo>
                <a:cubicBezTo>
                  <a:pt x="1063422" y="238042"/>
                  <a:pt x="1189090" y="292475"/>
                  <a:pt x="1464432" y="289186"/>
                </a:cubicBezTo>
                <a:cubicBezTo>
                  <a:pt x="1739774" y="285897"/>
                  <a:pt x="1842733" y="346115"/>
                  <a:pt x="2096161" y="289186"/>
                </a:cubicBezTo>
                <a:cubicBezTo>
                  <a:pt x="2349589" y="232257"/>
                  <a:pt x="2411438" y="317785"/>
                  <a:pt x="2704493" y="289186"/>
                </a:cubicBezTo>
                <a:cubicBezTo>
                  <a:pt x="2707346" y="338334"/>
                  <a:pt x="2688677" y="408862"/>
                  <a:pt x="2704493" y="440326"/>
                </a:cubicBezTo>
                <a:cubicBezTo>
                  <a:pt x="2424633" y="479899"/>
                  <a:pt x="2258347" y="400170"/>
                  <a:pt x="2119559" y="440326"/>
                </a:cubicBezTo>
                <a:cubicBezTo>
                  <a:pt x="1980771" y="480482"/>
                  <a:pt x="1834270" y="391495"/>
                  <a:pt x="1581419" y="440326"/>
                </a:cubicBezTo>
                <a:cubicBezTo>
                  <a:pt x="1328568" y="489157"/>
                  <a:pt x="1225579" y="421769"/>
                  <a:pt x="973088" y="440326"/>
                </a:cubicBezTo>
                <a:cubicBezTo>
                  <a:pt x="720597" y="458883"/>
                  <a:pt x="637559" y="426174"/>
                  <a:pt x="364756" y="440326"/>
                </a:cubicBezTo>
                <a:cubicBezTo>
                  <a:pt x="395908" y="528980"/>
                  <a:pt x="356390" y="620119"/>
                  <a:pt x="364756" y="729512"/>
                </a:cubicBezTo>
                <a:cubicBezTo>
                  <a:pt x="248799" y="670599"/>
                  <a:pt x="177273" y="497559"/>
                  <a:pt x="0" y="364756"/>
                </a:cubicBezTo>
                <a:close/>
              </a:path>
              <a:path w="2704493" h="729512" stroke="0" extrusionOk="0">
                <a:moveTo>
                  <a:pt x="0" y="364756"/>
                </a:moveTo>
                <a:cubicBezTo>
                  <a:pt x="152076" y="196998"/>
                  <a:pt x="276558" y="156563"/>
                  <a:pt x="364756" y="0"/>
                </a:cubicBezTo>
                <a:cubicBezTo>
                  <a:pt x="376091" y="116001"/>
                  <a:pt x="333989" y="171692"/>
                  <a:pt x="364756" y="289186"/>
                </a:cubicBezTo>
                <a:cubicBezTo>
                  <a:pt x="579786" y="254323"/>
                  <a:pt x="757330" y="310426"/>
                  <a:pt x="996485" y="289186"/>
                </a:cubicBezTo>
                <a:cubicBezTo>
                  <a:pt x="1235640" y="267946"/>
                  <a:pt x="1426431" y="306057"/>
                  <a:pt x="1604817" y="289186"/>
                </a:cubicBezTo>
                <a:cubicBezTo>
                  <a:pt x="1783203" y="272315"/>
                  <a:pt x="1911616" y="352722"/>
                  <a:pt x="2166353" y="289186"/>
                </a:cubicBezTo>
                <a:cubicBezTo>
                  <a:pt x="2421090" y="225650"/>
                  <a:pt x="2446226" y="304456"/>
                  <a:pt x="2704493" y="289186"/>
                </a:cubicBezTo>
                <a:cubicBezTo>
                  <a:pt x="2707924" y="325699"/>
                  <a:pt x="2688179" y="373842"/>
                  <a:pt x="2704493" y="440326"/>
                </a:cubicBezTo>
                <a:cubicBezTo>
                  <a:pt x="2492667" y="449623"/>
                  <a:pt x="2288152" y="400730"/>
                  <a:pt x="2119559" y="440326"/>
                </a:cubicBezTo>
                <a:cubicBezTo>
                  <a:pt x="1950966" y="479922"/>
                  <a:pt x="1673248" y="428534"/>
                  <a:pt x="1534625" y="440326"/>
                </a:cubicBezTo>
                <a:cubicBezTo>
                  <a:pt x="1396002" y="452118"/>
                  <a:pt x="1051142" y="414706"/>
                  <a:pt x="926293" y="440326"/>
                </a:cubicBezTo>
                <a:cubicBezTo>
                  <a:pt x="801444" y="465946"/>
                  <a:pt x="480981" y="387495"/>
                  <a:pt x="364756" y="440326"/>
                </a:cubicBezTo>
                <a:cubicBezTo>
                  <a:pt x="377694" y="533428"/>
                  <a:pt x="352295" y="600808"/>
                  <a:pt x="364756" y="729512"/>
                </a:cubicBezTo>
                <a:cubicBezTo>
                  <a:pt x="250410" y="696951"/>
                  <a:pt x="184099" y="505188"/>
                  <a:pt x="0" y="364756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leftArrow">
                    <a:avLst>
                      <a:gd name="adj1" fmla="val 20718"/>
                      <a:gd name="adj2" fmla="val 5000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442CF85F-D130-394A-9EF7-BAE58738331C}"/>
              </a:ext>
            </a:extLst>
          </p:cNvPr>
          <p:cNvSpPr>
            <a:spLocks noGrp="1"/>
          </p:cNvSpPr>
          <p:nvPr/>
        </p:nvSpPr>
        <p:spPr>
          <a:xfrm>
            <a:off x="9064339" y="2358162"/>
            <a:ext cx="2715128" cy="1203482"/>
          </a:xfrm>
          <a:custGeom>
            <a:avLst/>
            <a:gdLst>
              <a:gd name="connsiteX0" fmla="*/ 0 w 2715128"/>
              <a:gd name="connsiteY0" fmla="*/ 0 h 1203482"/>
              <a:gd name="connsiteX1" fmla="*/ 515874 w 2715128"/>
              <a:gd name="connsiteY1" fmla="*/ 0 h 1203482"/>
              <a:gd name="connsiteX2" fmla="*/ 977446 w 2715128"/>
              <a:gd name="connsiteY2" fmla="*/ 0 h 1203482"/>
              <a:gd name="connsiteX3" fmla="*/ 1466169 w 2715128"/>
              <a:gd name="connsiteY3" fmla="*/ 0 h 1203482"/>
              <a:gd name="connsiteX4" fmla="*/ 2036346 w 2715128"/>
              <a:gd name="connsiteY4" fmla="*/ 0 h 1203482"/>
              <a:gd name="connsiteX5" fmla="*/ 2715128 w 2715128"/>
              <a:gd name="connsiteY5" fmla="*/ 0 h 1203482"/>
              <a:gd name="connsiteX6" fmla="*/ 2715128 w 2715128"/>
              <a:gd name="connsiteY6" fmla="*/ 377091 h 1203482"/>
              <a:gd name="connsiteX7" fmla="*/ 2715128 w 2715128"/>
              <a:gd name="connsiteY7" fmla="*/ 742147 h 1203482"/>
              <a:gd name="connsiteX8" fmla="*/ 2715128 w 2715128"/>
              <a:gd name="connsiteY8" fmla="*/ 1203482 h 1203482"/>
              <a:gd name="connsiteX9" fmla="*/ 2172102 w 2715128"/>
              <a:gd name="connsiteY9" fmla="*/ 1203482 h 1203482"/>
              <a:gd name="connsiteX10" fmla="*/ 1683379 w 2715128"/>
              <a:gd name="connsiteY10" fmla="*/ 1203482 h 1203482"/>
              <a:gd name="connsiteX11" fmla="*/ 1086051 w 2715128"/>
              <a:gd name="connsiteY11" fmla="*/ 1203482 h 1203482"/>
              <a:gd name="connsiteX12" fmla="*/ 570177 w 2715128"/>
              <a:gd name="connsiteY12" fmla="*/ 1203482 h 1203482"/>
              <a:gd name="connsiteX13" fmla="*/ 0 w 2715128"/>
              <a:gd name="connsiteY13" fmla="*/ 1203482 h 1203482"/>
              <a:gd name="connsiteX14" fmla="*/ 0 w 2715128"/>
              <a:gd name="connsiteY14" fmla="*/ 790287 h 1203482"/>
              <a:gd name="connsiteX15" fmla="*/ 0 w 2715128"/>
              <a:gd name="connsiteY15" fmla="*/ 401161 h 1203482"/>
              <a:gd name="connsiteX16" fmla="*/ 0 w 2715128"/>
              <a:gd name="connsiteY16" fmla="*/ 0 h 1203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15128" h="1203482" fill="none" extrusionOk="0">
                <a:moveTo>
                  <a:pt x="0" y="0"/>
                </a:moveTo>
                <a:cubicBezTo>
                  <a:pt x="211745" y="-50600"/>
                  <a:pt x="273894" y="40550"/>
                  <a:pt x="515874" y="0"/>
                </a:cubicBezTo>
                <a:cubicBezTo>
                  <a:pt x="757854" y="-40550"/>
                  <a:pt x="782183" y="21915"/>
                  <a:pt x="977446" y="0"/>
                </a:cubicBezTo>
                <a:cubicBezTo>
                  <a:pt x="1172709" y="-21915"/>
                  <a:pt x="1326965" y="6362"/>
                  <a:pt x="1466169" y="0"/>
                </a:cubicBezTo>
                <a:cubicBezTo>
                  <a:pt x="1605373" y="-6362"/>
                  <a:pt x="1861467" y="25619"/>
                  <a:pt x="2036346" y="0"/>
                </a:cubicBezTo>
                <a:cubicBezTo>
                  <a:pt x="2211225" y="-25619"/>
                  <a:pt x="2555558" y="22385"/>
                  <a:pt x="2715128" y="0"/>
                </a:cubicBezTo>
                <a:cubicBezTo>
                  <a:pt x="2717652" y="90808"/>
                  <a:pt x="2712540" y="201235"/>
                  <a:pt x="2715128" y="377091"/>
                </a:cubicBezTo>
                <a:cubicBezTo>
                  <a:pt x="2717716" y="552947"/>
                  <a:pt x="2693540" y="607382"/>
                  <a:pt x="2715128" y="742147"/>
                </a:cubicBezTo>
                <a:cubicBezTo>
                  <a:pt x="2736716" y="876912"/>
                  <a:pt x="2660492" y="974101"/>
                  <a:pt x="2715128" y="1203482"/>
                </a:cubicBezTo>
                <a:cubicBezTo>
                  <a:pt x="2458855" y="1216279"/>
                  <a:pt x="2372865" y="1141865"/>
                  <a:pt x="2172102" y="1203482"/>
                </a:cubicBezTo>
                <a:cubicBezTo>
                  <a:pt x="1971339" y="1265099"/>
                  <a:pt x="1830276" y="1164195"/>
                  <a:pt x="1683379" y="1203482"/>
                </a:cubicBezTo>
                <a:cubicBezTo>
                  <a:pt x="1536482" y="1242769"/>
                  <a:pt x="1349963" y="1175557"/>
                  <a:pt x="1086051" y="1203482"/>
                </a:cubicBezTo>
                <a:cubicBezTo>
                  <a:pt x="822139" y="1231407"/>
                  <a:pt x="738786" y="1185517"/>
                  <a:pt x="570177" y="1203482"/>
                </a:cubicBezTo>
                <a:cubicBezTo>
                  <a:pt x="401568" y="1221447"/>
                  <a:pt x="141763" y="1155166"/>
                  <a:pt x="0" y="1203482"/>
                </a:cubicBezTo>
                <a:cubicBezTo>
                  <a:pt x="-19255" y="1009313"/>
                  <a:pt x="24314" y="915926"/>
                  <a:pt x="0" y="790287"/>
                </a:cubicBezTo>
                <a:cubicBezTo>
                  <a:pt x="-24314" y="664648"/>
                  <a:pt x="27812" y="545915"/>
                  <a:pt x="0" y="401161"/>
                </a:cubicBezTo>
                <a:cubicBezTo>
                  <a:pt x="-27812" y="256407"/>
                  <a:pt x="24332" y="127213"/>
                  <a:pt x="0" y="0"/>
                </a:cubicBezTo>
                <a:close/>
              </a:path>
              <a:path w="2715128" h="1203482" stroke="0" extrusionOk="0">
                <a:moveTo>
                  <a:pt x="0" y="0"/>
                </a:moveTo>
                <a:cubicBezTo>
                  <a:pt x="150901" y="-38396"/>
                  <a:pt x="399930" y="11277"/>
                  <a:pt x="515874" y="0"/>
                </a:cubicBezTo>
                <a:cubicBezTo>
                  <a:pt x="631818" y="-11277"/>
                  <a:pt x="816054" y="44663"/>
                  <a:pt x="977446" y="0"/>
                </a:cubicBezTo>
                <a:cubicBezTo>
                  <a:pt x="1138838" y="-44663"/>
                  <a:pt x="1449435" y="10893"/>
                  <a:pt x="1574774" y="0"/>
                </a:cubicBezTo>
                <a:cubicBezTo>
                  <a:pt x="1700113" y="-10893"/>
                  <a:pt x="1929487" y="42153"/>
                  <a:pt x="2090649" y="0"/>
                </a:cubicBezTo>
                <a:cubicBezTo>
                  <a:pt x="2251812" y="-42153"/>
                  <a:pt x="2564449" y="53013"/>
                  <a:pt x="2715128" y="0"/>
                </a:cubicBezTo>
                <a:cubicBezTo>
                  <a:pt x="2715404" y="100924"/>
                  <a:pt x="2676341" y="234368"/>
                  <a:pt x="2715128" y="425230"/>
                </a:cubicBezTo>
                <a:cubicBezTo>
                  <a:pt x="2753915" y="616092"/>
                  <a:pt x="2686442" y="715620"/>
                  <a:pt x="2715128" y="826391"/>
                </a:cubicBezTo>
                <a:cubicBezTo>
                  <a:pt x="2743814" y="937162"/>
                  <a:pt x="2704329" y="1079429"/>
                  <a:pt x="2715128" y="1203482"/>
                </a:cubicBezTo>
                <a:cubicBezTo>
                  <a:pt x="2547779" y="1214998"/>
                  <a:pt x="2327989" y="1184537"/>
                  <a:pt x="2226405" y="1203482"/>
                </a:cubicBezTo>
                <a:cubicBezTo>
                  <a:pt x="2124821" y="1222427"/>
                  <a:pt x="1952813" y="1142923"/>
                  <a:pt x="1683379" y="1203482"/>
                </a:cubicBezTo>
                <a:cubicBezTo>
                  <a:pt x="1413945" y="1264041"/>
                  <a:pt x="1394323" y="1179834"/>
                  <a:pt x="1140354" y="1203482"/>
                </a:cubicBezTo>
                <a:cubicBezTo>
                  <a:pt x="886386" y="1227130"/>
                  <a:pt x="842334" y="1199239"/>
                  <a:pt x="624479" y="1203482"/>
                </a:cubicBezTo>
                <a:cubicBezTo>
                  <a:pt x="406624" y="1207725"/>
                  <a:pt x="209524" y="1164205"/>
                  <a:pt x="0" y="1203482"/>
                </a:cubicBezTo>
                <a:cubicBezTo>
                  <a:pt x="-42498" y="1058217"/>
                  <a:pt x="14799" y="907200"/>
                  <a:pt x="0" y="778252"/>
                </a:cubicBezTo>
                <a:cubicBezTo>
                  <a:pt x="-14799" y="649304"/>
                  <a:pt x="30494" y="556736"/>
                  <a:pt x="0" y="353021"/>
                </a:cubicBezTo>
                <a:cubicBezTo>
                  <a:pt x="-30494" y="149306"/>
                  <a:pt x="4199" y="119463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Authenticator</a:t>
            </a:r>
            <a:endParaRPr lang="en-US" dirty="0">
              <a:latin typeface="Inconsolata" pitchFamily="49" charset="77"/>
              <a:ea typeface="Inconsolata" pitchFamily="49" charset="77"/>
            </a:endParaRPr>
          </a:p>
          <a:p>
            <a:pPr>
              <a:buFont typeface="Arial"/>
              <a:buChar char="•"/>
            </a:pP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User ID = 101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Inconsolata" pitchFamily="49" charset="77"/>
              <a:ea typeface="Inconsolata" pitchFamily="49" charset="77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800" b="1" dirty="0">
                <a:latin typeface="Inconsolata" pitchFamily="49" charset="77"/>
                <a:ea typeface="Inconsolata" pitchFamily="49" charset="77"/>
                <a:cs typeface="Calibri"/>
              </a:rPr>
              <a:t>timestamp</a:t>
            </a:r>
            <a:endParaRPr lang="en-US" sz="1800" dirty="0">
              <a:latin typeface="Inconsolata" pitchFamily="49" charset="77"/>
              <a:ea typeface="Inconsolata" pitchFamily="49" charset="77"/>
              <a:cs typeface="Calibri"/>
            </a:endParaRPr>
          </a:p>
        </p:txBody>
      </p:sp>
      <p:sp>
        <p:nvSpPr>
          <p:cNvPr id="35" name="Left Arrow 34">
            <a:extLst>
              <a:ext uri="{FF2B5EF4-FFF2-40B4-BE49-F238E27FC236}">
                <a16:creationId xmlns:a16="http://schemas.microsoft.com/office/drawing/2014/main" id="{F3A5EF09-4534-A94E-A9D7-17F80757604B}"/>
              </a:ext>
            </a:extLst>
          </p:cNvPr>
          <p:cNvSpPr/>
          <p:nvPr/>
        </p:nvSpPr>
        <p:spPr>
          <a:xfrm rot="602176">
            <a:off x="7190835" y="2671806"/>
            <a:ext cx="1870398" cy="729512"/>
          </a:xfrm>
          <a:custGeom>
            <a:avLst/>
            <a:gdLst>
              <a:gd name="connsiteX0" fmla="*/ 0 w 1870398"/>
              <a:gd name="connsiteY0" fmla="*/ 364756 h 729512"/>
              <a:gd name="connsiteX1" fmla="*/ 364756 w 1870398"/>
              <a:gd name="connsiteY1" fmla="*/ 0 h 729512"/>
              <a:gd name="connsiteX2" fmla="*/ 364756 w 1870398"/>
              <a:gd name="connsiteY2" fmla="*/ 289186 h 729512"/>
              <a:gd name="connsiteX3" fmla="*/ 866637 w 1870398"/>
              <a:gd name="connsiteY3" fmla="*/ 289186 h 729512"/>
              <a:gd name="connsiteX4" fmla="*/ 1338404 w 1870398"/>
              <a:gd name="connsiteY4" fmla="*/ 289186 h 729512"/>
              <a:gd name="connsiteX5" fmla="*/ 1870398 w 1870398"/>
              <a:gd name="connsiteY5" fmla="*/ 289186 h 729512"/>
              <a:gd name="connsiteX6" fmla="*/ 1870398 w 1870398"/>
              <a:gd name="connsiteY6" fmla="*/ 440326 h 729512"/>
              <a:gd name="connsiteX7" fmla="*/ 1398630 w 1870398"/>
              <a:gd name="connsiteY7" fmla="*/ 440326 h 729512"/>
              <a:gd name="connsiteX8" fmla="*/ 941919 w 1870398"/>
              <a:gd name="connsiteY8" fmla="*/ 440326 h 729512"/>
              <a:gd name="connsiteX9" fmla="*/ 364756 w 1870398"/>
              <a:gd name="connsiteY9" fmla="*/ 440326 h 729512"/>
              <a:gd name="connsiteX10" fmla="*/ 364756 w 1870398"/>
              <a:gd name="connsiteY10" fmla="*/ 729512 h 729512"/>
              <a:gd name="connsiteX11" fmla="*/ 0 w 1870398"/>
              <a:gd name="connsiteY11" fmla="*/ 364756 h 729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70398" h="729512" fill="none" extrusionOk="0">
                <a:moveTo>
                  <a:pt x="0" y="364756"/>
                </a:moveTo>
                <a:cubicBezTo>
                  <a:pt x="126552" y="168564"/>
                  <a:pt x="281844" y="148429"/>
                  <a:pt x="364756" y="0"/>
                </a:cubicBezTo>
                <a:cubicBezTo>
                  <a:pt x="378167" y="79347"/>
                  <a:pt x="347417" y="188013"/>
                  <a:pt x="364756" y="289186"/>
                </a:cubicBezTo>
                <a:cubicBezTo>
                  <a:pt x="559659" y="232904"/>
                  <a:pt x="674362" y="300128"/>
                  <a:pt x="866637" y="289186"/>
                </a:cubicBezTo>
                <a:cubicBezTo>
                  <a:pt x="1058912" y="278244"/>
                  <a:pt x="1179882" y="340104"/>
                  <a:pt x="1338404" y="289186"/>
                </a:cubicBezTo>
                <a:cubicBezTo>
                  <a:pt x="1496926" y="238268"/>
                  <a:pt x="1674228" y="338180"/>
                  <a:pt x="1870398" y="289186"/>
                </a:cubicBezTo>
                <a:cubicBezTo>
                  <a:pt x="1870421" y="330181"/>
                  <a:pt x="1860099" y="371974"/>
                  <a:pt x="1870398" y="440326"/>
                </a:cubicBezTo>
                <a:cubicBezTo>
                  <a:pt x="1669820" y="447127"/>
                  <a:pt x="1583678" y="401009"/>
                  <a:pt x="1398630" y="440326"/>
                </a:cubicBezTo>
                <a:cubicBezTo>
                  <a:pt x="1213582" y="479643"/>
                  <a:pt x="1065315" y="398579"/>
                  <a:pt x="941919" y="440326"/>
                </a:cubicBezTo>
                <a:cubicBezTo>
                  <a:pt x="818523" y="482073"/>
                  <a:pt x="505825" y="420603"/>
                  <a:pt x="364756" y="440326"/>
                </a:cubicBezTo>
                <a:cubicBezTo>
                  <a:pt x="371492" y="518636"/>
                  <a:pt x="354762" y="629427"/>
                  <a:pt x="364756" y="729512"/>
                </a:cubicBezTo>
                <a:cubicBezTo>
                  <a:pt x="216477" y="649161"/>
                  <a:pt x="117155" y="470507"/>
                  <a:pt x="0" y="364756"/>
                </a:cubicBezTo>
                <a:close/>
              </a:path>
              <a:path w="1870398" h="729512" stroke="0" extrusionOk="0">
                <a:moveTo>
                  <a:pt x="0" y="364756"/>
                </a:moveTo>
                <a:cubicBezTo>
                  <a:pt x="152076" y="196998"/>
                  <a:pt x="276558" y="156563"/>
                  <a:pt x="364756" y="0"/>
                </a:cubicBezTo>
                <a:cubicBezTo>
                  <a:pt x="376091" y="116001"/>
                  <a:pt x="333989" y="171692"/>
                  <a:pt x="364756" y="289186"/>
                </a:cubicBezTo>
                <a:cubicBezTo>
                  <a:pt x="606918" y="226780"/>
                  <a:pt x="787019" y="323886"/>
                  <a:pt x="896750" y="289186"/>
                </a:cubicBezTo>
                <a:cubicBezTo>
                  <a:pt x="1006481" y="254486"/>
                  <a:pt x="1174205" y="300179"/>
                  <a:pt x="1413687" y="289186"/>
                </a:cubicBezTo>
                <a:cubicBezTo>
                  <a:pt x="1653169" y="278193"/>
                  <a:pt x="1749700" y="291872"/>
                  <a:pt x="1870398" y="289186"/>
                </a:cubicBezTo>
                <a:cubicBezTo>
                  <a:pt x="1879514" y="359322"/>
                  <a:pt x="1863291" y="394738"/>
                  <a:pt x="1870398" y="440326"/>
                </a:cubicBezTo>
                <a:cubicBezTo>
                  <a:pt x="1635061" y="457307"/>
                  <a:pt x="1497683" y="421355"/>
                  <a:pt x="1338404" y="440326"/>
                </a:cubicBezTo>
                <a:cubicBezTo>
                  <a:pt x="1179125" y="459297"/>
                  <a:pt x="996523" y="390942"/>
                  <a:pt x="866637" y="440326"/>
                </a:cubicBezTo>
                <a:cubicBezTo>
                  <a:pt x="736751" y="489710"/>
                  <a:pt x="557699" y="394830"/>
                  <a:pt x="364756" y="440326"/>
                </a:cubicBezTo>
                <a:cubicBezTo>
                  <a:pt x="371191" y="504018"/>
                  <a:pt x="356364" y="658787"/>
                  <a:pt x="364756" y="729512"/>
                </a:cubicBezTo>
                <a:cubicBezTo>
                  <a:pt x="206423" y="591531"/>
                  <a:pt x="125259" y="464328"/>
                  <a:pt x="0" y="364756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leftArrow">
                    <a:avLst>
                      <a:gd name="adj1" fmla="val 20718"/>
                      <a:gd name="adj2" fmla="val 5000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6" name="Left Arrow 35">
            <a:extLst>
              <a:ext uri="{FF2B5EF4-FFF2-40B4-BE49-F238E27FC236}">
                <a16:creationId xmlns:a16="http://schemas.microsoft.com/office/drawing/2014/main" id="{732A588A-2BD3-E140-8FF0-C7F2B9D80DB8}"/>
              </a:ext>
            </a:extLst>
          </p:cNvPr>
          <p:cNvSpPr/>
          <p:nvPr/>
        </p:nvSpPr>
        <p:spPr>
          <a:xfrm rot="731032">
            <a:off x="6979587" y="2382305"/>
            <a:ext cx="2125950" cy="729512"/>
          </a:xfrm>
          <a:custGeom>
            <a:avLst/>
            <a:gdLst>
              <a:gd name="connsiteX0" fmla="*/ 0 w 2125950"/>
              <a:gd name="connsiteY0" fmla="*/ 364756 h 729512"/>
              <a:gd name="connsiteX1" fmla="*/ 364756 w 2125950"/>
              <a:gd name="connsiteY1" fmla="*/ 0 h 729512"/>
              <a:gd name="connsiteX2" fmla="*/ 364756 w 2125950"/>
              <a:gd name="connsiteY2" fmla="*/ 289186 h 729512"/>
              <a:gd name="connsiteX3" fmla="*/ 951821 w 2125950"/>
              <a:gd name="connsiteY3" fmla="*/ 289186 h 729512"/>
              <a:gd name="connsiteX4" fmla="*/ 1503661 w 2125950"/>
              <a:gd name="connsiteY4" fmla="*/ 289186 h 729512"/>
              <a:gd name="connsiteX5" fmla="*/ 2125950 w 2125950"/>
              <a:gd name="connsiteY5" fmla="*/ 289186 h 729512"/>
              <a:gd name="connsiteX6" fmla="*/ 2125950 w 2125950"/>
              <a:gd name="connsiteY6" fmla="*/ 440326 h 729512"/>
              <a:gd name="connsiteX7" fmla="*/ 1574109 w 2125950"/>
              <a:gd name="connsiteY7" fmla="*/ 440326 h 729512"/>
              <a:gd name="connsiteX8" fmla="*/ 1039880 w 2125950"/>
              <a:gd name="connsiteY8" fmla="*/ 440326 h 729512"/>
              <a:gd name="connsiteX9" fmla="*/ 364756 w 2125950"/>
              <a:gd name="connsiteY9" fmla="*/ 440326 h 729512"/>
              <a:gd name="connsiteX10" fmla="*/ 364756 w 2125950"/>
              <a:gd name="connsiteY10" fmla="*/ 729512 h 729512"/>
              <a:gd name="connsiteX11" fmla="*/ 0 w 2125950"/>
              <a:gd name="connsiteY11" fmla="*/ 364756 h 729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25950" h="729512" fill="none" extrusionOk="0">
                <a:moveTo>
                  <a:pt x="0" y="364756"/>
                </a:moveTo>
                <a:cubicBezTo>
                  <a:pt x="126552" y="168564"/>
                  <a:pt x="281844" y="148429"/>
                  <a:pt x="364756" y="0"/>
                </a:cubicBezTo>
                <a:cubicBezTo>
                  <a:pt x="378167" y="79347"/>
                  <a:pt x="347417" y="188013"/>
                  <a:pt x="364756" y="289186"/>
                </a:cubicBezTo>
                <a:cubicBezTo>
                  <a:pt x="587288" y="275199"/>
                  <a:pt x="662018" y="318735"/>
                  <a:pt x="951821" y="289186"/>
                </a:cubicBezTo>
                <a:cubicBezTo>
                  <a:pt x="1241624" y="259637"/>
                  <a:pt x="1389305" y="352413"/>
                  <a:pt x="1503661" y="289186"/>
                </a:cubicBezTo>
                <a:cubicBezTo>
                  <a:pt x="1618017" y="225959"/>
                  <a:pt x="1963390" y="299643"/>
                  <a:pt x="2125950" y="289186"/>
                </a:cubicBezTo>
                <a:cubicBezTo>
                  <a:pt x="2125973" y="330181"/>
                  <a:pt x="2115651" y="371974"/>
                  <a:pt x="2125950" y="440326"/>
                </a:cubicBezTo>
                <a:cubicBezTo>
                  <a:pt x="1923984" y="474469"/>
                  <a:pt x="1794488" y="437624"/>
                  <a:pt x="1574109" y="440326"/>
                </a:cubicBezTo>
                <a:cubicBezTo>
                  <a:pt x="1353730" y="443028"/>
                  <a:pt x="1225734" y="424450"/>
                  <a:pt x="1039880" y="440326"/>
                </a:cubicBezTo>
                <a:cubicBezTo>
                  <a:pt x="854026" y="456202"/>
                  <a:pt x="689203" y="425286"/>
                  <a:pt x="364756" y="440326"/>
                </a:cubicBezTo>
                <a:cubicBezTo>
                  <a:pt x="371492" y="518636"/>
                  <a:pt x="354762" y="629427"/>
                  <a:pt x="364756" y="729512"/>
                </a:cubicBezTo>
                <a:cubicBezTo>
                  <a:pt x="216477" y="649161"/>
                  <a:pt x="117155" y="470507"/>
                  <a:pt x="0" y="364756"/>
                </a:cubicBezTo>
                <a:close/>
              </a:path>
              <a:path w="2125950" h="729512" stroke="0" extrusionOk="0">
                <a:moveTo>
                  <a:pt x="0" y="364756"/>
                </a:moveTo>
                <a:cubicBezTo>
                  <a:pt x="152076" y="196998"/>
                  <a:pt x="276558" y="156563"/>
                  <a:pt x="364756" y="0"/>
                </a:cubicBezTo>
                <a:cubicBezTo>
                  <a:pt x="376091" y="116001"/>
                  <a:pt x="333989" y="171692"/>
                  <a:pt x="364756" y="289186"/>
                </a:cubicBezTo>
                <a:cubicBezTo>
                  <a:pt x="638098" y="276789"/>
                  <a:pt x="724515" y="358652"/>
                  <a:pt x="987045" y="289186"/>
                </a:cubicBezTo>
                <a:cubicBezTo>
                  <a:pt x="1249575" y="219720"/>
                  <a:pt x="1378262" y="293446"/>
                  <a:pt x="1591721" y="289186"/>
                </a:cubicBezTo>
                <a:cubicBezTo>
                  <a:pt x="1805180" y="284926"/>
                  <a:pt x="1927686" y="337711"/>
                  <a:pt x="2125950" y="289186"/>
                </a:cubicBezTo>
                <a:cubicBezTo>
                  <a:pt x="2135066" y="359322"/>
                  <a:pt x="2118843" y="394738"/>
                  <a:pt x="2125950" y="440326"/>
                </a:cubicBezTo>
                <a:cubicBezTo>
                  <a:pt x="1857481" y="485135"/>
                  <a:pt x="1651480" y="377010"/>
                  <a:pt x="1503661" y="440326"/>
                </a:cubicBezTo>
                <a:cubicBezTo>
                  <a:pt x="1355842" y="503642"/>
                  <a:pt x="1191324" y="380030"/>
                  <a:pt x="951821" y="440326"/>
                </a:cubicBezTo>
                <a:cubicBezTo>
                  <a:pt x="712318" y="500622"/>
                  <a:pt x="540971" y="379900"/>
                  <a:pt x="364756" y="440326"/>
                </a:cubicBezTo>
                <a:cubicBezTo>
                  <a:pt x="371191" y="504018"/>
                  <a:pt x="356364" y="658787"/>
                  <a:pt x="364756" y="729512"/>
                </a:cubicBezTo>
                <a:cubicBezTo>
                  <a:pt x="206423" y="591531"/>
                  <a:pt x="125259" y="464328"/>
                  <a:pt x="0" y="364756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leftArrow">
                    <a:avLst>
                      <a:gd name="adj1" fmla="val 20718"/>
                      <a:gd name="adj2" fmla="val 5000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8B39C2-4CB0-3143-8E94-8778CC5F0DB3}"/>
              </a:ext>
            </a:extLst>
          </p:cNvPr>
          <p:cNvSpPr txBox="1"/>
          <p:nvPr/>
        </p:nvSpPr>
        <p:spPr>
          <a:xfrm>
            <a:off x="3979279" y="4422488"/>
            <a:ext cx="6324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Check whether the session has expired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Check the cache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Check, that 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user IP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 is in range</a:t>
            </a:r>
            <a:endParaRPr lang="en-RU" dirty="0"/>
          </a:p>
        </p:txBody>
      </p:sp>
      <p:pic>
        <p:nvPicPr>
          <p:cNvPr id="42" name="Picture 17">
            <a:extLst>
              <a:ext uri="{FF2B5EF4-FFF2-40B4-BE49-F238E27FC236}">
                <a16:creationId xmlns:a16="http://schemas.microsoft.com/office/drawing/2014/main" id="{B30EDAB3-9489-3643-8C4F-105B41D5A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4067" y="4656190"/>
            <a:ext cx="643690" cy="643690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9B57FDC-A0A2-8044-8661-784EFDCA890C}"/>
              </a:ext>
            </a:extLst>
          </p:cNvPr>
          <p:cNvSpPr txBox="1"/>
          <p:nvPr/>
        </p:nvSpPr>
        <p:spPr>
          <a:xfrm>
            <a:off x="9129162" y="4285335"/>
            <a:ext cx="133349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rgbClr val="BF9000"/>
                </a:solidFill>
                <a:latin typeface="Inconsolata" pitchFamily="49" charset="77"/>
                <a:ea typeface="Inconsolata" pitchFamily="49" charset="77"/>
              </a:rPr>
              <a:t>TGS cache</a:t>
            </a:r>
            <a:endParaRPr lang="en-US" dirty="0">
              <a:latin typeface="Inconsolata" pitchFamily="49" charset="77"/>
              <a:ea typeface="Inconsolata" pitchFamily="49" charset="77"/>
              <a:cs typeface="Calibri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754B3FC-377E-F041-9C00-646D67D0AEF1}"/>
              </a:ext>
            </a:extLst>
          </p:cNvPr>
          <p:cNvSpPr txBox="1"/>
          <p:nvPr/>
        </p:nvSpPr>
        <p:spPr>
          <a:xfrm>
            <a:off x="2191411" y="5324406"/>
            <a:ext cx="3664017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User ID = 101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Inconsolata" pitchFamily="49" charset="77"/>
              <a:ea typeface="Inconsolata" pitchFamily="49" charset="77"/>
              <a:cs typeface="Calibri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IP address = 192.168.180.12</a:t>
            </a:r>
          </a:p>
        </p:txBody>
      </p:sp>
      <p:pic>
        <p:nvPicPr>
          <p:cNvPr id="49" name="Picture 1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7C7BA74E-C346-1647-9F8C-E1BD0671D1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995" y="5296332"/>
            <a:ext cx="874295" cy="874295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6449893F-9841-DD48-B5F8-DF7AF6BDC088}"/>
              </a:ext>
            </a:extLst>
          </p:cNvPr>
          <p:cNvSpPr txBox="1"/>
          <p:nvPr/>
        </p:nvSpPr>
        <p:spPr>
          <a:xfrm>
            <a:off x="336543" y="6176643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User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5C1D731-13CD-CD4F-9D00-2A1F3697C1D5}"/>
              </a:ext>
            </a:extLst>
          </p:cNvPr>
          <p:cNvSpPr txBox="1"/>
          <p:nvPr/>
        </p:nvSpPr>
        <p:spPr>
          <a:xfrm>
            <a:off x="1406803" y="5325532"/>
            <a:ext cx="697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3200" dirty="0"/>
              <a:t>🤣</a:t>
            </a:r>
          </a:p>
        </p:txBody>
      </p:sp>
      <p:pic>
        <p:nvPicPr>
          <p:cNvPr id="18" name="Picture 17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399253C3-916A-FC42-9936-DBBF423668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6090" y="189717"/>
            <a:ext cx="1641425" cy="173288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D6A78802-5F45-3242-8423-73D181D13C7E}"/>
              </a:ext>
            </a:extLst>
          </p:cNvPr>
          <p:cNvSpPr txBox="1"/>
          <p:nvPr/>
        </p:nvSpPr>
        <p:spPr>
          <a:xfrm>
            <a:off x="6063184" y="189717"/>
            <a:ext cx="622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3600" dirty="0"/>
              <a:t>👨🏼‍💼</a:t>
            </a:r>
            <a:endParaRPr lang="en-RU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6474B9-0C67-3345-8DA8-A64C904247A5}"/>
              </a:ext>
            </a:extLst>
          </p:cNvPr>
          <p:cNvSpPr txBox="1"/>
          <p:nvPr/>
        </p:nvSpPr>
        <p:spPr>
          <a:xfrm>
            <a:off x="5660561" y="-35913"/>
            <a:ext cx="1356602" cy="30777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TGS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 (id=</a:t>
            </a:r>
            <a:r>
              <a:rPr lang="ru-RU" sz="1400" b="1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3</a:t>
            </a:r>
            <a:r>
              <a:rPr lang="en-US" sz="1400" b="1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)</a:t>
            </a:r>
            <a:endParaRPr lang="en-US" sz="1400" dirty="0">
              <a:solidFill>
                <a:schemeClr val="accent2">
                  <a:lumMod val="75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pic>
        <p:nvPicPr>
          <p:cNvPr id="40" name="Picture 26">
            <a:extLst>
              <a:ext uri="{FF2B5EF4-FFF2-40B4-BE49-F238E27FC236}">
                <a16:creationId xmlns:a16="http://schemas.microsoft.com/office/drawing/2014/main" id="{FBB97297-3CA8-6D48-8429-3D7295D30B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7951" y="789486"/>
            <a:ext cx="371074" cy="408367"/>
          </a:xfrm>
          <a:prstGeom prst="rect">
            <a:avLst/>
          </a:prstGeom>
        </p:spPr>
      </p:pic>
      <p:pic>
        <p:nvPicPr>
          <p:cNvPr id="41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BD09F634-9B8E-FD40-AAD6-4B0C05BF82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9025" y="649869"/>
            <a:ext cx="492888" cy="60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4474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27AB18-64FE-42F6-AF15-DCF24F899568}"/>
              </a:ext>
            </a:extLst>
          </p:cNvPr>
          <p:cNvSpPr txBox="1"/>
          <p:nvPr/>
        </p:nvSpPr>
        <p:spPr>
          <a:xfrm>
            <a:off x="1395662" y="613610"/>
            <a:ext cx="3700089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User ID = 101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Inconsolata" pitchFamily="49" charset="77"/>
              <a:ea typeface="Inconsolata" pitchFamily="49" charset="77"/>
              <a:cs typeface="Calibri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IP address = 192.168.180.12</a:t>
            </a:r>
          </a:p>
        </p:txBody>
      </p:sp>
      <p:pic>
        <p:nvPicPr>
          <p:cNvPr id="7" name="Picture 1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02803C04-3DBF-447E-BAF6-0A06D6D67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47" y="585536"/>
            <a:ext cx="874295" cy="8742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2BDE55-E3D6-454D-87D7-3E307B9AA24B}"/>
              </a:ext>
            </a:extLst>
          </p:cNvPr>
          <p:cNvSpPr txBox="1"/>
          <p:nvPr/>
        </p:nvSpPr>
        <p:spPr>
          <a:xfrm>
            <a:off x="-459205" y="146584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User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E46B58-E134-4B7B-83D7-3BE4199F9D1B}"/>
              </a:ext>
            </a:extLst>
          </p:cNvPr>
          <p:cNvSpPr txBox="1"/>
          <p:nvPr/>
        </p:nvSpPr>
        <p:spPr>
          <a:xfrm>
            <a:off x="5583080" y="345638"/>
            <a:ext cx="3700089" cy="646331"/>
          </a:xfrm>
          <a:custGeom>
            <a:avLst/>
            <a:gdLst>
              <a:gd name="connsiteX0" fmla="*/ 0 w 3700089"/>
              <a:gd name="connsiteY0" fmla="*/ 0 h 646331"/>
              <a:gd name="connsiteX1" fmla="*/ 454582 w 3700089"/>
              <a:gd name="connsiteY1" fmla="*/ 0 h 646331"/>
              <a:gd name="connsiteX2" fmla="*/ 1020167 w 3700089"/>
              <a:gd name="connsiteY2" fmla="*/ 0 h 646331"/>
              <a:gd name="connsiteX3" fmla="*/ 1511751 w 3700089"/>
              <a:gd name="connsiteY3" fmla="*/ 0 h 646331"/>
              <a:gd name="connsiteX4" fmla="*/ 1966333 w 3700089"/>
              <a:gd name="connsiteY4" fmla="*/ 0 h 646331"/>
              <a:gd name="connsiteX5" fmla="*/ 2531918 w 3700089"/>
              <a:gd name="connsiteY5" fmla="*/ 0 h 646331"/>
              <a:gd name="connsiteX6" fmla="*/ 3060502 w 3700089"/>
              <a:gd name="connsiteY6" fmla="*/ 0 h 646331"/>
              <a:gd name="connsiteX7" fmla="*/ 3700089 w 3700089"/>
              <a:gd name="connsiteY7" fmla="*/ 0 h 646331"/>
              <a:gd name="connsiteX8" fmla="*/ 3700089 w 3700089"/>
              <a:gd name="connsiteY8" fmla="*/ 336092 h 646331"/>
              <a:gd name="connsiteX9" fmla="*/ 3700089 w 3700089"/>
              <a:gd name="connsiteY9" fmla="*/ 646331 h 646331"/>
              <a:gd name="connsiteX10" fmla="*/ 3245507 w 3700089"/>
              <a:gd name="connsiteY10" fmla="*/ 646331 h 646331"/>
              <a:gd name="connsiteX11" fmla="*/ 2827925 w 3700089"/>
              <a:gd name="connsiteY11" fmla="*/ 646331 h 646331"/>
              <a:gd name="connsiteX12" fmla="*/ 2262340 w 3700089"/>
              <a:gd name="connsiteY12" fmla="*/ 646331 h 646331"/>
              <a:gd name="connsiteX13" fmla="*/ 1807758 w 3700089"/>
              <a:gd name="connsiteY13" fmla="*/ 646331 h 646331"/>
              <a:gd name="connsiteX14" fmla="*/ 1242173 w 3700089"/>
              <a:gd name="connsiteY14" fmla="*/ 646331 h 646331"/>
              <a:gd name="connsiteX15" fmla="*/ 639587 w 3700089"/>
              <a:gd name="connsiteY15" fmla="*/ 646331 h 646331"/>
              <a:gd name="connsiteX16" fmla="*/ 0 w 3700089"/>
              <a:gd name="connsiteY16" fmla="*/ 646331 h 646331"/>
              <a:gd name="connsiteX17" fmla="*/ 0 w 3700089"/>
              <a:gd name="connsiteY17" fmla="*/ 310239 h 646331"/>
              <a:gd name="connsiteX18" fmla="*/ 0 w 3700089"/>
              <a:gd name="connsiteY18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700089" h="646331" fill="none" extrusionOk="0">
                <a:moveTo>
                  <a:pt x="0" y="0"/>
                </a:moveTo>
                <a:cubicBezTo>
                  <a:pt x="174147" y="-32059"/>
                  <a:pt x="359297" y="16708"/>
                  <a:pt x="454582" y="0"/>
                </a:cubicBezTo>
                <a:cubicBezTo>
                  <a:pt x="549867" y="-16708"/>
                  <a:pt x="835405" y="17604"/>
                  <a:pt x="1020167" y="0"/>
                </a:cubicBezTo>
                <a:cubicBezTo>
                  <a:pt x="1204930" y="-17604"/>
                  <a:pt x="1288628" y="37684"/>
                  <a:pt x="1511751" y="0"/>
                </a:cubicBezTo>
                <a:cubicBezTo>
                  <a:pt x="1734874" y="-37684"/>
                  <a:pt x="1817741" y="31005"/>
                  <a:pt x="1966333" y="0"/>
                </a:cubicBezTo>
                <a:cubicBezTo>
                  <a:pt x="2114925" y="-31005"/>
                  <a:pt x="2331190" y="60658"/>
                  <a:pt x="2531918" y="0"/>
                </a:cubicBezTo>
                <a:cubicBezTo>
                  <a:pt x="2732646" y="-60658"/>
                  <a:pt x="2868755" y="27041"/>
                  <a:pt x="3060502" y="0"/>
                </a:cubicBezTo>
                <a:cubicBezTo>
                  <a:pt x="3252249" y="-27041"/>
                  <a:pt x="3461326" y="11059"/>
                  <a:pt x="3700089" y="0"/>
                </a:cubicBezTo>
                <a:cubicBezTo>
                  <a:pt x="3732916" y="107996"/>
                  <a:pt x="3687673" y="256335"/>
                  <a:pt x="3700089" y="336092"/>
                </a:cubicBezTo>
                <a:cubicBezTo>
                  <a:pt x="3712505" y="415849"/>
                  <a:pt x="3672623" y="574113"/>
                  <a:pt x="3700089" y="646331"/>
                </a:cubicBezTo>
                <a:cubicBezTo>
                  <a:pt x="3507850" y="669590"/>
                  <a:pt x="3394095" y="620369"/>
                  <a:pt x="3245507" y="646331"/>
                </a:cubicBezTo>
                <a:cubicBezTo>
                  <a:pt x="3096919" y="672293"/>
                  <a:pt x="2978178" y="627045"/>
                  <a:pt x="2827925" y="646331"/>
                </a:cubicBezTo>
                <a:cubicBezTo>
                  <a:pt x="2677672" y="665617"/>
                  <a:pt x="2448743" y="624486"/>
                  <a:pt x="2262340" y="646331"/>
                </a:cubicBezTo>
                <a:cubicBezTo>
                  <a:pt x="2075937" y="668176"/>
                  <a:pt x="2002022" y="602736"/>
                  <a:pt x="1807758" y="646331"/>
                </a:cubicBezTo>
                <a:cubicBezTo>
                  <a:pt x="1613494" y="689926"/>
                  <a:pt x="1418292" y="609490"/>
                  <a:pt x="1242173" y="646331"/>
                </a:cubicBezTo>
                <a:cubicBezTo>
                  <a:pt x="1066055" y="683172"/>
                  <a:pt x="860951" y="576377"/>
                  <a:pt x="639587" y="646331"/>
                </a:cubicBezTo>
                <a:cubicBezTo>
                  <a:pt x="418223" y="716285"/>
                  <a:pt x="136163" y="618216"/>
                  <a:pt x="0" y="646331"/>
                </a:cubicBezTo>
                <a:cubicBezTo>
                  <a:pt x="-28048" y="499536"/>
                  <a:pt x="7484" y="409848"/>
                  <a:pt x="0" y="310239"/>
                </a:cubicBezTo>
                <a:cubicBezTo>
                  <a:pt x="-7484" y="210630"/>
                  <a:pt x="17583" y="154908"/>
                  <a:pt x="0" y="0"/>
                </a:cubicBezTo>
                <a:close/>
              </a:path>
              <a:path w="3700089" h="646331" stroke="0" extrusionOk="0">
                <a:moveTo>
                  <a:pt x="0" y="0"/>
                </a:moveTo>
                <a:cubicBezTo>
                  <a:pt x="200848" y="-9110"/>
                  <a:pt x="338753" y="55395"/>
                  <a:pt x="491583" y="0"/>
                </a:cubicBezTo>
                <a:cubicBezTo>
                  <a:pt x="644413" y="-55395"/>
                  <a:pt x="772337" y="45098"/>
                  <a:pt x="909165" y="0"/>
                </a:cubicBezTo>
                <a:cubicBezTo>
                  <a:pt x="1045993" y="-45098"/>
                  <a:pt x="1288692" y="63207"/>
                  <a:pt x="1511751" y="0"/>
                </a:cubicBezTo>
                <a:cubicBezTo>
                  <a:pt x="1734810" y="-63207"/>
                  <a:pt x="1762657" y="12630"/>
                  <a:pt x="2003334" y="0"/>
                </a:cubicBezTo>
                <a:cubicBezTo>
                  <a:pt x="2244011" y="-12630"/>
                  <a:pt x="2356038" y="34050"/>
                  <a:pt x="2494917" y="0"/>
                </a:cubicBezTo>
                <a:cubicBezTo>
                  <a:pt x="2633796" y="-34050"/>
                  <a:pt x="2889983" y="71886"/>
                  <a:pt x="3097503" y="0"/>
                </a:cubicBezTo>
                <a:cubicBezTo>
                  <a:pt x="3305023" y="-71886"/>
                  <a:pt x="3432308" y="18063"/>
                  <a:pt x="3700089" y="0"/>
                </a:cubicBezTo>
                <a:cubicBezTo>
                  <a:pt x="3728070" y="150841"/>
                  <a:pt x="3672407" y="187854"/>
                  <a:pt x="3700089" y="336092"/>
                </a:cubicBezTo>
                <a:cubicBezTo>
                  <a:pt x="3727771" y="484330"/>
                  <a:pt x="3676042" y="513455"/>
                  <a:pt x="3700089" y="646331"/>
                </a:cubicBezTo>
                <a:cubicBezTo>
                  <a:pt x="3475034" y="648645"/>
                  <a:pt x="3427757" y="639114"/>
                  <a:pt x="3245507" y="646331"/>
                </a:cubicBezTo>
                <a:cubicBezTo>
                  <a:pt x="3063257" y="653548"/>
                  <a:pt x="2881142" y="616797"/>
                  <a:pt x="2716922" y="646331"/>
                </a:cubicBezTo>
                <a:cubicBezTo>
                  <a:pt x="2552703" y="675865"/>
                  <a:pt x="2380636" y="641144"/>
                  <a:pt x="2225339" y="646331"/>
                </a:cubicBezTo>
                <a:cubicBezTo>
                  <a:pt x="2070042" y="651518"/>
                  <a:pt x="1843881" y="627459"/>
                  <a:pt x="1622753" y="646331"/>
                </a:cubicBezTo>
                <a:cubicBezTo>
                  <a:pt x="1401625" y="665203"/>
                  <a:pt x="1235787" y="574045"/>
                  <a:pt x="1020167" y="646331"/>
                </a:cubicBezTo>
                <a:cubicBezTo>
                  <a:pt x="804547" y="718617"/>
                  <a:pt x="773376" y="618537"/>
                  <a:pt x="565585" y="646331"/>
                </a:cubicBezTo>
                <a:cubicBezTo>
                  <a:pt x="357794" y="674125"/>
                  <a:pt x="169010" y="594436"/>
                  <a:pt x="0" y="646331"/>
                </a:cubicBezTo>
                <a:cubicBezTo>
                  <a:pt x="-27191" y="490181"/>
                  <a:pt x="9927" y="438138"/>
                  <a:pt x="0" y="310239"/>
                </a:cubicBezTo>
                <a:cubicBezTo>
                  <a:pt x="-9927" y="182340"/>
                  <a:pt x="16951" y="132664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TGS generates a random session key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 for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 </a:t>
            </a:r>
            <a:r>
              <a:rPr lang="en-US" b="1" dirty="0">
                <a:latin typeface="Inconsolata" pitchFamily="49" charset="77"/>
                <a:ea typeface="Inconsolata" pitchFamily="49" charset="77"/>
                <a:cs typeface="Calibri"/>
              </a:rPr>
              <a:t>HTTP service</a:t>
            </a:r>
            <a:endParaRPr lang="en-US" dirty="0">
              <a:latin typeface="Inconsolata" pitchFamily="49" charset="77"/>
              <a:ea typeface="Inconsolata" pitchFamily="49" charset="77"/>
              <a:cs typeface="Calibri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525E55C-8D6A-445C-8039-E33EA46C7E70}"/>
              </a:ext>
            </a:extLst>
          </p:cNvPr>
          <p:cNvSpPr txBox="1"/>
          <p:nvPr/>
        </p:nvSpPr>
        <p:spPr>
          <a:xfrm>
            <a:off x="6605763" y="1027427"/>
            <a:ext cx="2025063" cy="523220"/>
          </a:xfrm>
          <a:custGeom>
            <a:avLst/>
            <a:gdLst>
              <a:gd name="connsiteX0" fmla="*/ 0 w 2025063"/>
              <a:gd name="connsiteY0" fmla="*/ 0 h 523220"/>
              <a:gd name="connsiteX1" fmla="*/ 526516 w 2025063"/>
              <a:gd name="connsiteY1" fmla="*/ 0 h 523220"/>
              <a:gd name="connsiteX2" fmla="*/ 972030 w 2025063"/>
              <a:gd name="connsiteY2" fmla="*/ 0 h 523220"/>
              <a:gd name="connsiteX3" fmla="*/ 1478296 w 2025063"/>
              <a:gd name="connsiteY3" fmla="*/ 0 h 523220"/>
              <a:gd name="connsiteX4" fmla="*/ 2025063 w 2025063"/>
              <a:gd name="connsiteY4" fmla="*/ 0 h 523220"/>
              <a:gd name="connsiteX5" fmla="*/ 2025063 w 2025063"/>
              <a:gd name="connsiteY5" fmla="*/ 523220 h 523220"/>
              <a:gd name="connsiteX6" fmla="*/ 1559299 w 2025063"/>
              <a:gd name="connsiteY6" fmla="*/ 523220 h 523220"/>
              <a:gd name="connsiteX7" fmla="*/ 1073283 w 2025063"/>
              <a:gd name="connsiteY7" fmla="*/ 523220 h 523220"/>
              <a:gd name="connsiteX8" fmla="*/ 567018 w 2025063"/>
              <a:gd name="connsiteY8" fmla="*/ 523220 h 523220"/>
              <a:gd name="connsiteX9" fmla="*/ 0 w 2025063"/>
              <a:gd name="connsiteY9" fmla="*/ 523220 h 523220"/>
              <a:gd name="connsiteX10" fmla="*/ 0 w 2025063"/>
              <a:gd name="connsiteY10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25063" h="523220" fill="none" extrusionOk="0">
                <a:moveTo>
                  <a:pt x="0" y="0"/>
                </a:moveTo>
                <a:cubicBezTo>
                  <a:pt x="137736" y="-5191"/>
                  <a:pt x="381816" y="1739"/>
                  <a:pt x="526516" y="0"/>
                </a:cubicBezTo>
                <a:cubicBezTo>
                  <a:pt x="671216" y="-1739"/>
                  <a:pt x="829780" y="17825"/>
                  <a:pt x="972030" y="0"/>
                </a:cubicBezTo>
                <a:cubicBezTo>
                  <a:pt x="1114280" y="-17825"/>
                  <a:pt x="1243050" y="47066"/>
                  <a:pt x="1478296" y="0"/>
                </a:cubicBezTo>
                <a:cubicBezTo>
                  <a:pt x="1713542" y="-47066"/>
                  <a:pt x="1854673" y="65231"/>
                  <a:pt x="2025063" y="0"/>
                </a:cubicBezTo>
                <a:cubicBezTo>
                  <a:pt x="2054821" y="126863"/>
                  <a:pt x="1984934" y="348096"/>
                  <a:pt x="2025063" y="523220"/>
                </a:cubicBezTo>
                <a:cubicBezTo>
                  <a:pt x="1897665" y="542892"/>
                  <a:pt x="1744704" y="510668"/>
                  <a:pt x="1559299" y="523220"/>
                </a:cubicBezTo>
                <a:cubicBezTo>
                  <a:pt x="1373894" y="535772"/>
                  <a:pt x="1226600" y="471442"/>
                  <a:pt x="1073283" y="523220"/>
                </a:cubicBezTo>
                <a:cubicBezTo>
                  <a:pt x="919966" y="574998"/>
                  <a:pt x="731524" y="515756"/>
                  <a:pt x="567018" y="523220"/>
                </a:cubicBezTo>
                <a:cubicBezTo>
                  <a:pt x="402513" y="530684"/>
                  <a:pt x="266031" y="477655"/>
                  <a:pt x="0" y="523220"/>
                </a:cubicBezTo>
                <a:cubicBezTo>
                  <a:pt x="-5826" y="278438"/>
                  <a:pt x="58023" y="185717"/>
                  <a:pt x="0" y="0"/>
                </a:cubicBezTo>
                <a:close/>
              </a:path>
              <a:path w="2025063" h="523220" stroke="0" extrusionOk="0">
                <a:moveTo>
                  <a:pt x="0" y="0"/>
                </a:moveTo>
                <a:cubicBezTo>
                  <a:pt x="125439" y="-28773"/>
                  <a:pt x="305767" y="18858"/>
                  <a:pt x="526516" y="0"/>
                </a:cubicBezTo>
                <a:cubicBezTo>
                  <a:pt x="747265" y="-18858"/>
                  <a:pt x="861439" y="43066"/>
                  <a:pt x="1012532" y="0"/>
                </a:cubicBezTo>
                <a:cubicBezTo>
                  <a:pt x="1163625" y="-43066"/>
                  <a:pt x="1313329" y="8778"/>
                  <a:pt x="1458045" y="0"/>
                </a:cubicBezTo>
                <a:cubicBezTo>
                  <a:pt x="1602761" y="-8778"/>
                  <a:pt x="1767059" y="52512"/>
                  <a:pt x="2025063" y="0"/>
                </a:cubicBezTo>
                <a:cubicBezTo>
                  <a:pt x="2086947" y="250985"/>
                  <a:pt x="1986861" y="313824"/>
                  <a:pt x="2025063" y="523220"/>
                </a:cubicBezTo>
                <a:cubicBezTo>
                  <a:pt x="1807266" y="553109"/>
                  <a:pt x="1658024" y="457612"/>
                  <a:pt x="1478296" y="523220"/>
                </a:cubicBezTo>
                <a:cubicBezTo>
                  <a:pt x="1298568" y="588828"/>
                  <a:pt x="1217604" y="512293"/>
                  <a:pt x="1032782" y="523220"/>
                </a:cubicBezTo>
                <a:cubicBezTo>
                  <a:pt x="847960" y="534147"/>
                  <a:pt x="755487" y="496427"/>
                  <a:pt x="506266" y="523220"/>
                </a:cubicBezTo>
                <a:cubicBezTo>
                  <a:pt x="257045" y="550013"/>
                  <a:pt x="177442" y="473218"/>
                  <a:pt x="0" y="523220"/>
                </a:cubicBezTo>
                <a:cubicBezTo>
                  <a:pt x="-36195" y="266862"/>
                  <a:pt x="18764" y="251016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55605280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latin typeface="Inconsolata" pitchFamily="49" charset="77"/>
                <a:ea typeface="Inconsolata" pitchFamily="49" charset="77"/>
                <a:cs typeface="Calibri"/>
              </a:rPr>
              <a:t>Client ID + timestamp</a:t>
            </a:r>
          </a:p>
        </p:txBody>
      </p:sp>
      <p:pic>
        <p:nvPicPr>
          <p:cNvPr id="17" name="Picture 16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D8F31F04-2567-F142-8B98-211CF306C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216" y="1668874"/>
            <a:ext cx="4741691" cy="500589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5C5E304-9FAD-1143-B37B-456D2848A65E}"/>
              </a:ext>
            </a:extLst>
          </p:cNvPr>
          <p:cNvSpPr txBox="1"/>
          <p:nvPr/>
        </p:nvSpPr>
        <p:spPr>
          <a:xfrm>
            <a:off x="10635998" y="1668874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sz="3600" dirty="0">
                <a:latin typeface="Inconsolata" pitchFamily="49" charset="77"/>
                <a:ea typeface="Inconsolata" pitchFamily="49" charset="77"/>
              </a:rPr>
              <a:t>👨🏼‍💼</a:t>
            </a:r>
            <a:endParaRPr lang="en-RU" sz="2000" dirty="0"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92A39A-B16B-6C49-B721-363192C2CCD1}"/>
              </a:ext>
            </a:extLst>
          </p:cNvPr>
          <p:cNvSpPr txBox="1"/>
          <p:nvPr/>
        </p:nvSpPr>
        <p:spPr>
          <a:xfrm>
            <a:off x="9770499" y="1214865"/>
            <a:ext cx="198119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TGS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 (id=</a:t>
            </a: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3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)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pic>
        <p:nvPicPr>
          <p:cNvPr id="25" name="Picture 26">
            <a:extLst>
              <a:ext uri="{FF2B5EF4-FFF2-40B4-BE49-F238E27FC236}">
                <a16:creationId xmlns:a16="http://schemas.microsoft.com/office/drawing/2014/main" id="{DB529253-5BBE-AA40-88AF-E39371E0F8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1109" y="1686438"/>
            <a:ext cx="371074" cy="408367"/>
          </a:xfrm>
          <a:prstGeom prst="rect">
            <a:avLst/>
          </a:prstGeom>
        </p:spPr>
      </p:pic>
      <p:pic>
        <p:nvPicPr>
          <p:cNvPr id="26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D39C749F-9045-1549-BF91-B481B5277A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28658" y="2160136"/>
            <a:ext cx="492888" cy="60860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562EAD0-AD36-8A46-AEEF-52C7CF194DD9}"/>
              </a:ext>
            </a:extLst>
          </p:cNvPr>
          <p:cNvSpPr txBox="1"/>
          <p:nvPr/>
        </p:nvSpPr>
        <p:spPr>
          <a:xfrm>
            <a:off x="611055" y="614736"/>
            <a:ext cx="697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3200" dirty="0"/>
              <a:t>🤣</a:t>
            </a:r>
          </a:p>
        </p:txBody>
      </p:sp>
      <p:pic>
        <p:nvPicPr>
          <p:cNvPr id="32" name="Picture 12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2E3DB5EC-B54E-1F4C-9907-61C4A81800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33513" y="668803"/>
            <a:ext cx="391568" cy="391568"/>
          </a:xfrm>
          <a:custGeom>
            <a:avLst/>
            <a:gdLst>
              <a:gd name="connsiteX0" fmla="*/ 0 w 391568"/>
              <a:gd name="connsiteY0" fmla="*/ 0 h 391568"/>
              <a:gd name="connsiteX1" fmla="*/ 391568 w 391568"/>
              <a:gd name="connsiteY1" fmla="*/ 0 h 391568"/>
              <a:gd name="connsiteX2" fmla="*/ 391568 w 391568"/>
              <a:gd name="connsiteY2" fmla="*/ 391568 h 391568"/>
              <a:gd name="connsiteX3" fmla="*/ 0 w 391568"/>
              <a:gd name="connsiteY3" fmla="*/ 391568 h 391568"/>
              <a:gd name="connsiteX4" fmla="*/ 0 w 391568"/>
              <a:gd name="connsiteY4" fmla="*/ 0 h 391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1568" h="391568" fill="none" extrusionOk="0">
                <a:moveTo>
                  <a:pt x="0" y="0"/>
                </a:moveTo>
                <a:cubicBezTo>
                  <a:pt x="121036" y="-31944"/>
                  <a:pt x="261609" y="41939"/>
                  <a:pt x="391568" y="0"/>
                </a:cubicBezTo>
                <a:cubicBezTo>
                  <a:pt x="409928" y="179412"/>
                  <a:pt x="382995" y="260882"/>
                  <a:pt x="391568" y="391568"/>
                </a:cubicBezTo>
                <a:cubicBezTo>
                  <a:pt x="313173" y="398023"/>
                  <a:pt x="101807" y="356243"/>
                  <a:pt x="0" y="391568"/>
                </a:cubicBezTo>
                <a:cubicBezTo>
                  <a:pt x="-19587" y="203193"/>
                  <a:pt x="19105" y="97568"/>
                  <a:pt x="0" y="0"/>
                </a:cubicBezTo>
                <a:close/>
              </a:path>
              <a:path w="391568" h="391568" stroke="0" extrusionOk="0">
                <a:moveTo>
                  <a:pt x="0" y="0"/>
                </a:moveTo>
                <a:cubicBezTo>
                  <a:pt x="126889" y="-45898"/>
                  <a:pt x="220308" y="12589"/>
                  <a:pt x="391568" y="0"/>
                </a:cubicBezTo>
                <a:cubicBezTo>
                  <a:pt x="404296" y="156235"/>
                  <a:pt x="366362" y="231538"/>
                  <a:pt x="391568" y="391568"/>
                </a:cubicBezTo>
                <a:cubicBezTo>
                  <a:pt x="221967" y="394577"/>
                  <a:pt x="162078" y="369075"/>
                  <a:pt x="0" y="391568"/>
                </a:cubicBezTo>
                <a:cubicBezTo>
                  <a:pt x="-28442" y="301420"/>
                  <a:pt x="34993" y="133980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398957492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35" name="Picture 38" descr="A picture containing vector graphics, clipart&#10;&#10;Description generated with high confidence">
            <a:extLst>
              <a:ext uri="{FF2B5EF4-FFF2-40B4-BE49-F238E27FC236}">
                <a16:creationId xmlns:a16="http://schemas.microsoft.com/office/drawing/2014/main" id="{E5A8F705-03F4-E646-9915-D12E7C2A99A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0055" y="184863"/>
            <a:ext cx="413651" cy="400673"/>
          </a:xfrm>
          <a:prstGeom prst="rect">
            <a:avLst/>
          </a:prstGeom>
        </p:spPr>
      </p:pic>
      <p:pic>
        <p:nvPicPr>
          <p:cNvPr id="36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B3C54E88-F71C-C04A-831F-4DB1CA1ED6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5900" y="63716"/>
            <a:ext cx="490036" cy="605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506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27AB18-64FE-42F6-AF15-DCF24F899568}"/>
              </a:ext>
            </a:extLst>
          </p:cNvPr>
          <p:cNvSpPr txBox="1"/>
          <p:nvPr/>
        </p:nvSpPr>
        <p:spPr>
          <a:xfrm>
            <a:off x="1395663" y="613610"/>
            <a:ext cx="3481137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User ID = 101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Inconsolata" pitchFamily="49" charset="77"/>
              <a:ea typeface="Inconsolata" pitchFamily="49" charset="77"/>
              <a:cs typeface="Calibri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IP address = 192.168.180.12</a:t>
            </a:r>
          </a:p>
        </p:txBody>
      </p:sp>
      <p:pic>
        <p:nvPicPr>
          <p:cNvPr id="7" name="Picture 1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02803C04-3DBF-447E-BAF6-0A06D6D67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47" y="585536"/>
            <a:ext cx="874295" cy="8742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2BDE55-E3D6-454D-87D7-3E307B9AA24B}"/>
              </a:ext>
            </a:extLst>
          </p:cNvPr>
          <p:cNvSpPr txBox="1"/>
          <p:nvPr/>
        </p:nvSpPr>
        <p:spPr>
          <a:xfrm>
            <a:off x="-459205" y="146584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23D93-839C-448D-A1D5-501AC9625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75" y="4271253"/>
            <a:ext cx="3296653" cy="2376154"/>
          </a:xfrm>
          <a:custGeom>
            <a:avLst/>
            <a:gdLst>
              <a:gd name="connsiteX0" fmla="*/ 0 w 3296653"/>
              <a:gd name="connsiteY0" fmla="*/ 0 h 2376154"/>
              <a:gd name="connsiteX1" fmla="*/ 615375 w 3296653"/>
              <a:gd name="connsiteY1" fmla="*/ 0 h 2376154"/>
              <a:gd name="connsiteX2" fmla="*/ 1197784 w 3296653"/>
              <a:gd name="connsiteY2" fmla="*/ 0 h 2376154"/>
              <a:gd name="connsiteX3" fmla="*/ 1681293 w 3296653"/>
              <a:gd name="connsiteY3" fmla="*/ 0 h 2376154"/>
              <a:gd name="connsiteX4" fmla="*/ 2296668 w 3296653"/>
              <a:gd name="connsiteY4" fmla="*/ 0 h 2376154"/>
              <a:gd name="connsiteX5" fmla="*/ 2813144 w 3296653"/>
              <a:gd name="connsiteY5" fmla="*/ 0 h 2376154"/>
              <a:gd name="connsiteX6" fmla="*/ 3296653 w 3296653"/>
              <a:gd name="connsiteY6" fmla="*/ 0 h 2376154"/>
              <a:gd name="connsiteX7" fmla="*/ 3296653 w 3296653"/>
              <a:gd name="connsiteY7" fmla="*/ 570277 h 2376154"/>
              <a:gd name="connsiteX8" fmla="*/ 3296653 w 3296653"/>
              <a:gd name="connsiteY8" fmla="*/ 1116792 h 2376154"/>
              <a:gd name="connsiteX9" fmla="*/ 3296653 w 3296653"/>
              <a:gd name="connsiteY9" fmla="*/ 1758354 h 2376154"/>
              <a:gd name="connsiteX10" fmla="*/ 3296653 w 3296653"/>
              <a:gd name="connsiteY10" fmla="*/ 2376154 h 2376154"/>
              <a:gd name="connsiteX11" fmla="*/ 2846110 w 3296653"/>
              <a:gd name="connsiteY11" fmla="*/ 2376154 h 2376154"/>
              <a:gd name="connsiteX12" fmla="*/ 2230735 w 3296653"/>
              <a:gd name="connsiteY12" fmla="*/ 2376154 h 2376154"/>
              <a:gd name="connsiteX13" fmla="*/ 1747226 w 3296653"/>
              <a:gd name="connsiteY13" fmla="*/ 2376154 h 2376154"/>
              <a:gd name="connsiteX14" fmla="*/ 1131851 w 3296653"/>
              <a:gd name="connsiteY14" fmla="*/ 2376154 h 2376154"/>
              <a:gd name="connsiteX15" fmla="*/ 516476 w 3296653"/>
              <a:gd name="connsiteY15" fmla="*/ 2376154 h 2376154"/>
              <a:gd name="connsiteX16" fmla="*/ 0 w 3296653"/>
              <a:gd name="connsiteY16" fmla="*/ 2376154 h 2376154"/>
              <a:gd name="connsiteX17" fmla="*/ 0 w 3296653"/>
              <a:gd name="connsiteY17" fmla="*/ 1758354 h 2376154"/>
              <a:gd name="connsiteX18" fmla="*/ 0 w 3296653"/>
              <a:gd name="connsiteY18" fmla="*/ 1235600 h 2376154"/>
              <a:gd name="connsiteX19" fmla="*/ 0 w 3296653"/>
              <a:gd name="connsiteY19" fmla="*/ 665323 h 2376154"/>
              <a:gd name="connsiteX20" fmla="*/ 0 w 3296653"/>
              <a:gd name="connsiteY20" fmla="*/ 0 h 237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3296653" h="2376154" fill="none" extrusionOk="0">
                <a:moveTo>
                  <a:pt x="0" y="0"/>
                </a:moveTo>
                <a:cubicBezTo>
                  <a:pt x="197552" y="-43563"/>
                  <a:pt x="343977" y="9763"/>
                  <a:pt x="615375" y="0"/>
                </a:cubicBezTo>
                <a:cubicBezTo>
                  <a:pt x="886774" y="-9763"/>
                  <a:pt x="913577" y="49680"/>
                  <a:pt x="1197784" y="0"/>
                </a:cubicBezTo>
                <a:cubicBezTo>
                  <a:pt x="1481991" y="-49680"/>
                  <a:pt x="1499217" y="13265"/>
                  <a:pt x="1681293" y="0"/>
                </a:cubicBezTo>
                <a:cubicBezTo>
                  <a:pt x="1863369" y="-13265"/>
                  <a:pt x="2165186" y="73123"/>
                  <a:pt x="2296668" y="0"/>
                </a:cubicBezTo>
                <a:cubicBezTo>
                  <a:pt x="2428150" y="-73123"/>
                  <a:pt x="2705776" y="34780"/>
                  <a:pt x="2813144" y="0"/>
                </a:cubicBezTo>
                <a:cubicBezTo>
                  <a:pt x="2920512" y="-34780"/>
                  <a:pt x="3063348" y="49838"/>
                  <a:pt x="3296653" y="0"/>
                </a:cubicBezTo>
                <a:cubicBezTo>
                  <a:pt x="3306664" y="277146"/>
                  <a:pt x="3232862" y="382195"/>
                  <a:pt x="3296653" y="570277"/>
                </a:cubicBezTo>
                <a:cubicBezTo>
                  <a:pt x="3360444" y="758359"/>
                  <a:pt x="3258498" y="914210"/>
                  <a:pt x="3296653" y="1116792"/>
                </a:cubicBezTo>
                <a:cubicBezTo>
                  <a:pt x="3334808" y="1319374"/>
                  <a:pt x="3220876" y="1561845"/>
                  <a:pt x="3296653" y="1758354"/>
                </a:cubicBezTo>
                <a:cubicBezTo>
                  <a:pt x="3372430" y="1954863"/>
                  <a:pt x="3232927" y="2147736"/>
                  <a:pt x="3296653" y="2376154"/>
                </a:cubicBezTo>
                <a:cubicBezTo>
                  <a:pt x="3169459" y="2403252"/>
                  <a:pt x="3062360" y="2326251"/>
                  <a:pt x="2846110" y="2376154"/>
                </a:cubicBezTo>
                <a:cubicBezTo>
                  <a:pt x="2629860" y="2426057"/>
                  <a:pt x="2358571" y="2351986"/>
                  <a:pt x="2230735" y="2376154"/>
                </a:cubicBezTo>
                <a:cubicBezTo>
                  <a:pt x="2102899" y="2400322"/>
                  <a:pt x="1905056" y="2373106"/>
                  <a:pt x="1747226" y="2376154"/>
                </a:cubicBezTo>
                <a:cubicBezTo>
                  <a:pt x="1589396" y="2379202"/>
                  <a:pt x="1319052" y="2364638"/>
                  <a:pt x="1131851" y="2376154"/>
                </a:cubicBezTo>
                <a:cubicBezTo>
                  <a:pt x="944651" y="2387670"/>
                  <a:pt x="650607" y="2347073"/>
                  <a:pt x="516476" y="2376154"/>
                </a:cubicBezTo>
                <a:cubicBezTo>
                  <a:pt x="382346" y="2405235"/>
                  <a:pt x="237492" y="2346380"/>
                  <a:pt x="0" y="2376154"/>
                </a:cubicBezTo>
                <a:cubicBezTo>
                  <a:pt x="-55496" y="2183757"/>
                  <a:pt x="5144" y="1990154"/>
                  <a:pt x="0" y="1758354"/>
                </a:cubicBezTo>
                <a:cubicBezTo>
                  <a:pt x="-5144" y="1526554"/>
                  <a:pt x="50394" y="1487953"/>
                  <a:pt x="0" y="1235600"/>
                </a:cubicBezTo>
                <a:cubicBezTo>
                  <a:pt x="-50394" y="983247"/>
                  <a:pt x="65491" y="859726"/>
                  <a:pt x="0" y="665323"/>
                </a:cubicBezTo>
                <a:cubicBezTo>
                  <a:pt x="-65491" y="470920"/>
                  <a:pt x="30269" y="284065"/>
                  <a:pt x="0" y="0"/>
                </a:cubicBezTo>
                <a:close/>
              </a:path>
              <a:path w="3296653" h="2376154" stroke="0" extrusionOk="0">
                <a:moveTo>
                  <a:pt x="0" y="0"/>
                </a:moveTo>
                <a:cubicBezTo>
                  <a:pt x="181629" y="-40663"/>
                  <a:pt x="455685" y="33101"/>
                  <a:pt x="582409" y="0"/>
                </a:cubicBezTo>
                <a:cubicBezTo>
                  <a:pt x="709133" y="-33101"/>
                  <a:pt x="900879" y="29315"/>
                  <a:pt x="1098884" y="0"/>
                </a:cubicBezTo>
                <a:cubicBezTo>
                  <a:pt x="1296889" y="-29315"/>
                  <a:pt x="1472802" y="7897"/>
                  <a:pt x="1648327" y="0"/>
                </a:cubicBezTo>
                <a:cubicBezTo>
                  <a:pt x="1823852" y="-7897"/>
                  <a:pt x="1959545" y="13804"/>
                  <a:pt x="2131836" y="0"/>
                </a:cubicBezTo>
                <a:cubicBezTo>
                  <a:pt x="2304127" y="-13804"/>
                  <a:pt x="2408304" y="19754"/>
                  <a:pt x="2681278" y="0"/>
                </a:cubicBezTo>
                <a:cubicBezTo>
                  <a:pt x="2954252" y="-19754"/>
                  <a:pt x="3132321" y="64058"/>
                  <a:pt x="3296653" y="0"/>
                </a:cubicBezTo>
                <a:cubicBezTo>
                  <a:pt x="3328883" y="249199"/>
                  <a:pt x="3289897" y="447052"/>
                  <a:pt x="3296653" y="594039"/>
                </a:cubicBezTo>
                <a:cubicBezTo>
                  <a:pt x="3303409" y="741026"/>
                  <a:pt x="3281528" y="911320"/>
                  <a:pt x="3296653" y="1140554"/>
                </a:cubicBezTo>
                <a:cubicBezTo>
                  <a:pt x="3311778" y="1369788"/>
                  <a:pt x="3233922" y="1565976"/>
                  <a:pt x="3296653" y="1710831"/>
                </a:cubicBezTo>
                <a:cubicBezTo>
                  <a:pt x="3359384" y="1855686"/>
                  <a:pt x="3269752" y="2080166"/>
                  <a:pt x="3296653" y="2376154"/>
                </a:cubicBezTo>
                <a:cubicBezTo>
                  <a:pt x="3118105" y="2408939"/>
                  <a:pt x="2972041" y="2322605"/>
                  <a:pt x="2714244" y="2376154"/>
                </a:cubicBezTo>
                <a:cubicBezTo>
                  <a:pt x="2456447" y="2429703"/>
                  <a:pt x="2382393" y="2322152"/>
                  <a:pt x="2197769" y="2376154"/>
                </a:cubicBezTo>
                <a:cubicBezTo>
                  <a:pt x="2013145" y="2430156"/>
                  <a:pt x="1841374" y="2308087"/>
                  <a:pt x="1582393" y="2376154"/>
                </a:cubicBezTo>
                <a:cubicBezTo>
                  <a:pt x="1323412" y="2444221"/>
                  <a:pt x="1302676" y="2332319"/>
                  <a:pt x="1032951" y="2376154"/>
                </a:cubicBezTo>
                <a:cubicBezTo>
                  <a:pt x="763226" y="2419989"/>
                  <a:pt x="697701" y="2344284"/>
                  <a:pt x="516476" y="2376154"/>
                </a:cubicBezTo>
                <a:cubicBezTo>
                  <a:pt x="335252" y="2408024"/>
                  <a:pt x="211330" y="2367261"/>
                  <a:pt x="0" y="2376154"/>
                </a:cubicBezTo>
                <a:cubicBezTo>
                  <a:pt x="-58537" y="2115279"/>
                  <a:pt x="1171" y="1983610"/>
                  <a:pt x="0" y="1734592"/>
                </a:cubicBezTo>
                <a:cubicBezTo>
                  <a:pt x="-1171" y="1485574"/>
                  <a:pt x="26252" y="1299495"/>
                  <a:pt x="0" y="1188077"/>
                </a:cubicBezTo>
                <a:cubicBezTo>
                  <a:pt x="-26252" y="1076660"/>
                  <a:pt x="103" y="785660"/>
                  <a:pt x="0" y="641562"/>
                </a:cubicBezTo>
                <a:cubicBezTo>
                  <a:pt x="-103" y="497464"/>
                  <a:pt x="31028" y="252612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512980468"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rmAutofit fontScale="40000" lnSpcReduction="20000"/>
          </a:bodyPr>
          <a:lstStyle/>
          <a:p>
            <a:pPr>
              <a:buNone/>
            </a:pPr>
            <a:r>
              <a:rPr lang="en-US" sz="4900" b="1" dirty="0">
                <a:solidFill>
                  <a:schemeClr val="accent4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HTTP Service ticket</a:t>
            </a:r>
            <a:endParaRPr lang="en-US" sz="4900" dirty="0">
              <a:solidFill>
                <a:schemeClr val="accent4">
                  <a:lumMod val="75000"/>
                </a:schemeClr>
              </a:solidFill>
              <a:latin typeface="Inconsolata" pitchFamily="49" charset="77"/>
              <a:ea typeface="Inconsolata" pitchFamily="49" charset="77"/>
            </a:endParaRPr>
          </a:p>
          <a:p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User ID = 101</a:t>
            </a:r>
            <a:endParaRPr lang="en-US" sz="4000" dirty="0">
              <a:solidFill>
                <a:schemeClr val="accent6">
                  <a:lumMod val="75000"/>
                </a:schemeClr>
              </a:solidFill>
              <a:latin typeface="Inconsolata" pitchFamily="49" charset="77"/>
              <a:ea typeface="Inconsolata" pitchFamily="49" charset="77"/>
              <a:cs typeface="Calibri"/>
            </a:endParaRPr>
          </a:p>
          <a:p>
            <a:r>
              <a:rPr lang="en-US" sz="4000" b="1" dirty="0">
                <a:latin typeface="Inconsolata" pitchFamily="49" charset="77"/>
                <a:ea typeface="Inconsolata" pitchFamily="49" charset="77"/>
                <a:cs typeface="+mn-lt"/>
              </a:rPr>
              <a:t>HTTP service ID = 8</a:t>
            </a:r>
          </a:p>
          <a:p>
            <a:r>
              <a:rPr lang="en-US" sz="4000" b="1" dirty="0">
                <a:latin typeface="Inconsolata" pitchFamily="49" charset="77"/>
                <a:ea typeface="Inconsolata" pitchFamily="49" charset="77"/>
                <a:cs typeface="Calibri"/>
              </a:rPr>
              <a:t>Timestamp</a:t>
            </a:r>
          </a:p>
          <a:p>
            <a:r>
              <a:rPr lang="en-US" sz="4000" b="1" dirty="0">
                <a:latin typeface="Inconsolata" pitchFamily="49" charset="77"/>
                <a:ea typeface="Inconsolata" pitchFamily="49" charset="77"/>
                <a:cs typeface="Calibri"/>
              </a:rPr>
              <a:t>Network address</a:t>
            </a:r>
          </a:p>
          <a:p>
            <a:r>
              <a:rPr lang="en-US" sz="4000" b="1" dirty="0">
                <a:latin typeface="Inconsolata" pitchFamily="49" charset="77"/>
                <a:ea typeface="Inconsolata" pitchFamily="49" charset="77"/>
                <a:cs typeface="Calibri"/>
              </a:rPr>
              <a:t>Lifetime = 3 </a:t>
            </a:r>
            <a:r>
              <a:rPr lang="en-US" sz="4000" b="1" dirty="0" err="1">
                <a:latin typeface="Inconsolata" pitchFamily="49" charset="77"/>
                <a:ea typeface="Inconsolata" pitchFamily="49" charset="77"/>
                <a:cs typeface="Calibri"/>
              </a:rPr>
              <a:t>hrs</a:t>
            </a:r>
            <a:endParaRPr lang="en-US" sz="4000" b="1" dirty="0">
              <a:latin typeface="Inconsolata" pitchFamily="49" charset="77"/>
              <a:ea typeface="Inconsolata" pitchFamily="49" charset="77"/>
              <a:cs typeface="Calibri"/>
            </a:endParaRPr>
          </a:p>
          <a:p>
            <a:r>
              <a:rPr lang="en-US" sz="4000" b="1" dirty="0">
                <a:latin typeface="Inconsolata" pitchFamily="49" charset="77"/>
                <a:ea typeface="Inconsolata" pitchFamily="49" charset="77"/>
                <a:cs typeface="Calibri"/>
              </a:rPr>
              <a:t>HTTP service session key</a:t>
            </a:r>
          </a:p>
          <a:p>
            <a:endParaRPr lang="en-US" dirty="0">
              <a:latin typeface="Inconsolata" pitchFamily="49" charset="77"/>
              <a:ea typeface="Inconsolata" pitchFamily="49" charset="77"/>
              <a:cs typeface="Calibri"/>
            </a:endParaRPr>
          </a:p>
        </p:txBody>
      </p:sp>
      <p:pic>
        <p:nvPicPr>
          <p:cNvPr id="4" name="Picture 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D17C6B14-7D86-4ACC-8813-FFA67D7C0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837" y="4013745"/>
            <a:ext cx="713874" cy="713874"/>
          </a:xfrm>
          <a:prstGeom prst="rect">
            <a:avLst/>
          </a:prstGeom>
        </p:spPr>
      </p:pic>
      <p:pic>
        <p:nvPicPr>
          <p:cNvPr id="21" name="Picture 21">
            <a:extLst>
              <a:ext uri="{FF2B5EF4-FFF2-40B4-BE49-F238E27FC236}">
                <a16:creationId xmlns:a16="http://schemas.microsoft.com/office/drawing/2014/main" id="{93036C47-4123-457E-8D2C-3EE5487D4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7422" y="3830515"/>
            <a:ext cx="508836" cy="508836"/>
          </a:xfrm>
          <a:prstGeom prst="rect">
            <a:avLst/>
          </a:prstGeom>
        </p:spPr>
      </p:pic>
      <p:pic>
        <p:nvPicPr>
          <p:cNvPr id="24" name="Picture 12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4BDE7939-0E5A-442E-91FF-7FCF16B80D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8343" y="6236829"/>
            <a:ext cx="308310" cy="308310"/>
          </a:xfrm>
          <a:prstGeom prst="rect">
            <a:avLst/>
          </a:prstGeom>
        </p:spPr>
      </p:pic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65AC28FE-04DF-4971-B982-FC44E1F64E2F}"/>
              </a:ext>
            </a:extLst>
          </p:cNvPr>
          <p:cNvSpPr txBox="1">
            <a:spLocks/>
          </p:cNvSpPr>
          <p:nvPr/>
        </p:nvSpPr>
        <p:spPr>
          <a:xfrm>
            <a:off x="3858126" y="4249447"/>
            <a:ext cx="3296653" cy="2376154"/>
          </a:xfrm>
          <a:custGeom>
            <a:avLst/>
            <a:gdLst>
              <a:gd name="connsiteX0" fmla="*/ 0 w 3296653"/>
              <a:gd name="connsiteY0" fmla="*/ 0 h 2376154"/>
              <a:gd name="connsiteX1" fmla="*/ 516476 w 3296653"/>
              <a:gd name="connsiteY1" fmla="*/ 0 h 2376154"/>
              <a:gd name="connsiteX2" fmla="*/ 999985 w 3296653"/>
              <a:gd name="connsiteY2" fmla="*/ 0 h 2376154"/>
              <a:gd name="connsiteX3" fmla="*/ 1582393 w 3296653"/>
              <a:gd name="connsiteY3" fmla="*/ 0 h 2376154"/>
              <a:gd name="connsiteX4" fmla="*/ 2131836 w 3296653"/>
              <a:gd name="connsiteY4" fmla="*/ 0 h 2376154"/>
              <a:gd name="connsiteX5" fmla="*/ 2681278 w 3296653"/>
              <a:gd name="connsiteY5" fmla="*/ 0 h 2376154"/>
              <a:gd name="connsiteX6" fmla="*/ 3296653 w 3296653"/>
              <a:gd name="connsiteY6" fmla="*/ 0 h 2376154"/>
              <a:gd name="connsiteX7" fmla="*/ 3296653 w 3296653"/>
              <a:gd name="connsiteY7" fmla="*/ 617800 h 2376154"/>
              <a:gd name="connsiteX8" fmla="*/ 3296653 w 3296653"/>
              <a:gd name="connsiteY8" fmla="*/ 1164315 h 2376154"/>
              <a:gd name="connsiteX9" fmla="*/ 3296653 w 3296653"/>
              <a:gd name="connsiteY9" fmla="*/ 1782116 h 2376154"/>
              <a:gd name="connsiteX10" fmla="*/ 3296653 w 3296653"/>
              <a:gd name="connsiteY10" fmla="*/ 2376154 h 2376154"/>
              <a:gd name="connsiteX11" fmla="*/ 2714244 w 3296653"/>
              <a:gd name="connsiteY11" fmla="*/ 2376154 h 2376154"/>
              <a:gd name="connsiteX12" fmla="*/ 2131836 w 3296653"/>
              <a:gd name="connsiteY12" fmla="*/ 2376154 h 2376154"/>
              <a:gd name="connsiteX13" fmla="*/ 1516460 w 3296653"/>
              <a:gd name="connsiteY13" fmla="*/ 2376154 h 2376154"/>
              <a:gd name="connsiteX14" fmla="*/ 999985 w 3296653"/>
              <a:gd name="connsiteY14" fmla="*/ 2376154 h 2376154"/>
              <a:gd name="connsiteX15" fmla="*/ 0 w 3296653"/>
              <a:gd name="connsiteY15" fmla="*/ 2376154 h 2376154"/>
              <a:gd name="connsiteX16" fmla="*/ 0 w 3296653"/>
              <a:gd name="connsiteY16" fmla="*/ 1829639 h 2376154"/>
              <a:gd name="connsiteX17" fmla="*/ 0 w 3296653"/>
              <a:gd name="connsiteY17" fmla="*/ 1235600 h 2376154"/>
              <a:gd name="connsiteX18" fmla="*/ 0 w 3296653"/>
              <a:gd name="connsiteY18" fmla="*/ 617800 h 2376154"/>
              <a:gd name="connsiteX19" fmla="*/ 0 w 3296653"/>
              <a:gd name="connsiteY19" fmla="*/ 0 h 237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296653" h="2376154" fill="none" extrusionOk="0">
                <a:moveTo>
                  <a:pt x="0" y="0"/>
                </a:moveTo>
                <a:cubicBezTo>
                  <a:pt x="198776" y="-58138"/>
                  <a:pt x="361840" y="11479"/>
                  <a:pt x="516476" y="0"/>
                </a:cubicBezTo>
                <a:cubicBezTo>
                  <a:pt x="671112" y="-11479"/>
                  <a:pt x="759392" y="17139"/>
                  <a:pt x="999985" y="0"/>
                </a:cubicBezTo>
                <a:cubicBezTo>
                  <a:pt x="1240578" y="-17139"/>
                  <a:pt x="1463240" y="23164"/>
                  <a:pt x="1582393" y="0"/>
                </a:cubicBezTo>
                <a:cubicBezTo>
                  <a:pt x="1701546" y="-23164"/>
                  <a:pt x="1994842" y="25811"/>
                  <a:pt x="2131836" y="0"/>
                </a:cubicBezTo>
                <a:cubicBezTo>
                  <a:pt x="2268830" y="-25811"/>
                  <a:pt x="2427204" y="60099"/>
                  <a:pt x="2681278" y="0"/>
                </a:cubicBezTo>
                <a:cubicBezTo>
                  <a:pt x="2935352" y="-60099"/>
                  <a:pt x="3027222" y="17347"/>
                  <a:pt x="3296653" y="0"/>
                </a:cubicBezTo>
                <a:cubicBezTo>
                  <a:pt x="3354651" y="225115"/>
                  <a:pt x="3241556" y="480688"/>
                  <a:pt x="3296653" y="617800"/>
                </a:cubicBezTo>
                <a:cubicBezTo>
                  <a:pt x="3351750" y="754912"/>
                  <a:pt x="3236851" y="1017733"/>
                  <a:pt x="3296653" y="1164315"/>
                </a:cubicBezTo>
                <a:cubicBezTo>
                  <a:pt x="3356455" y="1310897"/>
                  <a:pt x="3273100" y="1544517"/>
                  <a:pt x="3296653" y="1782116"/>
                </a:cubicBezTo>
                <a:cubicBezTo>
                  <a:pt x="3320206" y="2019715"/>
                  <a:pt x="3231214" y="2142303"/>
                  <a:pt x="3296653" y="2376154"/>
                </a:cubicBezTo>
                <a:cubicBezTo>
                  <a:pt x="3103090" y="2421358"/>
                  <a:pt x="2900322" y="2309438"/>
                  <a:pt x="2714244" y="2376154"/>
                </a:cubicBezTo>
                <a:cubicBezTo>
                  <a:pt x="2528166" y="2442870"/>
                  <a:pt x="2295039" y="2310227"/>
                  <a:pt x="2131836" y="2376154"/>
                </a:cubicBezTo>
                <a:cubicBezTo>
                  <a:pt x="1968633" y="2442081"/>
                  <a:pt x="1786163" y="2357678"/>
                  <a:pt x="1516460" y="2376154"/>
                </a:cubicBezTo>
                <a:cubicBezTo>
                  <a:pt x="1246757" y="2394630"/>
                  <a:pt x="1201727" y="2345637"/>
                  <a:pt x="999985" y="2376154"/>
                </a:cubicBezTo>
                <a:cubicBezTo>
                  <a:pt x="798244" y="2406671"/>
                  <a:pt x="388510" y="2258914"/>
                  <a:pt x="0" y="2376154"/>
                </a:cubicBezTo>
                <a:cubicBezTo>
                  <a:pt x="-13528" y="2181209"/>
                  <a:pt x="48467" y="2095870"/>
                  <a:pt x="0" y="1829639"/>
                </a:cubicBezTo>
                <a:cubicBezTo>
                  <a:pt x="-48467" y="1563408"/>
                  <a:pt x="38989" y="1505117"/>
                  <a:pt x="0" y="1235600"/>
                </a:cubicBezTo>
                <a:cubicBezTo>
                  <a:pt x="-38989" y="966083"/>
                  <a:pt x="27843" y="913938"/>
                  <a:pt x="0" y="617800"/>
                </a:cubicBezTo>
                <a:cubicBezTo>
                  <a:pt x="-27843" y="321662"/>
                  <a:pt x="50365" y="224105"/>
                  <a:pt x="0" y="0"/>
                </a:cubicBezTo>
                <a:close/>
              </a:path>
              <a:path w="3296653" h="2376154" stroke="0" extrusionOk="0">
                <a:moveTo>
                  <a:pt x="0" y="0"/>
                </a:moveTo>
                <a:cubicBezTo>
                  <a:pt x="244463" y="-28850"/>
                  <a:pt x="371203" y="60011"/>
                  <a:pt x="516476" y="0"/>
                </a:cubicBezTo>
                <a:cubicBezTo>
                  <a:pt x="661749" y="-60011"/>
                  <a:pt x="796078" y="15084"/>
                  <a:pt x="967018" y="0"/>
                </a:cubicBezTo>
                <a:cubicBezTo>
                  <a:pt x="1137958" y="-15084"/>
                  <a:pt x="1359577" y="10391"/>
                  <a:pt x="1582393" y="0"/>
                </a:cubicBezTo>
                <a:cubicBezTo>
                  <a:pt x="1805209" y="-10391"/>
                  <a:pt x="1969325" y="29748"/>
                  <a:pt x="2098869" y="0"/>
                </a:cubicBezTo>
                <a:cubicBezTo>
                  <a:pt x="2228413" y="-29748"/>
                  <a:pt x="2500041" y="13365"/>
                  <a:pt x="2615345" y="0"/>
                </a:cubicBezTo>
                <a:cubicBezTo>
                  <a:pt x="2730649" y="-13365"/>
                  <a:pt x="3031794" y="1967"/>
                  <a:pt x="3296653" y="0"/>
                </a:cubicBezTo>
                <a:cubicBezTo>
                  <a:pt x="3362096" y="131003"/>
                  <a:pt x="3235316" y="273649"/>
                  <a:pt x="3296653" y="546515"/>
                </a:cubicBezTo>
                <a:cubicBezTo>
                  <a:pt x="3357990" y="819382"/>
                  <a:pt x="3238593" y="917957"/>
                  <a:pt x="3296653" y="1140554"/>
                </a:cubicBezTo>
                <a:cubicBezTo>
                  <a:pt x="3354713" y="1363151"/>
                  <a:pt x="3295913" y="1473838"/>
                  <a:pt x="3296653" y="1687069"/>
                </a:cubicBezTo>
                <a:cubicBezTo>
                  <a:pt x="3297393" y="1900300"/>
                  <a:pt x="3286462" y="2053170"/>
                  <a:pt x="3296653" y="2376154"/>
                </a:cubicBezTo>
                <a:cubicBezTo>
                  <a:pt x="3161714" y="2376766"/>
                  <a:pt x="2907056" y="2345857"/>
                  <a:pt x="2747211" y="2376154"/>
                </a:cubicBezTo>
                <a:cubicBezTo>
                  <a:pt x="2587366" y="2406451"/>
                  <a:pt x="2380599" y="2326347"/>
                  <a:pt x="2230735" y="2376154"/>
                </a:cubicBezTo>
                <a:cubicBezTo>
                  <a:pt x="2080871" y="2425961"/>
                  <a:pt x="1903047" y="2370890"/>
                  <a:pt x="1615360" y="2376154"/>
                </a:cubicBezTo>
                <a:cubicBezTo>
                  <a:pt x="1327674" y="2381418"/>
                  <a:pt x="1125159" y="2349128"/>
                  <a:pt x="999985" y="2376154"/>
                </a:cubicBezTo>
                <a:cubicBezTo>
                  <a:pt x="874811" y="2403180"/>
                  <a:pt x="757859" y="2375845"/>
                  <a:pt x="516476" y="2376154"/>
                </a:cubicBezTo>
                <a:cubicBezTo>
                  <a:pt x="275093" y="2376463"/>
                  <a:pt x="119280" y="2335435"/>
                  <a:pt x="0" y="2376154"/>
                </a:cubicBezTo>
                <a:cubicBezTo>
                  <a:pt x="-21567" y="2202344"/>
                  <a:pt x="69709" y="1922107"/>
                  <a:pt x="0" y="1734592"/>
                </a:cubicBezTo>
                <a:cubicBezTo>
                  <a:pt x="-69709" y="1547077"/>
                  <a:pt x="27497" y="1330582"/>
                  <a:pt x="0" y="1211839"/>
                </a:cubicBezTo>
                <a:cubicBezTo>
                  <a:pt x="-27497" y="1093096"/>
                  <a:pt x="27401" y="851734"/>
                  <a:pt x="0" y="665323"/>
                </a:cubicBezTo>
                <a:cubicBezTo>
                  <a:pt x="-27401" y="478912"/>
                  <a:pt x="609" y="154929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3200" b="1" dirty="0">
                <a:solidFill>
                  <a:schemeClr val="accent4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Response</a:t>
            </a:r>
          </a:p>
          <a:p>
            <a:r>
              <a:rPr lang="en-US" sz="2600" b="1" dirty="0">
                <a:latin typeface="Inconsolata" pitchFamily="49" charset="77"/>
                <a:ea typeface="Inconsolata" pitchFamily="49" charset="77"/>
                <a:cs typeface="+mn-lt"/>
              </a:rPr>
              <a:t>HTTP service ID = 8</a:t>
            </a:r>
          </a:p>
          <a:p>
            <a:r>
              <a:rPr lang="en-US" sz="2600" b="1" dirty="0">
                <a:latin typeface="Inconsolata" pitchFamily="49" charset="77"/>
                <a:ea typeface="Inconsolata" pitchFamily="49" charset="77"/>
                <a:cs typeface="Calibri"/>
              </a:rPr>
              <a:t>Timestamp</a:t>
            </a:r>
          </a:p>
          <a:p>
            <a:r>
              <a:rPr lang="en-US" sz="2600" b="1" dirty="0">
                <a:latin typeface="Inconsolata" pitchFamily="49" charset="77"/>
                <a:ea typeface="Inconsolata" pitchFamily="49" charset="77"/>
                <a:cs typeface="Calibri"/>
              </a:rPr>
              <a:t>Lifetime = 3 </a:t>
            </a:r>
            <a:r>
              <a:rPr lang="en-US" sz="2600" b="1" dirty="0" err="1">
                <a:latin typeface="Inconsolata" pitchFamily="49" charset="77"/>
                <a:ea typeface="Inconsolata" pitchFamily="49" charset="77"/>
                <a:cs typeface="Calibri"/>
              </a:rPr>
              <a:t>hrs</a:t>
            </a:r>
            <a:endParaRPr lang="en-US" sz="2600" b="1" dirty="0">
              <a:latin typeface="Inconsolata" pitchFamily="49" charset="77"/>
              <a:ea typeface="Inconsolata" pitchFamily="49" charset="77"/>
              <a:cs typeface="Calibri"/>
            </a:endParaRPr>
          </a:p>
          <a:p>
            <a:r>
              <a:rPr lang="en-US" sz="2600" b="1" dirty="0">
                <a:latin typeface="Inconsolata" pitchFamily="49" charset="77"/>
                <a:ea typeface="Inconsolata" pitchFamily="49" charset="77"/>
                <a:cs typeface="Calibri"/>
              </a:rPr>
              <a:t>HTTP service session key</a:t>
            </a:r>
          </a:p>
          <a:p>
            <a:endParaRPr lang="en-US" dirty="0">
              <a:latin typeface="Inconsolata" pitchFamily="49" charset="77"/>
              <a:ea typeface="Inconsolata" pitchFamily="49" charset="77"/>
              <a:cs typeface="Calibri"/>
            </a:endParaRPr>
          </a:p>
        </p:txBody>
      </p:sp>
      <p:pic>
        <p:nvPicPr>
          <p:cNvPr id="27" name="Picture 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897EE42F-C8E6-46CC-AA32-657021DC7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456" y="3979907"/>
            <a:ext cx="713874" cy="713874"/>
          </a:xfrm>
          <a:prstGeom prst="rect">
            <a:avLst/>
          </a:prstGeom>
        </p:spPr>
      </p:pic>
      <p:pic>
        <p:nvPicPr>
          <p:cNvPr id="28" name="Picture 12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285EF7D5-EC1C-45BC-9B7F-BD22208A54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7118" y="6244390"/>
            <a:ext cx="308310" cy="308310"/>
          </a:xfrm>
          <a:prstGeom prst="rect">
            <a:avLst/>
          </a:prstGeom>
        </p:spPr>
      </p:pic>
      <p:pic>
        <p:nvPicPr>
          <p:cNvPr id="30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id="{B47AD863-F15E-4F5C-80BA-EA52C3413C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1879" y="3830515"/>
            <a:ext cx="523875" cy="51435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079C6E3-E2C5-764E-A624-FD0BE502CA19}"/>
              </a:ext>
            </a:extLst>
          </p:cNvPr>
          <p:cNvSpPr txBox="1"/>
          <p:nvPr/>
        </p:nvSpPr>
        <p:spPr>
          <a:xfrm>
            <a:off x="611055" y="614736"/>
            <a:ext cx="697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3200" dirty="0"/>
              <a:t>🤣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BC93AA-CB8C-F34A-9B27-82DD932D456E}"/>
              </a:ext>
            </a:extLst>
          </p:cNvPr>
          <p:cNvSpPr txBox="1"/>
          <p:nvPr/>
        </p:nvSpPr>
        <p:spPr>
          <a:xfrm>
            <a:off x="7052791" y="923069"/>
            <a:ext cx="1890962" cy="523220"/>
          </a:xfrm>
          <a:custGeom>
            <a:avLst/>
            <a:gdLst>
              <a:gd name="connsiteX0" fmla="*/ 0 w 1890962"/>
              <a:gd name="connsiteY0" fmla="*/ 0 h 523220"/>
              <a:gd name="connsiteX1" fmla="*/ 491650 w 1890962"/>
              <a:gd name="connsiteY1" fmla="*/ 0 h 523220"/>
              <a:gd name="connsiteX2" fmla="*/ 907662 w 1890962"/>
              <a:gd name="connsiteY2" fmla="*/ 0 h 523220"/>
              <a:gd name="connsiteX3" fmla="*/ 1380402 w 1890962"/>
              <a:gd name="connsiteY3" fmla="*/ 0 h 523220"/>
              <a:gd name="connsiteX4" fmla="*/ 1890962 w 1890962"/>
              <a:gd name="connsiteY4" fmla="*/ 0 h 523220"/>
              <a:gd name="connsiteX5" fmla="*/ 1890962 w 1890962"/>
              <a:gd name="connsiteY5" fmla="*/ 523220 h 523220"/>
              <a:gd name="connsiteX6" fmla="*/ 1456041 w 1890962"/>
              <a:gd name="connsiteY6" fmla="*/ 523220 h 523220"/>
              <a:gd name="connsiteX7" fmla="*/ 1002210 w 1890962"/>
              <a:gd name="connsiteY7" fmla="*/ 523220 h 523220"/>
              <a:gd name="connsiteX8" fmla="*/ 529469 w 1890962"/>
              <a:gd name="connsiteY8" fmla="*/ 523220 h 523220"/>
              <a:gd name="connsiteX9" fmla="*/ 0 w 1890962"/>
              <a:gd name="connsiteY9" fmla="*/ 523220 h 523220"/>
              <a:gd name="connsiteX10" fmla="*/ 0 w 1890962"/>
              <a:gd name="connsiteY10" fmla="*/ 0 h 523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890962" h="523220" fill="none" extrusionOk="0">
                <a:moveTo>
                  <a:pt x="0" y="0"/>
                </a:moveTo>
                <a:cubicBezTo>
                  <a:pt x="189718" y="-20921"/>
                  <a:pt x="364819" y="48021"/>
                  <a:pt x="491650" y="0"/>
                </a:cubicBezTo>
                <a:cubicBezTo>
                  <a:pt x="618481" y="-48021"/>
                  <a:pt x="765169" y="8858"/>
                  <a:pt x="907662" y="0"/>
                </a:cubicBezTo>
                <a:cubicBezTo>
                  <a:pt x="1050155" y="-8858"/>
                  <a:pt x="1247134" y="47419"/>
                  <a:pt x="1380402" y="0"/>
                </a:cubicBezTo>
                <a:cubicBezTo>
                  <a:pt x="1513670" y="-47419"/>
                  <a:pt x="1680802" y="33701"/>
                  <a:pt x="1890962" y="0"/>
                </a:cubicBezTo>
                <a:cubicBezTo>
                  <a:pt x="1920720" y="126863"/>
                  <a:pt x="1850833" y="348096"/>
                  <a:pt x="1890962" y="523220"/>
                </a:cubicBezTo>
                <a:cubicBezTo>
                  <a:pt x="1746588" y="552132"/>
                  <a:pt x="1556279" y="497753"/>
                  <a:pt x="1456041" y="523220"/>
                </a:cubicBezTo>
                <a:cubicBezTo>
                  <a:pt x="1355803" y="548687"/>
                  <a:pt x="1136184" y="518667"/>
                  <a:pt x="1002210" y="523220"/>
                </a:cubicBezTo>
                <a:cubicBezTo>
                  <a:pt x="868236" y="527773"/>
                  <a:pt x="716440" y="480953"/>
                  <a:pt x="529469" y="523220"/>
                </a:cubicBezTo>
                <a:cubicBezTo>
                  <a:pt x="342498" y="565487"/>
                  <a:pt x="247681" y="461514"/>
                  <a:pt x="0" y="523220"/>
                </a:cubicBezTo>
                <a:cubicBezTo>
                  <a:pt x="-5826" y="278438"/>
                  <a:pt x="58023" y="185717"/>
                  <a:pt x="0" y="0"/>
                </a:cubicBezTo>
                <a:close/>
              </a:path>
              <a:path w="1890962" h="523220" stroke="0" extrusionOk="0">
                <a:moveTo>
                  <a:pt x="0" y="0"/>
                </a:moveTo>
                <a:cubicBezTo>
                  <a:pt x="148330" y="-48127"/>
                  <a:pt x="295318" y="14263"/>
                  <a:pt x="491650" y="0"/>
                </a:cubicBezTo>
                <a:cubicBezTo>
                  <a:pt x="687982" y="-14263"/>
                  <a:pt x="787217" y="52985"/>
                  <a:pt x="945481" y="0"/>
                </a:cubicBezTo>
                <a:cubicBezTo>
                  <a:pt x="1103745" y="-52985"/>
                  <a:pt x="1232651" y="42668"/>
                  <a:pt x="1361493" y="0"/>
                </a:cubicBezTo>
                <a:cubicBezTo>
                  <a:pt x="1490335" y="-42668"/>
                  <a:pt x="1716487" y="25667"/>
                  <a:pt x="1890962" y="0"/>
                </a:cubicBezTo>
                <a:cubicBezTo>
                  <a:pt x="1952846" y="250985"/>
                  <a:pt x="1852760" y="313824"/>
                  <a:pt x="1890962" y="523220"/>
                </a:cubicBezTo>
                <a:cubicBezTo>
                  <a:pt x="1686517" y="567253"/>
                  <a:pt x="1540038" y="483757"/>
                  <a:pt x="1380402" y="523220"/>
                </a:cubicBezTo>
                <a:cubicBezTo>
                  <a:pt x="1220766" y="562683"/>
                  <a:pt x="1159041" y="521349"/>
                  <a:pt x="964391" y="523220"/>
                </a:cubicBezTo>
                <a:cubicBezTo>
                  <a:pt x="769741" y="525091"/>
                  <a:pt x="687822" y="487751"/>
                  <a:pt x="472741" y="523220"/>
                </a:cubicBezTo>
                <a:cubicBezTo>
                  <a:pt x="257660" y="558689"/>
                  <a:pt x="160777" y="498731"/>
                  <a:pt x="0" y="523220"/>
                </a:cubicBezTo>
                <a:cubicBezTo>
                  <a:pt x="-36195" y="266862"/>
                  <a:pt x="18764" y="251016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55605280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dirty="0">
                <a:latin typeface="Inconsolata" pitchFamily="49" charset="77"/>
                <a:ea typeface="Inconsolata" pitchFamily="49" charset="77"/>
                <a:cs typeface="Calibri"/>
              </a:rPr>
              <a:t>Client ID + timestamp</a:t>
            </a:r>
          </a:p>
        </p:txBody>
      </p:sp>
      <p:pic>
        <p:nvPicPr>
          <p:cNvPr id="35" name="Picture 34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EF1250ED-C68E-964B-B322-CF9FF5F5AD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7656" y="1753347"/>
            <a:ext cx="4218094" cy="445312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02F47B3-60C2-CD44-B2EA-A60CD3D2A5CB}"/>
              </a:ext>
            </a:extLst>
          </p:cNvPr>
          <p:cNvSpPr txBox="1"/>
          <p:nvPr/>
        </p:nvSpPr>
        <p:spPr>
          <a:xfrm>
            <a:off x="10908036" y="1619710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sz="3600" dirty="0">
                <a:latin typeface="Inconsolata" pitchFamily="49" charset="77"/>
                <a:ea typeface="Inconsolata" pitchFamily="49" charset="77"/>
              </a:rPr>
              <a:t>👨🏼‍💼</a:t>
            </a:r>
            <a:endParaRPr lang="en-RU" sz="2000" dirty="0"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5A45DD4-15F9-A346-8883-6508019DEED1}"/>
              </a:ext>
            </a:extLst>
          </p:cNvPr>
          <p:cNvSpPr txBox="1"/>
          <p:nvPr/>
        </p:nvSpPr>
        <p:spPr>
          <a:xfrm>
            <a:off x="10042537" y="1165701"/>
            <a:ext cx="198119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TGS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 (id=</a:t>
            </a: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3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)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43" name="Left Arrow 42">
            <a:extLst>
              <a:ext uri="{FF2B5EF4-FFF2-40B4-BE49-F238E27FC236}">
                <a16:creationId xmlns:a16="http://schemas.microsoft.com/office/drawing/2014/main" id="{BC4ECC1D-EA96-6249-92EE-2DA6C880025B}"/>
              </a:ext>
            </a:extLst>
          </p:cNvPr>
          <p:cNvSpPr/>
          <p:nvPr/>
        </p:nvSpPr>
        <p:spPr>
          <a:xfrm rot="731032">
            <a:off x="2871016" y="2023493"/>
            <a:ext cx="4759331" cy="729512"/>
          </a:xfrm>
          <a:custGeom>
            <a:avLst/>
            <a:gdLst>
              <a:gd name="connsiteX0" fmla="*/ 0 w 4759331"/>
              <a:gd name="connsiteY0" fmla="*/ 364756 h 729512"/>
              <a:gd name="connsiteX1" fmla="*/ 364756 w 4759331"/>
              <a:gd name="connsiteY1" fmla="*/ 0 h 729512"/>
              <a:gd name="connsiteX2" fmla="*/ 364756 w 4759331"/>
              <a:gd name="connsiteY2" fmla="*/ 289186 h 729512"/>
              <a:gd name="connsiteX3" fmla="*/ 826186 w 4759331"/>
              <a:gd name="connsiteY3" fmla="*/ 289186 h 729512"/>
              <a:gd name="connsiteX4" fmla="*/ 1463400 w 4759331"/>
              <a:gd name="connsiteY4" fmla="*/ 289186 h 729512"/>
              <a:gd name="connsiteX5" fmla="*/ 1968776 w 4759331"/>
              <a:gd name="connsiteY5" fmla="*/ 289186 h 729512"/>
              <a:gd name="connsiteX6" fmla="*/ 2386261 w 4759331"/>
              <a:gd name="connsiteY6" fmla="*/ 289186 h 729512"/>
              <a:gd name="connsiteX7" fmla="*/ 2979528 w 4759331"/>
              <a:gd name="connsiteY7" fmla="*/ 289186 h 729512"/>
              <a:gd name="connsiteX8" fmla="*/ 3440958 w 4759331"/>
              <a:gd name="connsiteY8" fmla="*/ 289186 h 729512"/>
              <a:gd name="connsiteX9" fmla="*/ 4034226 w 4759331"/>
              <a:gd name="connsiteY9" fmla="*/ 289186 h 729512"/>
              <a:gd name="connsiteX10" fmla="*/ 4759331 w 4759331"/>
              <a:gd name="connsiteY10" fmla="*/ 289186 h 729512"/>
              <a:gd name="connsiteX11" fmla="*/ 4759331 w 4759331"/>
              <a:gd name="connsiteY11" fmla="*/ 440326 h 729512"/>
              <a:gd name="connsiteX12" fmla="*/ 4166063 w 4759331"/>
              <a:gd name="connsiteY12" fmla="*/ 440326 h 729512"/>
              <a:gd name="connsiteX13" fmla="*/ 3704633 w 4759331"/>
              <a:gd name="connsiteY13" fmla="*/ 440326 h 729512"/>
              <a:gd name="connsiteX14" fmla="*/ 3199257 w 4759331"/>
              <a:gd name="connsiteY14" fmla="*/ 440326 h 729512"/>
              <a:gd name="connsiteX15" fmla="*/ 2649935 w 4759331"/>
              <a:gd name="connsiteY15" fmla="*/ 440326 h 729512"/>
              <a:gd name="connsiteX16" fmla="*/ 2188505 w 4759331"/>
              <a:gd name="connsiteY16" fmla="*/ 440326 h 729512"/>
              <a:gd name="connsiteX17" fmla="*/ 1551291 w 4759331"/>
              <a:gd name="connsiteY17" fmla="*/ 440326 h 729512"/>
              <a:gd name="connsiteX18" fmla="*/ 1001969 w 4759331"/>
              <a:gd name="connsiteY18" fmla="*/ 440326 h 729512"/>
              <a:gd name="connsiteX19" fmla="*/ 364756 w 4759331"/>
              <a:gd name="connsiteY19" fmla="*/ 440326 h 729512"/>
              <a:gd name="connsiteX20" fmla="*/ 364756 w 4759331"/>
              <a:gd name="connsiteY20" fmla="*/ 729512 h 729512"/>
              <a:gd name="connsiteX21" fmla="*/ 0 w 4759331"/>
              <a:gd name="connsiteY21" fmla="*/ 364756 h 729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759331" h="729512" fill="none" extrusionOk="0">
                <a:moveTo>
                  <a:pt x="0" y="364756"/>
                </a:moveTo>
                <a:cubicBezTo>
                  <a:pt x="62544" y="228035"/>
                  <a:pt x="289763" y="131791"/>
                  <a:pt x="364756" y="0"/>
                </a:cubicBezTo>
                <a:cubicBezTo>
                  <a:pt x="370751" y="106582"/>
                  <a:pt x="336790" y="165066"/>
                  <a:pt x="364756" y="289186"/>
                </a:cubicBezTo>
                <a:cubicBezTo>
                  <a:pt x="580176" y="244504"/>
                  <a:pt x="596465" y="307031"/>
                  <a:pt x="826186" y="289186"/>
                </a:cubicBezTo>
                <a:cubicBezTo>
                  <a:pt x="1055907" y="271341"/>
                  <a:pt x="1267964" y="294360"/>
                  <a:pt x="1463400" y="289186"/>
                </a:cubicBezTo>
                <a:cubicBezTo>
                  <a:pt x="1658836" y="284012"/>
                  <a:pt x="1797759" y="308783"/>
                  <a:pt x="1968776" y="289186"/>
                </a:cubicBezTo>
                <a:cubicBezTo>
                  <a:pt x="2139793" y="269589"/>
                  <a:pt x="2217578" y="333690"/>
                  <a:pt x="2386261" y="289186"/>
                </a:cubicBezTo>
                <a:cubicBezTo>
                  <a:pt x="2554944" y="244682"/>
                  <a:pt x="2815099" y="326368"/>
                  <a:pt x="2979528" y="289186"/>
                </a:cubicBezTo>
                <a:cubicBezTo>
                  <a:pt x="3143957" y="252004"/>
                  <a:pt x="3326634" y="323036"/>
                  <a:pt x="3440958" y="289186"/>
                </a:cubicBezTo>
                <a:cubicBezTo>
                  <a:pt x="3555282" y="255336"/>
                  <a:pt x="3806691" y="298740"/>
                  <a:pt x="4034226" y="289186"/>
                </a:cubicBezTo>
                <a:cubicBezTo>
                  <a:pt x="4261761" y="279632"/>
                  <a:pt x="4531995" y="336405"/>
                  <a:pt x="4759331" y="289186"/>
                </a:cubicBezTo>
                <a:cubicBezTo>
                  <a:pt x="4759535" y="349306"/>
                  <a:pt x="4751894" y="380258"/>
                  <a:pt x="4759331" y="440326"/>
                </a:cubicBezTo>
                <a:cubicBezTo>
                  <a:pt x="4504762" y="511508"/>
                  <a:pt x="4408720" y="433236"/>
                  <a:pt x="4166063" y="440326"/>
                </a:cubicBezTo>
                <a:cubicBezTo>
                  <a:pt x="3923406" y="447416"/>
                  <a:pt x="3824263" y="399048"/>
                  <a:pt x="3704633" y="440326"/>
                </a:cubicBezTo>
                <a:cubicBezTo>
                  <a:pt x="3585003" y="481604"/>
                  <a:pt x="3337854" y="404604"/>
                  <a:pt x="3199257" y="440326"/>
                </a:cubicBezTo>
                <a:cubicBezTo>
                  <a:pt x="3060660" y="476048"/>
                  <a:pt x="2832058" y="414708"/>
                  <a:pt x="2649935" y="440326"/>
                </a:cubicBezTo>
                <a:cubicBezTo>
                  <a:pt x="2467812" y="465944"/>
                  <a:pt x="2358542" y="385736"/>
                  <a:pt x="2188505" y="440326"/>
                </a:cubicBezTo>
                <a:cubicBezTo>
                  <a:pt x="2018468" y="494916"/>
                  <a:pt x="1840841" y="426676"/>
                  <a:pt x="1551291" y="440326"/>
                </a:cubicBezTo>
                <a:cubicBezTo>
                  <a:pt x="1261741" y="453976"/>
                  <a:pt x="1184026" y="403028"/>
                  <a:pt x="1001969" y="440326"/>
                </a:cubicBezTo>
                <a:cubicBezTo>
                  <a:pt x="819912" y="477624"/>
                  <a:pt x="515958" y="404796"/>
                  <a:pt x="364756" y="440326"/>
                </a:cubicBezTo>
                <a:cubicBezTo>
                  <a:pt x="392191" y="552320"/>
                  <a:pt x="340429" y="658486"/>
                  <a:pt x="364756" y="729512"/>
                </a:cubicBezTo>
                <a:cubicBezTo>
                  <a:pt x="175423" y="600932"/>
                  <a:pt x="189479" y="493353"/>
                  <a:pt x="0" y="364756"/>
                </a:cubicBezTo>
                <a:close/>
              </a:path>
              <a:path w="4759331" h="729512" stroke="0" extrusionOk="0">
                <a:moveTo>
                  <a:pt x="0" y="364756"/>
                </a:moveTo>
                <a:cubicBezTo>
                  <a:pt x="152076" y="196998"/>
                  <a:pt x="276558" y="156563"/>
                  <a:pt x="364756" y="0"/>
                </a:cubicBezTo>
                <a:cubicBezTo>
                  <a:pt x="376091" y="116001"/>
                  <a:pt x="333989" y="171692"/>
                  <a:pt x="364756" y="289186"/>
                </a:cubicBezTo>
                <a:cubicBezTo>
                  <a:pt x="580553" y="254832"/>
                  <a:pt x="859106" y="327393"/>
                  <a:pt x="1001969" y="289186"/>
                </a:cubicBezTo>
                <a:cubicBezTo>
                  <a:pt x="1144832" y="250979"/>
                  <a:pt x="1372550" y="336813"/>
                  <a:pt x="1595237" y="289186"/>
                </a:cubicBezTo>
                <a:cubicBezTo>
                  <a:pt x="1817924" y="241559"/>
                  <a:pt x="1892252" y="291236"/>
                  <a:pt x="2100613" y="289186"/>
                </a:cubicBezTo>
                <a:cubicBezTo>
                  <a:pt x="2308974" y="287136"/>
                  <a:pt x="2512173" y="319112"/>
                  <a:pt x="2737827" y="289186"/>
                </a:cubicBezTo>
                <a:cubicBezTo>
                  <a:pt x="2963481" y="259260"/>
                  <a:pt x="3009103" y="303035"/>
                  <a:pt x="3199257" y="289186"/>
                </a:cubicBezTo>
                <a:cubicBezTo>
                  <a:pt x="3389411" y="275337"/>
                  <a:pt x="3680017" y="337728"/>
                  <a:pt x="3836470" y="289186"/>
                </a:cubicBezTo>
                <a:cubicBezTo>
                  <a:pt x="3992923" y="240644"/>
                  <a:pt x="4050199" y="330566"/>
                  <a:pt x="4253955" y="289186"/>
                </a:cubicBezTo>
                <a:cubicBezTo>
                  <a:pt x="4457711" y="247806"/>
                  <a:pt x="4512573" y="349684"/>
                  <a:pt x="4759331" y="289186"/>
                </a:cubicBezTo>
                <a:cubicBezTo>
                  <a:pt x="4772068" y="341535"/>
                  <a:pt x="4756073" y="391688"/>
                  <a:pt x="4759331" y="440326"/>
                </a:cubicBezTo>
                <a:cubicBezTo>
                  <a:pt x="4589291" y="487270"/>
                  <a:pt x="4297616" y="392891"/>
                  <a:pt x="4166063" y="440326"/>
                </a:cubicBezTo>
                <a:cubicBezTo>
                  <a:pt x="4034510" y="487761"/>
                  <a:pt x="3864183" y="388907"/>
                  <a:pt x="3616742" y="440326"/>
                </a:cubicBezTo>
                <a:cubicBezTo>
                  <a:pt x="3369301" y="491745"/>
                  <a:pt x="3317488" y="387867"/>
                  <a:pt x="3067420" y="440326"/>
                </a:cubicBezTo>
                <a:cubicBezTo>
                  <a:pt x="2817352" y="492785"/>
                  <a:pt x="2660941" y="407552"/>
                  <a:pt x="2474152" y="440326"/>
                </a:cubicBezTo>
                <a:cubicBezTo>
                  <a:pt x="2287363" y="473100"/>
                  <a:pt x="2161066" y="399989"/>
                  <a:pt x="1880884" y="440326"/>
                </a:cubicBezTo>
                <a:cubicBezTo>
                  <a:pt x="1600702" y="480663"/>
                  <a:pt x="1426767" y="382256"/>
                  <a:pt x="1287617" y="440326"/>
                </a:cubicBezTo>
                <a:cubicBezTo>
                  <a:pt x="1148467" y="498396"/>
                  <a:pt x="967090" y="392848"/>
                  <a:pt x="870132" y="440326"/>
                </a:cubicBezTo>
                <a:cubicBezTo>
                  <a:pt x="773174" y="487804"/>
                  <a:pt x="534645" y="400488"/>
                  <a:pt x="364756" y="440326"/>
                </a:cubicBezTo>
                <a:cubicBezTo>
                  <a:pt x="391161" y="503565"/>
                  <a:pt x="340404" y="619079"/>
                  <a:pt x="364756" y="729512"/>
                </a:cubicBezTo>
                <a:cubicBezTo>
                  <a:pt x="247793" y="663478"/>
                  <a:pt x="191715" y="485614"/>
                  <a:pt x="0" y="364756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leftArrow">
                    <a:avLst>
                      <a:gd name="adj1" fmla="val 20718"/>
                      <a:gd name="adj2" fmla="val 5000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pic>
        <p:nvPicPr>
          <p:cNvPr id="44" name="Picture 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3CE4F0B8-EBFF-8140-A464-5962FFAB1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334" y="1472383"/>
            <a:ext cx="713874" cy="713874"/>
          </a:xfrm>
          <a:prstGeom prst="rect">
            <a:avLst/>
          </a:prstGeom>
        </p:spPr>
      </p:pic>
      <p:pic>
        <p:nvPicPr>
          <p:cNvPr id="45" name="Picture 21">
            <a:extLst>
              <a:ext uri="{FF2B5EF4-FFF2-40B4-BE49-F238E27FC236}">
                <a16:creationId xmlns:a16="http://schemas.microsoft.com/office/drawing/2014/main" id="{59BEA986-6C90-1B46-864E-13DA91D397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5919" y="1289153"/>
            <a:ext cx="508836" cy="508836"/>
          </a:xfrm>
          <a:prstGeom prst="rect">
            <a:avLst/>
          </a:prstGeom>
        </p:spPr>
      </p:pic>
      <p:pic>
        <p:nvPicPr>
          <p:cNvPr id="46" name="Picture 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A75381E1-982C-714C-9191-519A078FE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068" y="2750196"/>
            <a:ext cx="713874" cy="713874"/>
          </a:xfrm>
          <a:prstGeom prst="rect">
            <a:avLst/>
          </a:prstGeom>
        </p:spPr>
      </p:pic>
      <p:pic>
        <p:nvPicPr>
          <p:cNvPr id="47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id="{E12ECEA4-9E3E-914B-A9FE-3A9876D02F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63491" y="2600804"/>
            <a:ext cx="523875" cy="514350"/>
          </a:xfrm>
          <a:prstGeom prst="rect">
            <a:avLst/>
          </a:prstGeom>
        </p:spPr>
      </p:pic>
      <p:pic>
        <p:nvPicPr>
          <p:cNvPr id="49" name="Picture 38" descr="A picture containing vector graphics, clipart&#10;&#10;Description generated with high confidence">
            <a:extLst>
              <a:ext uri="{FF2B5EF4-FFF2-40B4-BE49-F238E27FC236}">
                <a16:creationId xmlns:a16="http://schemas.microsoft.com/office/drawing/2014/main" id="{F1E80FE1-DC74-544F-93F1-F836AE3703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0055" y="184863"/>
            <a:ext cx="413651" cy="400673"/>
          </a:xfrm>
          <a:prstGeom prst="rect">
            <a:avLst/>
          </a:prstGeom>
        </p:spPr>
      </p:pic>
      <p:pic>
        <p:nvPicPr>
          <p:cNvPr id="50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12541606-4EAF-B14A-8A18-0A7062AD46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75900" y="63716"/>
            <a:ext cx="490036" cy="605088"/>
          </a:xfrm>
          <a:prstGeom prst="rect">
            <a:avLst/>
          </a:prstGeom>
        </p:spPr>
      </p:pic>
      <p:pic>
        <p:nvPicPr>
          <p:cNvPr id="52" name="Picture 26">
            <a:extLst>
              <a:ext uri="{FF2B5EF4-FFF2-40B4-BE49-F238E27FC236}">
                <a16:creationId xmlns:a16="http://schemas.microsoft.com/office/drawing/2014/main" id="{62FAAA21-8F30-034D-9B64-86E205E334F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505670" y="1870288"/>
            <a:ext cx="371074" cy="408367"/>
          </a:xfrm>
          <a:prstGeom prst="rect">
            <a:avLst/>
          </a:prstGeom>
        </p:spPr>
      </p:pic>
      <p:pic>
        <p:nvPicPr>
          <p:cNvPr id="53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22FBB10E-FB88-4243-A30A-294F82EA654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63219" y="2343986"/>
            <a:ext cx="492888" cy="608609"/>
          </a:xfrm>
          <a:prstGeom prst="rect">
            <a:avLst/>
          </a:prstGeom>
        </p:spPr>
      </p:pic>
      <p:pic>
        <p:nvPicPr>
          <p:cNvPr id="54" name="Picture 12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C95EB02B-D327-5743-ACE5-207EA1AA33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76810" y="2982661"/>
            <a:ext cx="425064" cy="425064"/>
          </a:xfrm>
          <a:custGeom>
            <a:avLst/>
            <a:gdLst>
              <a:gd name="connsiteX0" fmla="*/ 0 w 425064"/>
              <a:gd name="connsiteY0" fmla="*/ 0 h 425064"/>
              <a:gd name="connsiteX1" fmla="*/ 425064 w 425064"/>
              <a:gd name="connsiteY1" fmla="*/ 0 h 425064"/>
              <a:gd name="connsiteX2" fmla="*/ 425064 w 425064"/>
              <a:gd name="connsiteY2" fmla="*/ 425064 h 425064"/>
              <a:gd name="connsiteX3" fmla="*/ 0 w 425064"/>
              <a:gd name="connsiteY3" fmla="*/ 425064 h 425064"/>
              <a:gd name="connsiteX4" fmla="*/ 0 w 425064"/>
              <a:gd name="connsiteY4" fmla="*/ 0 h 425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064" h="425064" fill="none" extrusionOk="0">
                <a:moveTo>
                  <a:pt x="0" y="0"/>
                </a:moveTo>
                <a:cubicBezTo>
                  <a:pt x="114967" y="-2192"/>
                  <a:pt x="215971" y="7572"/>
                  <a:pt x="425064" y="0"/>
                </a:cubicBezTo>
                <a:cubicBezTo>
                  <a:pt x="434433" y="134109"/>
                  <a:pt x="391483" y="246292"/>
                  <a:pt x="425064" y="425064"/>
                </a:cubicBezTo>
                <a:cubicBezTo>
                  <a:pt x="316858" y="433864"/>
                  <a:pt x="180965" y="413831"/>
                  <a:pt x="0" y="425064"/>
                </a:cubicBezTo>
                <a:cubicBezTo>
                  <a:pt x="-22891" y="252403"/>
                  <a:pt x="39238" y="155782"/>
                  <a:pt x="0" y="0"/>
                </a:cubicBezTo>
                <a:close/>
              </a:path>
              <a:path w="425064" h="425064" stroke="0" extrusionOk="0">
                <a:moveTo>
                  <a:pt x="0" y="0"/>
                </a:moveTo>
                <a:cubicBezTo>
                  <a:pt x="153595" y="-8640"/>
                  <a:pt x="237520" y="24604"/>
                  <a:pt x="425064" y="0"/>
                </a:cubicBezTo>
                <a:cubicBezTo>
                  <a:pt x="431761" y="113296"/>
                  <a:pt x="401074" y="286631"/>
                  <a:pt x="425064" y="425064"/>
                </a:cubicBezTo>
                <a:cubicBezTo>
                  <a:pt x="327438" y="449075"/>
                  <a:pt x="135157" y="409082"/>
                  <a:pt x="0" y="425064"/>
                </a:cubicBezTo>
                <a:cubicBezTo>
                  <a:pt x="-13984" y="301899"/>
                  <a:pt x="41994" y="162583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398957492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984548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27AB18-64FE-42F6-AF15-DCF24F899568}"/>
              </a:ext>
            </a:extLst>
          </p:cNvPr>
          <p:cNvSpPr txBox="1"/>
          <p:nvPr/>
        </p:nvSpPr>
        <p:spPr>
          <a:xfrm>
            <a:off x="1395663" y="613610"/>
            <a:ext cx="3755457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User ID = 101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Inconsolata" pitchFamily="49" charset="77"/>
              <a:ea typeface="Inconsolata" pitchFamily="49" charset="77"/>
              <a:cs typeface="Calibri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IP address = 192.168.180.12</a:t>
            </a:r>
          </a:p>
        </p:txBody>
      </p:sp>
      <p:pic>
        <p:nvPicPr>
          <p:cNvPr id="7" name="Picture 1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02803C04-3DBF-447E-BAF6-0A06D6D67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47" y="585536"/>
            <a:ext cx="874295" cy="8742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2BDE55-E3D6-454D-87D7-3E307B9AA24B}"/>
              </a:ext>
            </a:extLst>
          </p:cNvPr>
          <p:cNvSpPr txBox="1"/>
          <p:nvPr/>
        </p:nvSpPr>
        <p:spPr>
          <a:xfrm>
            <a:off x="-459205" y="146584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User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65AC28FE-04DF-4971-B982-FC44E1F64E2F}"/>
              </a:ext>
            </a:extLst>
          </p:cNvPr>
          <p:cNvSpPr txBox="1">
            <a:spLocks/>
          </p:cNvSpPr>
          <p:nvPr/>
        </p:nvSpPr>
        <p:spPr>
          <a:xfrm>
            <a:off x="4548688" y="3924785"/>
            <a:ext cx="4040142" cy="19701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Response</a:t>
            </a:r>
          </a:p>
          <a:p>
            <a:r>
              <a:rPr lang="en-US" sz="1700" b="1" dirty="0">
                <a:latin typeface="Inconsolata" pitchFamily="49" charset="77"/>
                <a:ea typeface="Inconsolata" pitchFamily="49" charset="77"/>
                <a:cs typeface="+mn-lt"/>
              </a:rPr>
              <a:t>HTTP service ID = 8</a:t>
            </a:r>
          </a:p>
          <a:p>
            <a:r>
              <a:rPr lang="en-US" sz="1700" b="1" dirty="0">
                <a:latin typeface="Inconsolata" pitchFamily="49" charset="77"/>
                <a:ea typeface="Inconsolata" pitchFamily="49" charset="77"/>
                <a:cs typeface="Calibri"/>
              </a:rPr>
              <a:t>Timestamp</a:t>
            </a:r>
          </a:p>
          <a:p>
            <a:r>
              <a:rPr lang="en-US" sz="1700" b="1" dirty="0">
                <a:latin typeface="Inconsolata" pitchFamily="49" charset="77"/>
                <a:ea typeface="Inconsolata" pitchFamily="49" charset="77"/>
                <a:cs typeface="Calibri"/>
              </a:rPr>
              <a:t>Lifetime = 3 </a:t>
            </a:r>
            <a:r>
              <a:rPr lang="en-US" sz="1700" b="1" dirty="0" err="1">
                <a:latin typeface="Inconsolata" pitchFamily="49" charset="77"/>
                <a:ea typeface="Inconsolata" pitchFamily="49" charset="77"/>
                <a:cs typeface="Calibri"/>
              </a:rPr>
              <a:t>hrs</a:t>
            </a:r>
            <a:endParaRPr lang="en-US" sz="1700" b="1" dirty="0">
              <a:latin typeface="Inconsolata" pitchFamily="49" charset="77"/>
              <a:ea typeface="Inconsolata" pitchFamily="49" charset="77"/>
              <a:cs typeface="Calibri"/>
            </a:endParaRPr>
          </a:p>
          <a:p>
            <a:r>
              <a:rPr lang="en-US" sz="1700" b="1" dirty="0">
                <a:latin typeface="Inconsolata" pitchFamily="49" charset="77"/>
                <a:ea typeface="Inconsolata" pitchFamily="49" charset="77"/>
                <a:cs typeface="Calibri"/>
              </a:rPr>
              <a:t>HTTP service session key</a:t>
            </a:r>
          </a:p>
          <a:p>
            <a:endParaRPr lang="en-US" dirty="0">
              <a:latin typeface="Inconsolata" pitchFamily="49" charset="77"/>
              <a:ea typeface="Inconsolata" pitchFamily="49" charset="77"/>
              <a:cs typeface="Calibri"/>
            </a:endParaRPr>
          </a:p>
        </p:txBody>
      </p:sp>
      <p:pic>
        <p:nvPicPr>
          <p:cNvPr id="27" name="Picture 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897EE42F-C8E6-46CC-AA32-657021DC74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8140" y="3567848"/>
            <a:ext cx="713874" cy="713874"/>
          </a:xfrm>
          <a:prstGeom prst="rect">
            <a:avLst/>
          </a:prstGeom>
        </p:spPr>
      </p:pic>
      <p:pic>
        <p:nvPicPr>
          <p:cNvPr id="28" name="Picture 12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285EF7D5-EC1C-45BC-9B7F-BD22208A54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5391" y="5430036"/>
            <a:ext cx="308310" cy="308310"/>
          </a:xfrm>
          <a:prstGeom prst="rect">
            <a:avLst/>
          </a:prstGeom>
        </p:spPr>
      </p:pic>
      <p:pic>
        <p:nvPicPr>
          <p:cNvPr id="30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id="{B47AD863-F15E-4F5C-80BA-EA52C3413C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28563" y="3418456"/>
            <a:ext cx="523875" cy="514350"/>
          </a:xfrm>
          <a:prstGeom prst="rect">
            <a:avLst/>
          </a:prstGeom>
        </p:spPr>
      </p:pic>
      <p:pic>
        <p:nvPicPr>
          <p:cNvPr id="8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55BEA3C5-70C8-4FD4-AFE5-7732DBC303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5295" y="3057508"/>
            <a:ext cx="576514" cy="711869"/>
          </a:xfrm>
          <a:prstGeom prst="rect">
            <a:avLst/>
          </a:prstGeom>
        </p:spPr>
      </p:pic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30AEDE09-4316-4762-9077-8265C2386401}"/>
              </a:ext>
            </a:extLst>
          </p:cNvPr>
          <p:cNvSpPr txBox="1">
            <a:spLocks/>
          </p:cNvSpPr>
          <p:nvPr/>
        </p:nvSpPr>
        <p:spPr>
          <a:xfrm>
            <a:off x="475247" y="3924785"/>
            <a:ext cx="3146260" cy="4611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vert="horz" lIns="91440" tIns="45720" rIns="91440" bIns="45720" rtlCol="0" anchor="t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4900" b="1" dirty="0">
                <a:solidFill>
                  <a:schemeClr val="accent4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HTTP Service ticket</a:t>
            </a:r>
            <a:endParaRPr lang="en-US" sz="4900" dirty="0">
              <a:solidFill>
                <a:schemeClr val="accent4">
                  <a:lumMod val="75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pic>
        <p:nvPicPr>
          <p:cNvPr id="32" name="Picture 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5A542BFA-8F54-40D8-AB75-1A9F7031A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398" y="3847751"/>
            <a:ext cx="713874" cy="713874"/>
          </a:xfrm>
          <a:prstGeom prst="rect">
            <a:avLst/>
          </a:prstGeom>
        </p:spPr>
      </p:pic>
      <p:pic>
        <p:nvPicPr>
          <p:cNvPr id="34" name="Picture 21" descr="A close up of a logo&#10;&#10;Description generated with high confidence">
            <a:extLst>
              <a:ext uri="{FF2B5EF4-FFF2-40B4-BE49-F238E27FC236}">
                <a16:creationId xmlns:a16="http://schemas.microsoft.com/office/drawing/2014/main" id="{3C35CDAC-A1A3-4D7D-AAA3-7418FC9FD4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7983" y="3664521"/>
            <a:ext cx="508836" cy="50883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383A031-EAC3-A346-B86D-0E36B63E13C2}"/>
              </a:ext>
            </a:extLst>
          </p:cNvPr>
          <p:cNvSpPr txBox="1"/>
          <p:nvPr/>
        </p:nvSpPr>
        <p:spPr>
          <a:xfrm>
            <a:off x="611055" y="614736"/>
            <a:ext cx="697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3200" dirty="0">
                <a:latin typeface="Inconsolata" pitchFamily="49" charset="77"/>
                <a:ea typeface="Inconsolata" pitchFamily="49" charset="77"/>
              </a:rPr>
              <a:t>🤣</a:t>
            </a:r>
          </a:p>
        </p:txBody>
      </p:sp>
      <p:sp>
        <p:nvSpPr>
          <p:cNvPr id="24" name="Arrow: Down 1">
            <a:extLst>
              <a:ext uri="{FF2B5EF4-FFF2-40B4-BE49-F238E27FC236}">
                <a16:creationId xmlns:a16="http://schemas.microsoft.com/office/drawing/2014/main" id="{11FC468D-62BF-0C46-87A8-DAF382133283}"/>
              </a:ext>
            </a:extLst>
          </p:cNvPr>
          <p:cNvSpPr/>
          <p:nvPr/>
        </p:nvSpPr>
        <p:spPr>
          <a:xfrm rot="18506546">
            <a:off x="4662436" y="707948"/>
            <a:ext cx="484632" cy="3504106"/>
          </a:xfrm>
          <a:custGeom>
            <a:avLst/>
            <a:gdLst>
              <a:gd name="connsiteX0" fmla="*/ 0 w 484632"/>
              <a:gd name="connsiteY0" fmla="*/ 3261790 h 3504106"/>
              <a:gd name="connsiteX1" fmla="*/ 166878 w 484632"/>
              <a:gd name="connsiteY1" fmla="*/ 3261790 h 3504106"/>
              <a:gd name="connsiteX2" fmla="*/ 166878 w 484632"/>
              <a:gd name="connsiteY2" fmla="*/ 2750776 h 3504106"/>
              <a:gd name="connsiteX3" fmla="*/ 166878 w 484632"/>
              <a:gd name="connsiteY3" fmla="*/ 2207145 h 3504106"/>
              <a:gd name="connsiteX4" fmla="*/ 166878 w 484632"/>
              <a:gd name="connsiteY4" fmla="*/ 1761367 h 3504106"/>
              <a:gd name="connsiteX5" fmla="*/ 166878 w 484632"/>
              <a:gd name="connsiteY5" fmla="*/ 1315589 h 3504106"/>
              <a:gd name="connsiteX6" fmla="*/ 166878 w 484632"/>
              <a:gd name="connsiteY6" fmla="*/ 771957 h 3504106"/>
              <a:gd name="connsiteX7" fmla="*/ 166878 w 484632"/>
              <a:gd name="connsiteY7" fmla="*/ 0 h 3504106"/>
              <a:gd name="connsiteX8" fmla="*/ 317754 w 484632"/>
              <a:gd name="connsiteY8" fmla="*/ 0 h 3504106"/>
              <a:gd name="connsiteX9" fmla="*/ 317754 w 484632"/>
              <a:gd name="connsiteY9" fmla="*/ 511014 h 3504106"/>
              <a:gd name="connsiteX10" fmla="*/ 317754 w 484632"/>
              <a:gd name="connsiteY10" fmla="*/ 1054645 h 3504106"/>
              <a:gd name="connsiteX11" fmla="*/ 317754 w 484632"/>
              <a:gd name="connsiteY11" fmla="*/ 1630895 h 3504106"/>
              <a:gd name="connsiteX12" fmla="*/ 317754 w 484632"/>
              <a:gd name="connsiteY12" fmla="*/ 2141909 h 3504106"/>
              <a:gd name="connsiteX13" fmla="*/ 317754 w 484632"/>
              <a:gd name="connsiteY13" fmla="*/ 2685540 h 3504106"/>
              <a:gd name="connsiteX14" fmla="*/ 317754 w 484632"/>
              <a:gd name="connsiteY14" fmla="*/ 3261790 h 3504106"/>
              <a:gd name="connsiteX15" fmla="*/ 484632 w 484632"/>
              <a:gd name="connsiteY15" fmla="*/ 3261790 h 3504106"/>
              <a:gd name="connsiteX16" fmla="*/ 242316 w 484632"/>
              <a:gd name="connsiteY16" fmla="*/ 3504106 h 3504106"/>
              <a:gd name="connsiteX17" fmla="*/ 0 w 484632"/>
              <a:gd name="connsiteY17" fmla="*/ 3261790 h 3504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84632" h="3504106" fill="none" extrusionOk="0">
                <a:moveTo>
                  <a:pt x="0" y="3261790"/>
                </a:moveTo>
                <a:cubicBezTo>
                  <a:pt x="69136" y="3246345"/>
                  <a:pt x="89793" y="3277668"/>
                  <a:pt x="166878" y="3261790"/>
                </a:cubicBezTo>
                <a:cubicBezTo>
                  <a:pt x="152432" y="3118581"/>
                  <a:pt x="172804" y="2869237"/>
                  <a:pt x="166878" y="2750776"/>
                </a:cubicBezTo>
                <a:cubicBezTo>
                  <a:pt x="160952" y="2632315"/>
                  <a:pt x="179020" y="2365155"/>
                  <a:pt x="166878" y="2207145"/>
                </a:cubicBezTo>
                <a:cubicBezTo>
                  <a:pt x="154736" y="2049135"/>
                  <a:pt x="178994" y="1891581"/>
                  <a:pt x="166878" y="1761367"/>
                </a:cubicBezTo>
                <a:cubicBezTo>
                  <a:pt x="154762" y="1631153"/>
                  <a:pt x="198049" y="1434520"/>
                  <a:pt x="166878" y="1315589"/>
                </a:cubicBezTo>
                <a:cubicBezTo>
                  <a:pt x="135707" y="1196658"/>
                  <a:pt x="193306" y="924172"/>
                  <a:pt x="166878" y="771957"/>
                </a:cubicBezTo>
                <a:cubicBezTo>
                  <a:pt x="140450" y="619742"/>
                  <a:pt x="251051" y="259105"/>
                  <a:pt x="166878" y="0"/>
                </a:cubicBezTo>
                <a:cubicBezTo>
                  <a:pt x="209657" y="-2197"/>
                  <a:pt x="281143" y="14186"/>
                  <a:pt x="317754" y="0"/>
                </a:cubicBezTo>
                <a:cubicBezTo>
                  <a:pt x="343319" y="214084"/>
                  <a:pt x="275080" y="322964"/>
                  <a:pt x="317754" y="511014"/>
                </a:cubicBezTo>
                <a:cubicBezTo>
                  <a:pt x="360428" y="699064"/>
                  <a:pt x="253303" y="848887"/>
                  <a:pt x="317754" y="1054645"/>
                </a:cubicBezTo>
                <a:cubicBezTo>
                  <a:pt x="382205" y="1260403"/>
                  <a:pt x="299573" y="1474847"/>
                  <a:pt x="317754" y="1630895"/>
                </a:cubicBezTo>
                <a:cubicBezTo>
                  <a:pt x="335935" y="1786943"/>
                  <a:pt x="310358" y="1981427"/>
                  <a:pt x="317754" y="2141909"/>
                </a:cubicBezTo>
                <a:cubicBezTo>
                  <a:pt x="325150" y="2302391"/>
                  <a:pt x="263763" y="2531260"/>
                  <a:pt x="317754" y="2685540"/>
                </a:cubicBezTo>
                <a:cubicBezTo>
                  <a:pt x="371745" y="2839820"/>
                  <a:pt x="309302" y="3085537"/>
                  <a:pt x="317754" y="3261790"/>
                </a:cubicBezTo>
                <a:cubicBezTo>
                  <a:pt x="398890" y="3258069"/>
                  <a:pt x="420855" y="3267327"/>
                  <a:pt x="484632" y="3261790"/>
                </a:cubicBezTo>
                <a:cubicBezTo>
                  <a:pt x="451698" y="3335367"/>
                  <a:pt x="336724" y="3371815"/>
                  <a:pt x="242316" y="3504106"/>
                </a:cubicBezTo>
                <a:cubicBezTo>
                  <a:pt x="137696" y="3407451"/>
                  <a:pt x="94731" y="3299052"/>
                  <a:pt x="0" y="3261790"/>
                </a:cubicBezTo>
                <a:close/>
              </a:path>
              <a:path w="484632" h="3504106" stroke="0" extrusionOk="0">
                <a:moveTo>
                  <a:pt x="0" y="3261790"/>
                </a:moveTo>
                <a:cubicBezTo>
                  <a:pt x="77044" y="3258141"/>
                  <a:pt x="97721" y="3278004"/>
                  <a:pt x="166878" y="3261790"/>
                </a:cubicBezTo>
                <a:cubicBezTo>
                  <a:pt x="151652" y="3108221"/>
                  <a:pt x="169782" y="3020501"/>
                  <a:pt x="166878" y="2816012"/>
                </a:cubicBezTo>
                <a:cubicBezTo>
                  <a:pt x="163974" y="2611523"/>
                  <a:pt x="214557" y="2360850"/>
                  <a:pt x="166878" y="2207145"/>
                </a:cubicBezTo>
                <a:cubicBezTo>
                  <a:pt x="119199" y="2053440"/>
                  <a:pt x="212087" y="1865159"/>
                  <a:pt x="166878" y="1663513"/>
                </a:cubicBezTo>
                <a:cubicBezTo>
                  <a:pt x="121669" y="1461867"/>
                  <a:pt x="200473" y="1295120"/>
                  <a:pt x="166878" y="1185117"/>
                </a:cubicBezTo>
                <a:cubicBezTo>
                  <a:pt x="133283" y="1075114"/>
                  <a:pt x="196863" y="908601"/>
                  <a:pt x="166878" y="706721"/>
                </a:cubicBezTo>
                <a:cubicBezTo>
                  <a:pt x="136893" y="504841"/>
                  <a:pt x="223742" y="143688"/>
                  <a:pt x="166878" y="0"/>
                </a:cubicBezTo>
                <a:cubicBezTo>
                  <a:pt x="208937" y="-8684"/>
                  <a:pt x="257271" y="17463"/>
                  <a:pt x="317754" y="0"/>
                </a:cubicBezTo>
                <a:cubicBezTo>
                  <a:pt x="369176" y="118612"/>
                  <a:pt x="294255" y="355274"/>
                  <a:pt x="317754" y="445778"/>
                </a:cubicBezTo>
                <a:cubicBezTo>
                  <a:pt x="341253" y="536282"/>
                  <a:pt x="305683" y="723668"/>
                  <a:pt x="317754" y="956792"/>
                </a:cubicBezTo>
                <a:cubicBezTo>
                  <a:pt x="329825" y="1189916"/>
                  <a:pt x="314510" y="1288729"/>
                  <a:pt x="317754" y="1467805"/>
                </a:cubicBezTo>
                <a:cubicBezTo>
                  <a:pt x="320998" y="1646881"/>
                  <a:pt x="271509" y="1757555"/>
                  <a:pt x="317754" y="2044055"/>
                </a:cubicBezTo>
                <a:cubicBezTo>
                  <a:pt x="363999" y="2330555"/>
                  <a:pt x="293699" y="2335592"/>
                  <a:pt x="317754" y="2555069"/>
                </a:cubicBezTo>
                <a:cubicBezTo>
                  <a:pt x="341809" y="2774546"/>
                  <a:pt x="269618" y="3000353"/>
                  <a:pt x="317754" y="3261790"/>
                </a:cubicBezTo>
                <a:cubicBezTo>
                  <a:pt x="387592" y="3249944"/>
                  <a:pt x="445676" y="3262584"/>
                  <a:pt x="484632" y="3261790"/>
                </a:cubicBezTo>
                <a:cubicBezTo>
                  <a:pt x="417003" y="3362687"/>
                  <a:pt x="335464" y="3355077"/>
                  <a:pt x="242316" y="3504106"/>
                </a:cubicBezTo>
                <a:cubicBezTo>
                  <a:pt x="119174" y="3431967"/>
                  <a:pt x="75933" y="3313021"/>
                  <a:pt x="0" y="326179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downArrow">
                    <a:avLst>
                      <a:gd name="adj1" fmla="val 31132"/>
                      <a:gd name="adj2" fmla="val 5000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Inconsolata" pitchFamily="49" charset="77"/>
              <a:ea typeface="Inconsolata" pitchFamily="49" charset="77"/>
            </a:endParaRPr>
          </a:p>
        </p:txBody>
      </p:sp>
      <p:pic>
        <p:nvPicPr>
          <p:cNvPr id="29" name="Picture 38" descr="A picture containing vector graphics, clipart&#10;&#10;Description generated with high confidence">
            <a:extLst>
              <a:ext uri="{FF2B5EF4-FFF2-40B4-BE49-F238E27FC236}">
                <a16:creationId xmlns:a16="http://schemas.microsoft.com/office/drawing/2014/main" id="{F85008A1-CE28-8C44-B565-4BCEECE962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0055" y="184863"/>
            <a:ext cx="413651" cy="400673"/>
          </a:xfrm>
          <a:prstGeom prst="rect">
            <a:avLst/>
          </a:prstGeom>
        </p:spPr>
      </p:pic>
      <p:pic>
        <p:nvPicPr>
          <p:cNvPr id="31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AFC8F123-2F3F-F149-9679-14C37FC868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5900" y="63716"/>
            <a:ext cx="490036" cy="605088"/>
          </a:xfrm>
          <a:prstGeom prst="rect">
            <a:avLst/>
          </a:prstGeom>
        </p:spPr>
      </p:pic>
      <p:pic>
        <p:nvPicPr>
          <p:cNvPr id="33" name="Picture 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97615A5A-12C2-0D4F-ABFC-7DB98E4A0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617" y="194088"/>
            <a:ext cx="499311" cy="49931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CF9986D-395E-E247-B9AA-A4F9E4178B6F}"/>
              </a:ext>
            </a:extLst>
          </p:cNvPr>
          <p:cNvSpPr txBox="1"/>
          <p:nvPr/>
        </p:nvSpPr>
        <p:spPr>
          <a:xfrm>
            <a:off x="7725265" y="5170308"/>
            <a:ext cx="387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7200" dirty="0"/>
              <a:t>🤏</a:t>
            </a:r>
          </a:p>
        </p:txBody>
      </p:sp>
    </p:spTree>
    <p:extLst>
      <p:ext uri="{BB962C8B-B14F-4D97-AF65-F5344CB8AC3E}">
        <p14:creationId xmlns:p14="http://schemas.microsoft.com/office/powerpoint/2010/main" val="3876083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27AB18-64FE-42F6-AF15-DCF24F899568}"/>
              </a:ext>
            </a:extLst>
          </p:cNvPr>
          <p:cNvSpPr txBox="1"/>
          <p:nvPr/>
        </p:nvSpPr>
        <p:spPr>
          <a:xfrm>
            <a:off x="1395663" y="613610"/>
            <a:ext cx="2903621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User ID = 101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Inconsolata" pitchFamily="49" charset="77"/>
              <a:ea typeface="Inconsolata" pitchFamily="49" charset="77"/>
              <a:cs typeface="Calibri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IP address = 192.168.180.12</a:t>
            </a:r>
          </a:p>
        </p:txBody>
      </p:sp>
      <p:pic>
        <p:nvPicPr>
          <p:cNvPr id="7" name="Picture 1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02803C04-3DBF-447E-BAF6-0A06D6D67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47" y="585536"/>
            <a:ext cx="874295" cy="8742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2BDE55-E3D6-454D-87D7-3E307B9AA24B}"/>
              </a:ext>
            </a:extLst>
          </p:cNvPr>
          <p:cNvSpPr txBox="1"/>
          <p:nvPr/>
        </p:nvSpPr>
        <p:spPr>
          <a:xfrm>
            <a:off x="-459205" y="146584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User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23D93-839C-448D-A1D5-501AC9625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822" y="4405580"/>
            <a:ext cx="3146260" cy="461129"/>
          </a:xfrm>
          <a:custGeom>
            <a:avLst/>
            <a:gdLst>
              <a:gd name="connsiteX0" fmla="*/ 0 w 3146260"/>
              <a:gd name="connsiteY0" fmla="*/ 0 h 461129"/>
              <a:gd name="connsiteX1" fmla="*/ 587302 w 3146260"/>
              <a:gd name="connsiteY1" fmla="*/ 0 h 461129"/>
              <a:gd name="connsiteX2" fmla="*/ 1143141 w 3146260"/>
              <a:gd name="connsiteY2" fmla="*/ 0 h 461129"/>
              <a:gd name="connsiteX3" fmla="*/ 1698980 w 3146260"/>
              <a:gd name="connsiteY3" fmla="*/ 0 h 461129"/>
              <a:gd name="connsiteX4" fmla="*/ 2128969 w 3146260"/>
              <a:gd name="connsiteY4" fmla="*/ 0 h 461129"/>
              <a:gd name="connsiteX5" fmla="*/ 2590421 w 3146260"/>
              <a:gd name="connsiteY5" fmla="*/ 0 h 461129"/>
              <a:gd name="connsiteX6" fmla="*/ 3146260 w 3146260"/>
              <a:gd name="connsiteY6" fmla="*/ 0 h 461129"/>
              <a:gd name="connsiteX7" fmla="*/ 3146260 w 3146260"/>
              <a:gd name="connsiteY7" fmla="*/ 461129 h 461129"/>
              <a:gd name="connsiteX8" fmla="*/ 2621883 w 3146260"/>
              <a:gd name="connsiteY8" fmla="*/ 461129 h 461129"/>
              <a:gd name="connsiteX9" fmla="*/ 2191894 w 3146260"/>
              <a:gd name="connsiteY9" fmla="*/ 461129 h 461129"/>
              <a:gd name="connsiteX10" fmla="*/ 1761906 w 3146260"/>
              <a:gd name="connsiteY10" fmla="*/ 461129 h 461129"/>
              <a:gd name="connsiteX11" fmla="*/ 1206066 w 3146260"/>
              <a:gd name="connsiteY11" fmla="*/ 461129 h 461129"/>
              <a:gd name="connsiteX12" fmla="*/ 744615 w 3146260"/>
              <a:gd name="connsiteY12" fmla="*/ 461129 h 461129"/>
              <a:gd name="connsiteX13" fmla="*/ 0 w 3146260"/>
              <a:gd name="connsiteY13" fmla="*/ 461129 h 461129"/>
              <a:gd name="connsiteX14" fmla="*/ 0 w 3146260"/>
              <a:gd name="connsiteY14" fmla="*/ 0 h 4611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46260" h="461129" fill="none" extrusionOk="0">
                <a:moveTo>
                  <a:pt x="0" y="0"/>
                </a:moveTo>
                <a:cubicBezTo>
                  <a:pt x="146367" y="-6253"/>
                  <a:pt x="456944" y="6242"/>
                  <a:pt x="587302" y="0"/>
                </a:cubicBezTo>
                <a:cubicBezTo>
                  <a:pt x="717660" y="-6242"/>
                  <a:pt x="882808" y="31881"/>
                  <a:pt x="1143141" y="0"/>
                </a:cubicBezTo>
                <a:cubicBezTo>
                  <a:pt x="1403474" y="-31881"/>
                  <a:pt x="1573456" y="40892"/>
                  <a:pt x="1698980" y="0"/>
                </a:cubicBezTo>
                <a:cubicBezTo>
                  <a:pt x="1824504" y="-40892"/>
                  <a:pt x="1975600" y="19720"/>
                  <a:pt x="2128969" y="0"/>
                </a:cubicBezTo>
                <a:cubicBezTo>
                  <a:pt x="2282338" y="-19720"/>
                  <a:pt x="2479043" y="47267"/>
                  <a:pt x="2590421" y="0"/>
                </a:cubicBezTo>
                <a:cubicBezTo>
                  <a:pt x="2701799" y="-47267"/>
                  <a:pt x="2921456" y="9848"/>
                  <a:pt x="3146260" y="0"/>
                </a:cubicBezTo>
                <a:cubicBezTo>
                  <a:pt x="3171200" y="204752"/>
                  <a:pt x="3113584" y="360528"/>
                  <a:pt x="3146260" y="461129"/>
                </a:cubicBezTo>
                <a:cubicBezTo>
                  <a:pt x="2912206" y="506882"/>
                  <a:pt x="2812239" y="403195"/>
                  <a:pt x="2621883" y="461129"/>
                </a:cubicBezTo>
                <a:cubicBezTo>
                  <a:pt x="2431527" y="519063"/>
                  <a:pt x="2341921" y="439314"/>
                  <a:pt x="2191894" y="461129"/>
                </a:cubicBezTo>
                <a:cubicBezTo>
                  <a:pt x="2041867" y="482944"/>
                  <a:pt x="1964712" y="434587"/>
                  <a:pt x="1761906" y="461129"/>
                </a:cubicBezTo>
                <a:cubicBezTo>
                  <a:pt x="1559100" y="487671"/>
                  <a:pt x="1457082" y="459335"/>
                  <a:pt x="1206066" y="461129"/>
                </a:cubicBezTo>
                <a:cubicBezTo>
                  <a:pt x="955050" y="462923"/>
                  <a:pt x="879607" y="410320"/>
                  <a:pt x="744615" y="461129"/>
                </a:cubicBezTo>
                <a:cubicBezTo>
                  <a:pt x="609623" y="511938"/>
                  <a:pt x="348844" y="397770"/>
                  <a:pt x="0" y="461129"/>
                </a:cubicBezTo>
                <a:cubicBezTo>
                  <a:pt x="-23303" y="289244"/>
                  <a:pt x="14678" y="189158"/>
                  <a:pt x="0" y="0"/>
                </a:cubicBezTo>
                <a:close/>
              </a:path>
              <a:path w="3146260" h="461129" stroke="0" extrusionOk="0">
                <a:moveTo>
                  <a:pt x="0" y="0"/>
                </a:moveTo>
                <a:cubicBezTo>
                  <a:pt x="224165" y="-50262"/>
                  <a:pt x="394155" y="51035"/>
                  <a:pt x="492914" y="0"/>
                </a:cubicBezTo>
                <a:cubicBezTo>
                  <a:pt x="591673" y="-51035"/>
                  <a:pt x="751521" y="27391"/>
                  <a:pt x="922903" y="0"/>
                </a:cubicBezTo>
                <a:cubicBezTo>
                  <a:pt x="1094285" y="-27391"/>
                  <a:pt x="1355525" y="49464"/>
                  <a:pt x="1510205" y="0"/>
                </a:cubicBezTo>
                <a:cubicBezTo>
                  <a:pt x="1664885" y="-49464"/>
                  <a:pt x="1867221" y="42871"/>
                  <a:pt x="2003119" y="0"/>
                </a:cubicBezTo>
                <a:cubicBezTo>
                  <a:pt x="2139017" y="-42871"/>
                  <a:pt x="2253090" y="15581"/>
                  <a:pt x="2496033" y="0"/>
                </a:cubicBezTo>
                <a:cubicBezTo>
                  <a:pt x="2738976" y="-15581"/>
                  <a:pt x="2948469" y="51173"/>
                  <a:pt x="3146260" y="0"/>
                </a:cubicBezTo>
                <a:cubicBezTo>
                  <a:pt x="3170247" y="226453"/>
                  <a:pt x="3109312" y="362309"/>
                  <a:pt x="3146260" y="461129"/>
                </a:cubicBezTo>
                <a:cubicBezTo>
                  <a:pt x="2982238" y="493577"/>
                  <a:pt x="2790544" y="428797"/>
                  <a:pt x="2621883" y="461129"/>
                </a:cubicBezTo>
                <a:cubicBezTo>
                  <a:pt x="2453222" y="493461"/>
                  <a:pt x="2329002" y="411908"/>
                  <a:pt x="2191894" y="461129"/>
                </a:cubicBezTo>
                <a:cubicBezTo>
                  <a:pt x="2054786" y="510350"/>
                  <a:pt x="1856678" y="459984"/>
                  <a:pt x="1667518" y="461129"/>
                </a:cubicBezTo>
                <a:cubicBezTo>
                  <a:pt x="1478358" y="462274"/>
                  <a:pt x="1380796" y="454789"/>
                  <a:pt x="1143141" y="461129"/>
                </a:cubicBezTo>
                <a:cubicBezTo>
                  <a:pt x="905486" y="467469"/>
                  <a:pt x="892405" y="446407"/>
                  <a:pt x="650227" y="461129"/>
                </a:cubicBezTo>
                <a:cubicBezTo>
                  <a:pt x="408049" y="475851"/>
                  <a:pt x="296111" y="408718"/>
                  <a:pt x="0" y="461129"/>
                </a:cubicBezTo>
                <a:cubicBezTo>
                  <a:pt x="-21038" y="285147"/>
                  <a:pt x="20156" y="168876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rmAutofit fontScale="47500" lnSpcReduction="20000"/>
          </a:bodyPr>
          <a:lstStyle/>
          <a:p>
            <a:pPr>
              <a:buNone/>
            </a:pPr>
            <a:r>
              <a:rPr lang="en-US" sz="4900" b="1" dirty="0">
                <a:solidFill>
                  <a:schemeClr val="accent4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HTTP Service ticket</a:t>
            </a:r>
            <a:endParaRPr lang="en-US" sz="4900" dirty="0">
              <a:solidFill>
                <a:schemeClr val="accent4">
                  <a:lumMod val="75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pic>
        <p:nvPicPr>
          <p:cNvPr id="4" name="Picture 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D17C6B14-7D86-4ACC-8813-FFA67D7C0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973" y="4328546"/>
            <a:ext cx="713874" cy="713874"/>
          </a:xfrm>
          <a:prstGeom prst="rect">
            <a:avLst/>
          </a:prstGeom>
        </p:spPr>
      </p:pic>
      <p:pic>
        <p:nvPicPr>
          <p:cNvPr id="21" name="Picture 21">
            <a:extLst>
              <a:ext uri="{FF2B5EF4-FFF2-40B4-BE49-F238E27FC236}">
                <a16:creationId xmlns:a16="http://schemas.microsoft.com/office/drawing/2014/main" id="{93036C47-4123-457E-8D2C-3EE5487D4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5664" y="4098680"/>
            <a:ext cx="508836" cy="508836"/>
          </a:xfrm>
          <a:prstGeom prst="rect">
            <a:avLst/>
          </a:prstGeom>
        </p:spPr>
      </p:pic>
      <p:pic>
        <p:nvPicPr>
          <p:cNvPr id="24" name="Picture 12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4BDE7939-0E5A-442E-91FF-7FCF16B80D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3725" y="229901"/>
            <a:ext cx="308310" cy="308310"/>
          </a:xfrm>
          <a:prstGeom prst="rect">
            <a:avLst/>
          </a:prstGeom>
        </p:spPr>
      </p:pic>
      <p:pic>
        <p:nvPicPr>
          <p:cNvPr id="6" name="Picture 38" descr="A picture containing vector graphics, clipart&#10;&#10;Description generated with high confidence">
            <a:extLst>
              <a:ext uri="{FF2B5EF4-FFF2-40B4-BE49-F238E27FC236}">
                <a16:creationId xmlns:a16="http://schemas.microsoft.com/office/drawing/2014/main" id="{80863F6B-1FD4-47B8-ABA4-356A3B7EC1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0055" y="184863"/>
            <a:ext cx="413651" cy="400673"/>
          </a:xfrm>
          <a:prstGeom prst="rect">
            <a:avLst/>
          </a:prstGeom>
        </p:spPr>
      </p:pic>
      <p:pic>
        <p:nvPicPr>
          <p:cNvPr id="8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55BEA3C5-70C8-4FD4-AFE5-7732DBC303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75900" y="63716"/>
            <a:ext cx="490036" cy="605088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937C299-EADA-437F-95F7-0C675AC515FF}"/>
              </a:ext>
            </a:extLst>
          </p:cNvPr>
          <p:cNvSpPr>
            <a:spLocks noGrp="1"/>
          </p:cNvSpPr>
          <p:nvPr/>
        </p:nvSpPr>
        <p:spPr>
          <a:xfrm>
            <a:off x="826582" y="5300066"/>
            <a:ext cx="2364207" cy="1063605"/>
          </a:xfrm>
          <a:custGeom>
            <a:avLst/>
            <a:gdLst>
              <a:gd name="connsiteX0" fmla="*/ 0 w 2364207"/>
              <a:gd name="connsiteY0" fmla="*/ 0 h 1063605"/>
              <a:gd name="connsiteX1" fmla="*/ 567410 w 2364207"/>
              <a:gd name="connsiteY1" fmla="*/ 0 h 1063605"/>
              <a:gd name="connsiteX2" fmla="*/ 1158461 w 2364207"/>
              <a:gd name="connsiteY2" fmla="*/ 0 h 1063605"/>
              <a:gd name="connsiteX3" fmla="*/ 1773155 w 2364207"/>
              <a:gd name="connsiteY3" fmla="*/ 0 h 1063605"/>
              <a:gd name="connsiteX4" fmla="*/ 2364207 w 2364207"/>
              <a:gd name="connsiteY4" fmla="*/ 0 h 1063605"/>
              <a:gd name="connsiteX5" fmla="*/ 2364207 w 2364207"/>
              <a:gd name="connsiteY5" fmla="*/ 542439 h 1063605"/>
              <a:gd name="connsiteX6" fmla="*/ 2364207 w 2364207"/>
              <a:gd name="connsiteY6" fmla="*/ 1063605 h 1063605"/>
              <a:gd name="connsiteX7" fmla="*/ 1725871 w 2364207"/>
              <a:gd name="connsiteY7" fmla="*/ 1063605 h 1063605"/>
              <a:gd name="connsiteX8" fmla="*/ 1087535 w 2364207"/>
              <a:gd name="connsiteY8" fmla="*/ 1063605 h 1063605"/>
              <a:gd name="connsiteX9" fmla="*/ 0 w 2364207"/>
              <a:gd name="connsiteY9" fmla="*/ 1063605 h 1063605"/>
              <a:gd name="connsiteX10" fmla="*/ 0 w 2364207"/>
              <a:gd name="connsiteY10" fmla="*/ 542439 h 1063605"/>
              <a:gd name="connsiteX11" fmla="*/ 0 w 2364207"/>
              <a:gd name="connsiteY11" fmla="*/ 0 h 1063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64207" h="1063605" fill="none" extrusionOk="0">
                <a:moveTo>
                  <a:pt x="0" y="0"/>
                </a:moveTo>
                <a:cubicBezTo>
                  <a:pt x="227105" y="-50410"/>
                  <a:pt x="284882" y="63981"/>
                  <a:pt x="567410" y="0"/>
                </a:cubicBezTo>
                <a:cubicBezTo>
                  <a:pt x="849938" y="-63981"/>
                  <a:pt x="1015566" y="38430"/>
                  <a:pt x="1158461" y="0"/>
                </a:cubicBezTo>
                <a:cubicBezTo>
                  <a:pt x="1301356" y="-38430"/>
                  <a:pt x="1613898" y="46025"/>
                  <a:pt x="1773155" y="0"/>
                </a:cubicBezTo>
                <a:cubicBezTo>
                  <a:pt x="1932412" y="-46025"/>
                  <a:pt x="2214630" y="25944"/>
                  <a:pt x="2364207" y="0"/>
                </a:cubicBezTo>
                <a:cubicBezTo>
                  <a:pt x="2379704" y="213106"/>
                  <a:pt x="2326633" y="374123"/>
                  <a:pt x="2364207" y="542439"/>
                </a:cubicBezTo>
                <a:cubicBezTo>
                  <a:pt x="2401781" y="710755"/>
                  <a:pt x="2314744" y="920448"/>
                  <a:pt x="2364207" y="1063605"/>
                </a:cubicBezTo>
                <a:cubicBezTo>
                  <a:pt x="2195246" y="1070191"/>
                  <a:pt x="1874207" y="1030717"/>
                  <a:pt x="1725871" y="1063605"/>
                </a:cubicBezTo>
                <a:cubicBezTo>
                  <a:pt x="1577535" y="1096493"/>
                  <a:pt x="1305380" y="1012917"/>
                  <a:pt x="1087535" y="1063605"/>
                </a:cubicBezTo>
                <a:cubicBezTo>
                  <a:pt x="869690" y="1114293"/>
                  <a:pt x="462286" y="1010896"/>
                  <a:pt x="0" y="1063605"/>
                </a:cubicBezTo>
                <a:cubicBezTo>
                  <a:pt x="-1815" y="820680"/>
                  <a:pt x="52257" y="764033"/>
                  <a:pt x="0" y="542439"/>
                </a:cubicBezTo>
                <a:cubicBezTo>
                  <a:pt x="-52257" y="320845"/>
                  <a:pt x="11290" y="177889"/>
                  <a:pt x="0" y="0"/>
                </a:cubicBezTo>
                <a:close/>
              </a:path>
              <a:path w="2364207" h="1063605" stroke="0" extrusionOk="0">
                <a:moveTo>
                  <a:pt x="0" y="0"/>
                </a:moveTo>
                <a:cubicBezTo>
                  <a:pt x="120207" y="-28237"/>
                  <a:pt x="310149" y="23811"/>
                  <a:pt x="567410" y="0"/>
                </a:cubicBezTo>
                <a:cubicBezTo>
                  <a:pt x="824671" y="-23811"/>
                  <a:pt x="873265" y="22649"/>
                  <a:pt x="1087535" y="0"/>
                </a:cubicBezTo>
                <a:cubicBezTo>
                  <a:pt x="1301805" y="-22649"/>
                  <a:pt x="1448216" y="34239"/>
                  <a:pt x="1725871" y="0"/>
                </a:cubicBezTo>
                <a:cubicBezTo>
                  <a:pt x="2003526" y="-34239"/>
                  <a:pt x="2230547" y="42369"/>
                  <a:pt x="2364207" y="0"/>
                </a:cubicBezTo>
                <a:cubicBezTo>
                  <a:pt x="2401404" y="198328"/>
                  <a:pt x="2324944" y="392890"/>
                  <a:pt x="2364207" y="521166"/>
                </a:cubicBezTo>
                <a:cubicBezTo>
                  <a:pt x="2403470" y="649442"/>
                  <a:pt x="2359628" y="828118"/>
                  <a:pt x="2364207" y="1063605"/>
                </a:cubicBezTo>
                <a:cubicBezTo>
                  <a:pt x="2163240" y="1113365"/>
                  <a:pt x="2026936" y="1040292"/>
                  <a:pt x="1773155" y="1063605"/>
                </a:cubicBezTo>
                <a:cubicBezTo>
                  <a:pt x="1519374" y="1086918"/>
                  <a:pt x="1402012" y="1027336"/>
                  <a:pt x="1134819" y="1063605"/>
                </a:cubicBezTo>
                <a:cubicBezTo>
                  <a:pt x="867626" y="1099874"/>
                  <a:pt x="771253" y="1023433"/>
                  <a:pt x="614694" y="1063605"/>
                </a:cubicBezTo>
                <a:cubicBezTo>
                  <a:pt x="458136" y="1103777"/>
                  <a:pt x="232944" y="1033507"/>
                  <a:pt x="0" y="1063605"/>
                </a:cubicBezTo>
                <a:cubicBezTo>
                  <a:pt x="-50601" y="936763"/>
                  <a:pt x="12456" y="668287"/>
                  <a:pt x="0" y="531803"/>
                </a:cubicBezTo>
                <a:cubicBezTo>
                  <a:pt x="-12456" y="395319"/>
                  <a:pt x="8775" y="209053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Authenticator</a:t>
            </a:r>
          </a:p>
          <a:p>
            <a:pPr>
              <a:buFont typeface="Arial"/>
              <a:buChar char="•"/>
            </a:pPr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User ID = 101</a:t>
            </a:r>
            <a:endParaRPr lang="en-US" sz="1200" dirty="0">
              <a:solidFill>
                <a:schemeClr val="accent6">
                  <a:lumMod val="50000"/>
                </a:schemeClr>
              </a:solidFill>
              <a:latin typeface="Inconsolata" pitchFamily="49" charset="77"/>
              <a:ea typeface="Inconsolata" pitchFamily="49" charset="77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200" b="1" dirty="0">
                <a:latin typeface="Inconsolata" pitchFamily="49" charset="77"/>
                <a:ea typeface="Inconsolata" pitchFamily="49" charset="77"/>
                <a:cs typeface="Calibri"/>
              </a:rPr>
              <a:t>timestamp</a:t>
            </a:r>
            <a:endParaRPr lang="en-US" dirty="0">
              <a:latin typeface="Inconsolata" pitchFamily="49" charset="77"/>
              <a:ea typeface="Inconsolata" pitchFamily="49" charset="77"/>
              <a:cs typeface="Calibri"/>
            </a:endParaRPr>
          </a:p>
          <a:p>
            <a:endParaRPr lang="en-US" sz="1100" b="1" dirty="0">
              <a:solidFill>
                <a:srgbClr val="2F5597"/>
              </a:solidFill>
              <a:latin typeface="Inconsolata" pitchFamily="49" charset="77"/>
              <a:ea typeface="Inconsolata" pitchFamily="49" charset="77"/>
              <a:cs typeface="Calibri"/>
            </a:endParaRPr>
          </a:p>
          <a:p>
            <a:endParaRPr lang="en-US" dirty="0">
              <a:latin typeface="Inconsolata" pitchFamily="49" charset="77"/>
              <a:ea typeface="Inconsolata" pitchFamily="49" charset="77"/>
              <a:cs typeface="Calibri"/>
            </a:endParaRPr>
          </a:p>
        </p:txBody>
      </p:sp>
      <p:pic>
        <p:nvPicPr>
          <p:cNvPr id="17" name="Picture 20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FB9BC8B-73CD-4F0C-988C-68C8E9B314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87505" y="5109987"/>
            <a:ext cx="378494" cy="378494"/>
          </a:xfrm>
          <a:prstGeom prst="rect">
            <a:avLst/>
          </a:prstGeom>
        </p:spPr>
      </p:pic>
      <p:pic>
        <p:nvPicPr>
          <p:cNvPr id="19" name="Picture 19">
            <a:extLst>
              <a:ext uri="{FF2B5EF4-FFF2-40B4-BE49-F238E27FC236}">
                <a16:creationId xmlns:a16="http://schemas.microsoft.com/office/drawing/2014/main" id="{3DBB2CE6-D30E-4F46-841E-1F4DAF9A762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17058" y="4929514"/>
            <a:ext cx="338389" cy="358441"/>
          </a:xfrm>
          <a:prstGeom prst="rect">
            <a:avLst/>
          </a:prstGeom>
        </p:spPr>
      </p:pic>
      <p:pic>
        <p:nvPicPr>
          <p:cNvPr id="32" name="Picture 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C86672D8-9AFB-4CFA-B8CC-8F429DC28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7580" y="1915577"/>
            <a:ext cx="533401" cy="563479"/>
          </a:xfrm>
          <a:prstGeom prst="rect">
            <a:avLst/>
          </a:prstGeom>
        </p:spPr>
      </p:pic>
      <p:pic>
        <p:nvPicPr>
          <p:cNvPr id="33" name="Picture 21" descr="A close up of a logo&#10;&#10;Description generated with high confidence">
            <a:extLst>
              <a:ext uri="{FF2B5EF4-FFF2-40B4-BE49-F238E27FC236}">
                <a16:creationId xmlns:a16="http://schemas.microsoft.com/office/drawing/2014/main" id="{76DC06CB-C5EE-4A27-87A3-18614CBECC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4560" y="1852663"/>
            <a:ext cx="328363" cy="308311"/>
          </a:xfrm>
          <a:prstGeom prst="rect">
            <a:avLst/>
          </a:prstGeom>
        </p:spPr>
      </p:pic>
      <p:pic>
        <p:nvPicPr>
          <p:cNvPr id="34" name="Picture 20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F9819B36-B5C4-4951-A9AA-9E4A29B61D9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77402" y="2333925"/>
            <a:ext cx="378494" cy="378494"/>
          </a:xfrm>
          <a:prstGeom prst="rect">
            <a:avLst/>
          </a:prstGeom>
        </p:spPr>
      </p:pic>
      <p:pic>
        <p:nvPicPr>
          <p:cNvPr id="35" name="Picture 19" descr="A close up of a logo&#10;&#10;Description generated with high confidence">
            <a:extLst>
              <a:ext uri="{FF2B5EF4-FFF2-40B4-BE49-F238E27FC236}">
                <a16:creationId xmlns:a16="http://schemas.microsoft.com/office/drawing/2014/main" id="{0DCFE5C2-BE19-419F-87EC-AE52EAE69A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06955" y="2153452"/>
            <a:ext cx="338389" cy="358441"/>
          </a:xfrm>
          <a:prstGeom prst="rect">
            <a:avLst/>
          </a:prstGeom>
        </p:spPr>
      </p:pic>
      <p:pic>
        <p:nvPicPr>
          <p:cNvPr id="38" name="Picture 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3CFFF24E-B52B-48DA-B440-0BAB8CBBE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753" y="1989110"/>
            <a:ext cx="461130" cy="461130"/>
          </a:xfrm>
          <a:prstGeom prst="rect">
            <a:avLst/>
          </a:prstGeom>
        </p:spPr>
      </p:pic>
      <p:pic>
        <p:nvPicPr>
          <p:cNvPr id="39" name="Picture 21" descr="A close up of a logo&#10;&#10;Description generated with high confidence">
            <a:extLst>
              <a:ext uri="{FF2B5EF4-FFF2-40B4-BE49-F238E27FC236}">
                <a16:creationId xmlns:a16="http://schemas.microsoft.com/office/drawing/2014/main" id="{17475EE4-F7B9-4428-8048-E2C9DA48CF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370" y="1824767"/>
            <a:ext cx="328685" cy="328685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1927004-5C91-044E-B7CC-0DF2FB166255}"/>
              </a:ext>
            </a:extLst>
          </p:cNvPr>
          <p:cNvSpPr txBox="1"/>
          <p:nvPr/>
        </p:nvSpPr>
        <p:spPr>
          <a:xfrm>
            <a:off x="611055" y="614736"/>
            <a:ext cx="697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3200" dirty="0">
                <a:latin typeface="Inconsolata" pitchFamily="49" charset="77"/>
                <a:ea typeface="Inconsolata" pitchFamily="49" charset="77"/>
              </a:rPr>
              <a:t>🤣</a:t>
            </a:r>
          </a:p>
        </p:txBody>
      </p:sp>
      <p:pic>
        <p:nvPicPr>
          <p:cNvPr id="28" name="Picture 27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0E84986F-B382-F44A-A27E-B0036483EEC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62851" y="1619711"/>
            <a:ext cx="4218094" cy="445312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A38C7C6-B679-A249-99B8-3F095D51A102}"/>
              </a:ext>
            </a:extLst>
          </p:cNvPr>
          <p:cNvSpPr txBox="1"/>
          <p:nvPr/>
        </p:nvSpPr>
        <p:spPr>
          <a:xfrm>
            <a:off x="9212907" y="5904573"/>
            <a:ext cx="2743200" cy="95410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latin typeface="Inconsolata" pitchFamily="49" charset="77"/>
                <a:ea typeface="Inconsolata" pitchFamily="49" charset="77"/>
              </a:rPr>
              <a:t>Kerberos realm 🐕‍🦺🦮🐩</a:t>
            </a:r>
            <a:endParaRPr lang="en-US" sz="2800" b="1" dirty="0">
              <a:latin typeface="Inconsolata" pitchFamily="49" charset="77"/>
              <a:ea typeface="Inconsolata" pitchFamily="49" charset="77"/>
              <a:cs typeface="Calibri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06EA09D-B17D-6548-8C23-63326886A703}"/>
              </a:ext>
            </a:extLst>
          </p:cNvPr>
          <p:cNvSpPr txBox="1"/>
          <p:nvPr/>
        </p:nvSpPr>
        <p:spPr>
          <a:xfrm>
            <a:off x="10767112" y="3481768"/>
            <a:ext cx="1499936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latin typeface="Inconsolata" pitchFamily="49" charset="77"/>
                <a:ea typeface="Inconsolata" pitchFamily="49" charset="77"/>
              </a:rPr>
              <a:t>HTTP</a:t>
            </a:r>
            <a:r>
              <a:rPr lang="en-US" sz="2000" b="1" dirty="0">
                <a:latin typeface="Inconsolata" pitchFamily="49" charset="77"/>
                <a:ea typeface="Inconsolata" pitchFamily="49" charset="77"/>
                <a:cs typeface="Calibri"/>
              </a:rPr>
              <a:t>(id=8)</a:t>
            </a:r>
            <a:endParaRPr lang="en-US" sz="2000" dirty="0"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FB1C25-3D02-7D44-B438-D2DF2B683BD6}"/>
              </a:ext>
            </a:extLst>
          </p:cNvPr>
          <p:cNvSpPr txBox="1"/>
          <p:nvPr/>
        </p:nvSpPr>
        <p:spPr>
          <a:xfrm>
            <a:off x="11309075" y="309424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sz="2800" dirty="0"/>
              <a:t>😵‍💫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B630E069-AE6A-BB44-847D-C16FE374C51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752000" y="3007539"/>
            <a:ext cx="379772" cy="352027"/>
          </a:xfrm>
          <a:prstGeom prst="rect">
            <a:avLst/>
          </a:prstGeom>
        </p:spPr>
      </p:pic>
      <p:sp>
        <p:nvSpPr>
          <p:cNvPr id="40" name="Arrow: Down 1">
            <a:extLst>
              <a:ext uri="{FF2B5EF4-FFF2-40B4-BE49-F238E27FC236}">
                <a16:creationId xmlns:a16="http://schemas.microsoft.com/office/drawing/2014/main" id="{8B934167-5036-E44C-9C23-D06BFB5889A0}"/>
              </a:ext>
            </a:extLst>
          </p:cNvPr>
          <p:cNvSpPr/>
          <p:nvPr/>
        </p:nvSpPr>
        <p:spPr>
          <a:xfrm rot="16798089">
            <a:off x="4759843" y="-195927"/>
            <a:ext cx="484632" cy="5469086"/>
          </a:xfrm>
          <a:custGeom>
            <a:avLst/>
            <a:gdLst>
              <a:gd name="connsiteX0" fmla="*/ 0 w 484632"/>
              <a:gd name="connsiteY0" fmla="*/ 5226770 h 5469086"/>
              <a:gd name="connsiteX1" fmla="*/ 166878 w 484632"/>
              <a:gd name="connsiteY1" fmla="*/ 5226770 h 5469086"/>
              <a:gd name="connsiteX2" fmla="*/ 166878 w 484632"/>
              <a:gd name="connsiteY2" fmla="*/ 4593750 h 5469086"/>
              <a:gd name="connsiteX3" fmla="*/ 166878 w 484632"/>
              <a:gd name="connsiteY3" fmla="*/ 4117533 h 5469086"/>
              <a:gd name="connsiteX4" fmla="*/ 166878 w 484632"/>
              <a:gd name="connsiteY4" fmla="*/ 3484513 h 5469086"/>
              <a:gd name="connsiteX5" fmla="*/ 166878 w 484632"/>
              <a:gd name="connsiteY5" fmla="*/ 3060564 h 5469086"/>
              <a:gd name="connsiteX6" fmla="*/ 166878 w 484632"/>
              <a:gd name="connsiteY6" fmla="*/ 2427544 h 5469086"/>
              <a:gd name="connsiteX7" fmla="*/ 166878 w 484632"/>
              <a:gd name="connsiteY7" fmla="*/ 1951327 h 5469086"/>
              <a:gd name="connsiteX8" fmla="*/ 166878 w 484632"/>
              <a:gd name="connsiteY8" fmla="*/ 1527378 h 5469086"/>
              <a:gd name="connsiteX9" fmla="*/ 166878 w 484632"/>
              <a:gd name="connsiteY9" fmla="*/ 1051162 h 5469086"/>
              <a:gd name="connsiteX10" fmla="*/ 166878 w 484632"/>
              <a:gd name="connsiteY10" fmla="*/ 0 h 5469086"/>
              <a:gd name="connsiteX11" fmla="*/ 317754 w 484632"/>
              <a:gd name="connsiteY11" fmla="*/ 0 h 5469086"/>
              <a:gd name="connsiteX12" fmla="*/ 317754 w 484632"/>
              <a:gd name="connsiteY12" fmla="*/ 423949 h 5469086"/>
              <a:gd name="connsiteX13" fmla="*/ 317754 w 484632"/>
              <a:gd name="connsiteY13" fmla="*/ 1056969 h 5469086"/>
              <a:gd name="connsiteX14" fmla="*/ 317754 w 484632"/>
              <a:gd name="connsiteY14" fmla="*/ 1480918 h 5469086"/>
              <a:gd name="connsiteX15" fmla="*/ 317754 w 484632"/>
              <a:gd name="connsiteY15" fmla="*/ 1904867 h 5469086"/>
              <a:gd name="connsiteX16" fmla="*/ 317754 w 484632"/>
              <a:gd name="connsiteY16" fmla="*/ 2590155 h 5469086"/>
              <a:gd name="connsiteX17" fmla="*/ 317754 w 484632"/>
              <a:gd name="connsiteY17" fmla="*/ 3170907 h 5469086"/>
              <a:gd name="connsiteX18" fmla="*/ 317754 w 484632"/>
              <a:gd name="connsiteY18" fmla="*/ 3594856 h 5469086"/>
              <a:gd name="connsiteX19" fmla="*/ 317754 w 484632"/>
              <a:gd name="connsiteY19" fmla="*/ 4175608 h 5469086"/>
              <a:gd name="connsiteX20" fmla="*/ 317754 w 484632"/>
              <a:gd name="connsiteY20" fmla="*/ 5226770 h 5469086"/>
              <a:gd name="connsiteX21" fmla="*/ 484632 w 484632"/>
              <a:gd name="connsiteY21" fmla="*/ 5226770 h 5469086"/>
              <a:gd name="connsiteX22" fmla="*/ 242316 w 484632"/>
              <a:gd name="connsiteY22" fmla="*/ 5469086 h 5469086"/>
              <a:gd name="connsiteX23" fmla="*/ 0 w 484632"/>
              <a:gd name="connsiteY23" fmla="*/ 5226770 h 5469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484632" h="5469086" fill="none" extrusionOk="0">
                <a:moveTo>
                  <a:pt x="0" y="5226770"/>
                </a:moveTo>
                <a:cubicBezTo>
                  <a:pt x="48586" y="5222086"/>
                  <a:pt x="130912" y="5228090"/>
                  <a:pt x="166878" y="5226770"/>
                </a:cubicBezTo>
                <a:cubicBezTo>
                  <a:pt x="153616" y="4922276"/>
                  <a:pt x="237105" y="4901627"/>
                  <a:pt x="166878" y="4593750"/>
                </a:cubicBezTo>
                <a:cubicBezTo>
                  <a:pt x="96651" y="4285873"/>
                  <a:pt x="206545" y="4219418"/>
                  <a:pt x="166878" y="4117533"/>
                </a:cubicBezTo>
                <a:cubicBezTo>
                  <a:pt x="127211" y="4015648"/>
                  <a:pt x="214337" y="3786546"/>
                  <a:pt x="166878" y="3484513"/>
                </a:cubicBezTo>
                <a:cubicBezTo>
                  <a:pt x="119419" y="3182480"/>
                  <a:pt x="189252" y="3243132"/>
                  <a:pt x="166878" y="3060564"/>
                </a:cubicBezTo>
                <a:cubicBezTo>
                  <a:pt x="144504" y="2877996"/>
                  <a:pt x="236090" y="2658679"/>
                  <a:pt x="166878" y="2427544"/>
                </a:cubicBezTo>
                <a:cubicBezTo>
                  <a:pt x="97666" y="2196409"/>
                  <a:pt x="175665" y="2178646"/>
                  <a:pt x="166878" y="1951327"/>
                </a:cubicBezTo>
                <a:cubicBezTo>
                  <a:pt x="158091" y="1724008"/>
                  <a:pt x="202435" y="1721030"/>
                  <a:pt x="166878" y="1527378"/>
                </a:cubicBezTo>
                <a:cubicBezTo>
                  <a:pt x="131321" y="1333726"/>
                  <a:pt x="174871" y="1241806"/>
                  <a:pt x="166878" y="1051162"/>
                </a:cubicBezTo>
                <a:cubicBezTo>
                  <a:pt x="158885" y="860518"/>
                  <a:pt x="235563" y="371612"/>
                  <a:pt x="166878" y="0"/>
                </a:cubicBezTo>
                <a:cubicBezTo>
                  <a:pt x="217712" y="-8728"/>
                  <a:pt x="274921" y="10220"/>
                  <a:pt x="317754" y="0"/>
                </a:cubicBezTo>
                <a:cubicBezTo>
                  <a:pt x="341185" y="141947"/>
                  <a:pt x="295927" y="292153"/>
                  <a:pt x="317754" y="423949"/>
                </a:cubicBezTo>
                <a:cubicBezTo>
                  <a:pt x="339581" y="555745"/>
                  <a:pt x="271345" y="796496"/>
                  <a:pt x="317754" y="1056969"/>
                </a:cubicBezTo>
                <a:cubicBezTo>
                  <a:pt x="364163" y="1317442"/>
                  <a:pt x="316144" y="1293235"/>
                  <a:pt x="317754" y="1480918"/>
                </a:cubicBezTo>
                <a:cubicBezTo>
                  <a:pt x="319364" y="1668601"/>
                  <a:pt x="313971" y="1761206"/>
                  <a:pt x="317754" y="1904867"/>
                </a:cubicBezTo>
                <a:cubicBezTo>
                  <a:pt x="321537" y="2048528"/>
                  <a:pt x="295775" y="2322187"/>
                  <a:pt x="317754" y="2590155"/>
                </a:cubicBezTo>
                <a:cubicBezTo>
                  <a:pt x="339733" y="2858123"/>
                  <a:pt x="313385" y="3045236"/>
                  <a:pt x="317754" y="3170907"/>
                </a:cubicBezTo>
                <a:cubicBezTo>
                  <a:pt x="322123" y="3296578"/>
                  <a:pt x="281572" y="3423506"/>
                  <a:pt x="317754" y="3594856"/>
                </a:cubicBezTo>
                <a:cubicBezTo>
                  <a:pt x="353936" y="3766206"/>
                  <a:pt x="254669" y="3996500"/>
                  <a:pt x="317754" y="4175608"/>
                </a:cubicBezTo>
                <a:cubicBezTo>
                  <a:pt x="380839" y="4354716"/>
                  <a:pt x="224718" y="4990638"/>
                  <a:pt x="317754" y="5226770"/>
                </a:cubicBezTo>
                <a:cubicBezTo>
                  <a:pt x="357165" y="5213820"/>
                  <a:pt x="408502" y="5234000"/>
                  <a:pt x="484632" y="5226770"/>
                </a:cubicBezTo>
                <a:cubicBezTo>
                  <a:pt x="425655" y="5316559"/>
                  <a:pt x="338876" y="5370703"/>
                  <a:pt x="242316" y="5469086"/>
                </a:cubicBezTo>
                <a:cubicBezTo>
                  <a:pt x="112779" y="5375293"/>
                  <a:pt x="72402" y="5255964"/>
                  <a:pt x="0" y="5226770"/>
                </a:cubicBezTo>
                <a:close/>
              </a:path>
              <a:path w="484632" h="5469086" stroke="0" extrusionOk="0">
                <a:moveTo>
                  <a:pt x="0" y="5226770"/>
                </a:moveTo>
                <a:cubicBezTo>
                  <a:pt x="77044" y="5223121"/>
                  <a:pt x="97721" y="5242984"/>
                  <a:pt x="166878" y="5226770"/>
                </a:cubicBezTo>
                <a:cubicBezTo>
                  <a:pt x="163280" y="5033763"/>
                  <a:pt x="188977" y="5006466"/>
                  <a:pt x="166878" y="4802821"/>
                </a:cubicBezTo>
                <a:cubicBezTo>
                  <a:pt x="144779" y="4599176"/>
                  <a:pt x="198931" y="4304249"/>
                  <a:pt x="166878" y="4117533"/>
                </a:cubicBezTo>
                <a:cubicBezTo>
                  <a:pt x="134825" y="3930817"/>
                  <a:pt x="233931" y="3708562"/>
                  <a:pt x="166878" y="3536781"/>
                </a:cubicBezTo>
                <a:cubicBezTo>
                  <a:pt x="99825" y="3365000"/>
                  <a:pt x="193993" y="3175523"/>
                  <a:pt x="166878" y="3060564"/>
                </a:cubicBezTo>
                <a:cubicBezTo>
                  <a:pt x="139763" y="2945605"/>
                  <a:pt x="177867" y="2684530"/>
                  <a:pt x="166878" y="2584347"/>
                </a:cubicBezTo>
                <a:cubicBezTo>
                  <a:pt x="155889" y="2484164"/>
                  <a:pt x="170696" y="2134842"/>
                  <a:pt x="166878" y="2003595"/>
                </a:cubicBezTo>
                <a:cubicBezTo>
                  <a:pt x="163060" y="1872348"/>
                  <a:pt x="169763" y="1667137"/>
                  <a:pt x="166878" y="1422843"/>
                </a:cubicBezTo>
                <a:cubicBezTo>
                  <a:pt x="163993" y="1178549"/>
                  <a:pt x="181279" y="1164605"/>
                  <a:pt x="166878" y="946626"/>
                </a:cubicBezTo>
                <a:cubicBezTo>
                  <a:pt x="152477" y="728647"/>
                  <a:pt x="262613" y="456888"/>
                  <a:pt x="166878" y="0"/>
                </a:cubicBezTo>
                <a:cubicBezTo>
                  <a:pt x="239230" y="-11651"/>
                  <a:pt x="253169" y="6318"/>
                  <a:pt x="317754" y="0"/>
                </a:cubicBezTo>
                <a:cubicBezTo>
                  <a:pt x="325009" y="220858"/>
                  <a:pt x="297479" y="382660"/>
                  <a:pt x="317754" y="528485"/>
                </a:cubicBezTo>
                <a:cubicBezTo>
                  <a:pt x="338029" y="674311"/>
                  <a:pt x="280440" y="936766"/>
                  <a:pt x="317754" y="1056969"/>
                </a:cubicBezTo>
                <a:cubicBezTo>
                  <a:pt x="355068" y="1177172"/>
                  <a:pt x="279716" y="1411902"/>
                  <a:pt x="317754" y="1742257"/>
                </a:cubicBezTo>
                <a:cubicBezTo>
                  <a:pt x="355792" y="2072612"/>
                  <a:pt x="308054" y="2117919"/>
                  <a:pt x="317754" y="2427544"/>
                </a:cubicBezTo>
                <a:cubicBezTo>
                  <a:pt x="327454" y="2737169"/>
                  <a:pt x="248168" y="2885607"/>
                  <a:pt x="317754" y="3008297"/>
                </a:cubicBezTo>
                <a:cubicBezTo>
                  <a:pt x="387340" y="3130987"/>
                  <a:pt x="287441" y="3399157"/>
                  <a:pt x="317754" y="3536781"/>
                </a:cubicBezTo>
                <a:cubicBezTo>
                  <a:pt x="348067" y="3674405"/>
                  <a:pt x="275686" y="3823789"/>
                  <a:pt x="317754" y="3960730"/>
                </a:cubicBezTo>
                <a:cubicBezTo>
                  <a:pt x="359822" y="4097671"/>
                  <a:pt x="310566" y="4229812"/>
                  <a:pt x="317754" y="4436947"/>
                </a:cubicBezTo>
                <a:cubicBezTo>
                  <a:pt x="324942" y="4644082"/>
                  <a:pt x="301644" y="4968818"/>
                  <a:pt x="317754" y="5226770"/>
                </a:cubicBezTo>
                <a:cubicBezTo>
                  <a:pt x="387198" y="5207282"/>
                  <a:pt x="446228" y="5238975"/>
                  <a:pt x="484632" y="5226770"/>
                </a:cubicBezTo>
                <a:cubicBezTo>
                  <a:pt x="428981" y="5289020"/>
                  <a:pt x="323102" y="5359364"/>
                  <a:pt x="242316" y="5469086"/>
                </a:cubicBezTo>
                <a:cubicBezTo>
                  <a:pt x="165301" y="5420737"/>
                  <a:pt x="64584" y="5265836"/>
                  <a:pt x="0" y="522677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downArrow">
                    <a:avLst>
                      <a:gd name="adj1" fmla="val 31132"/>
                      <a:gd name="adj2" fmla="val 5000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Inconsolata" pitchFamily="49" charset="77"/>
              <a:ea typeface="Inconsolata" pitchFamily="49" charset="77"/>
            </a:endParaRPr>
          </a:p>
        </p:txBody>
      </p:sp>
      <p:pic>
        <p:nvPicPr>
          <p:cNvPr id="44" name="Picture 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D42EF040-B794-F94C-957D-38E22B870E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2617" y="194088"/>
            <a:ext cx="499311" cy="499311"/>
          </a:xfrm>
          <a:prstGeom prst="rect">
            <a:avLst/>
          </a:prstGeom>
        </p:spPr>
      </p:pic>
      <p:pic>
        <p:nvPicPr>
          <p:cNvPr id="45" name="Picture 21" descr="A close up of a logo&#10;&#10;Description generated with high confidence">
            <a:extLst>
              <a:ext uri="{FF2B5EF4-FFF2-40B4-BE49-F238E27FC236}">
                <a16:creationId xmlns:a16="http://schemas.microsoft.com/office/drawing/2014/main" id="{3C43ABCD-725E-E746-94D7-147F8A1F8B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6372" y="115116"/>
            <a:ext cx="355900" cy="3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07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07F7A989-D2BB-EA47-9294-7CB9C4961452}"/>
              </a:ext>
            </a:extLst>
          </p:cNvPr>
          <p:cNvSpPr txBox="1">
            <a:spLocks/>
          </p:cNvSpPr>
          <p:nvPr/>
        </p:nvSpPr>
        <p:spPr>
          <a:xfrm>
            <a:off x="196433" y="3655677"/>
            <a:ext cx="3296653" cy="2376154"/>
          </a:xfrm>
          <a:custGeom>
            <a:avLst/>
            <a:gdLst>
              <a:gd name="connsiteX0" fmla="*/ 0 w 3296653"/>
              <a:gd name="connsiteY0" fmla="*/ 0 h 2376154"/>
              <a:gd name="connsiteX1" fmla="*/ 516476 w 3296653"/>
              <a:gd name="connsiteY1" fmla="*/ 0 h 2376154"/>
              <a:gd name="connsiteX2" fmla="*/ 999985 w 3296653"/>
              <a:gd name="connsiteY2" fmla="*/ 0 h 2376154"/>
              <a:gd name="connsiteX3" fmla="*/ 1582393 w 3296653"/>
              <a:gd name="connsiteY3" fmla="*/ 0 h 2376154"/>
              <a:gd name="connsiteX4" fmla="*/ 2131836 w 3296653"/>
              <a:gd name="connsiteY4" fmla="*/ 0 h 2376154"/>
              <a:gd name="connsiteX5" fmla="*/ 2681278 w 3296653"/>
              <a:gd name="connsiteY5" fmla="*/ 0 h 2376154"/>
              <a:gd name="connsiteX6" fmla="*/ 3296653 w 3296653"/>
              <a:gd name="connsiteY6" fmla="*/ 0 h 2376154"/>
              <a:gd name="connsiteX7" fmla="*/ 3296653 w 3296653"/>
              <a:gd name="connsiteY7" fmla="*/ 617800 h 2376154"/>
              <a:gd name="connsiteX8" fmla="*/ 3296653 w 3296653"/>
              <a:gd name="connsiteY8" fmla="*/ 1164315 h 2376154"/>
              <a:gd name="connsiteX9" fmla="*/ 3296653 w 3296653"/>
              <a:gd name="connsiteY9" fmla="*/ 1782116 h 2376154"/>
              <a:gd name="connsiteX10" fmla="*/ 3296653 w 3296653"/>
              <a:gd name="connsiteY10" fmla="*/ 2376154 h 2376154"/>
              <a:gd name="connsiteX11" fmla="*/ 2714244 w 3296653"/>
              <a:gd name="connsiteY11" fmla="*/ 2376154 h 2376154"/>
              <a:gd name="connsiteX12" fmla="*/ 2131836 w 3296653"/>
              <a:gd name="connsiteY12" fmla="*/ 2376154 h 2376154"/>
              <a:gd name="connsiteX13" fmla="*/ 1516460 w 3296653"/>
              <a:gd name="connsiteY13" fmla="*/ 2376154 h 2376154"/>
              <a:gd name="connsiteX14" fmla="*/ 999985 w 3296653"/>
              <a:gd name="connsiteY14" fmla="*/ 2376154 h 2376154"/>
              <a:gd name="connsiteX15" fmla="*/ 0 w 3296653"/>
              <a:gd name="connsiteY15" fmla="*/ 2376154 h 2376154"/>
              <a:gd name="connsiteX16" fmla="*/ 0 w 3296653"/>
              <a:gd name="connsiteY16" fmla="*/ 1829639 h 2376154"/>
              <a:gd name="connsiteX17" fmla="*/ 0 w 3296653"/>
              <a:gd name="connsiteY17" fmla="*/ 1235600 h 2376154"/>
              <a:gd name="connsiteX18" fmla="*/ 0 w 3296653"/>
              <a:gd name="connsiteY18" fmla="*/ 617800 h 2376154"/>
              <a:gd name="connsiteX19" fmla="*/ 0 w 3296653"/>
              <a:gd name="connsiteY19" fmla="*/ 0 h 237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296653" h="2376154" fill="none" extrusionOk="0">
                <a:moveTo>
                  <a:pt x="0" y="0"/>
                </a:moveTo>
                <a:cubicBezTo>
                  <a:pt x="198776" y="-58138"/>
                  <a:pt x="361840" y="11479"/>
                  <a:pt x="516476" y="0"/>
                </a:cubicBezTo>
                <a:cubicBezTo>
                  <a:pt x="671112" y="-11479"/>
                  <a:pt x="759392" y="17139"/>
                  <a:pt x="999985" y="0"/>
                </a:cubicBezTo>
                <a:cubicBezTo>
                  <a:pt x="1240578" y="-17139"/>
                  <a:pt x="1463240" y="23164"/>
                  <a:pt x="1582393" y="0"/>
                </a:cubicBezTo>
                <a:cubicBezTo>
                  <a:pt x="1701546" y="-23164"/>
                  <a:pt x="1994842" y="25811"/>
                  <a:pt x="2131836" y="0"/>
                </a:cubicBezTo>
                <a:cubicBezTo>
                  <a:pt x="2268830" y="-25811"/>
                  <a:pt x="2427204" y="60099"/>
                  <a:pt x="2681278" y="0"/>
                </a:cubicBezTo>
                <a:cubicBezTo>
                  <a:pt x="2935352" y="-60099"/>
                  <a:pt x="3027222" y="17347"/>
                  <a:pt x="3296653" y="0"/>
                </a:cubicBezTo>
                <a:cubicBezTo>
                  <a:pt x="3354651" y="225115"/>
                  <a:pt x="3241556" y="480688"/>
                  <a:pt x="3296653" y="617800"/>
                </a:cubicBezTo>
                <a:cubicBezTo>
                  <a:pt x="3351750" y="754912"/>
                  <a:pt x="3236851" y="1017733"/>
                  <a:pt x="3296653" y="1164315"/>
                </a:cubicBezTo>
                <a:cubicBezTo>
                  <a:pt x="3356455" y="1310897"/>
                  <a:pt x="3273100" y="1544517"/>
                  <a:pt x="3296653" y="1782116"/>
                </a:cubicBezTo>
                <a:cubicBezTo>
                  <a:pt x="3320206" y="2019715"/>
                  <a:pt x="3231214" y="2142303"/>
                  <a:pt x="3296653" y="2376154"/>
                </a:cubicBezTo>
                <a:cubicBezTo>
                  <a:pt x="3103090" y="2421358"/>
                  <a:pt x="2900322" y="2309438"/>
                  <a:pt x="2714244" y="2376154"/>
                </a:cubicBezTo>
                <a:cubicBezTo>
                  <a:pt x="2528166" y="2442870"/>
                  <a:pt x="2295039" y="2310227"/>
                  <a:pt x="2131836" y="2376154"/>
                </a:cubicBezTo>
                <a:cubicBezTo>
                  <a:pt x="1968633" y="2442081"/>
                  <a:pt x="1786163" y="2357678"/>
                  <a:pt x="1516460" y="2376154"/>
                </a:cubicBezTo>
                <a:cubicBezTo>
                  <a:pt x="1246757" y="2394630"/>
                  <a:pt x="1201727" y="2345637"/>
                  <a:pt x="999985" y="2376154"/>
                </a:cubicBezTo>
                <a:cubicBezTo>
                  <a:pt x="798244" y="2406671"/>
                  <a:pt x="388510" y="2258914"/>
                  <a:pt x="0" y="2376154"/>
                </a:cubicBezTo>
                <a:cubicBezTo>
                  <a:pt x="-13528" y="2181209"/>
                  <a:pt x="48467" y="2095870"/>
                  <a:pt x="0" y="1829639"/>
                </a:cubicBezTo>
                <a:cubicBezTo>
                  <a:pt x="-48467" y="1563408"/>
                  <a:pt x="38989" y="1505117"/>
                  <a:pt x="0" y="1235600"/>
                </a:cubicBezTo>
                <a:cubicBezTo>
                  <a:pt x="-38989" y="966083"/>
                  <a:pt x="27843" y="913938"/>
                  <a:pt x="0" y="617800"/>
                </a:cubicBezTo>
                <a:cubicBezTo>
                  <a:pt x="-27843" y="321662"/>
                  <a:pt x="50365" y="224105"/>
                  <a:pt x="0" y="0"/>
                </a:cubicBezTo>
                <a:close/>
              </a:path>
              <a:path w="3296653" h="2376154" stroke="0" extrusionOk="0">
                <a:moveTo>
                  <a:pt x="0" y="0"/>
                </a:moveTo>
                <a:cubicBezTo>
                  <a:pt x="244463" y="-28850"/>
                  <a:pt x="371203" y="60011"/>
                  <a:pt x="516476" y="0"/>
                </a:cubicBezTo>
                <a:cubicBezTo>
                  <a:pt x="661749" y="-60011"/>
                  <a:pt x="796078" y="15084"/>
                  <a:pt x="967018" y="0"/>
                </a:cubicBezTo>
                <a:cubicBezTo>
                  <a:pt x="1137958" y="-15084"/>
                  <a:pt x="1359577" y="10391"/>
                  <a:pt x="1582393" y="0"/>
                </a:cubicBezTo>
                <a:cubicBezTo>
                  <a:pt x="1805209" y="-10391"/>
                  <a:pt x="1969325" y="29748"/>
                  <a:pt x="2098869" y="0"/>
                </a:cubicBezTo>
                <a:cubicBezTo>
                  <a:pt x="2228413" y="-29748"/>
                  <a:pt x="2500041" y="13365"/>
                  <a:pt x="2615345" y="0"/>
                </a:cubicBezTo>
                <a:cubicBezTo>
                  <a:pt x="2730649" y="-13365"/>
                  <a:pt x="3031794" y="1967"/>
                  <a:pt x="3296653" y="0"/>
                </a:cubicBezTo>
                <a:cubicBezTo>
                  <a:pt x="3362096" y="131003"/>
                  <a:pt x="3235316" y="273649"/>
                  <a:pt x="3296653" y="546515"/>
                </a:cubicBezTo>
                <a:cubicBezTo>
                  <a:pt x="3357990" y="819382"/>
                  <a:pt x="3238593" y="917957"/>
                  <a:pt x="3296653" y="1140554"/>
                </a:cubicBezTo>
                <a:cubicBezTo>
                  <a:pt x="3354713" y="1363151"/>
                  <a:pt x="3295913" y="1473838"/>
                  <a:pt x="3296653" y="1687069"/>
                </a:cubicBezTo>
                <a:cubicBezTo>
                  <a:pt x="3297393" y="1900300"/>
                  <a:pt x="3286462" y="2053170"/>
                  <a:pt x="3296653" y="2376154"/>
                </a:cubicBezTo>
                <a:cubicBezTo>
                  <a:pt x="3161714" y="2376766"/>
                  <a:pt x="2907056" y="2345857"/>
                  <a:pt x="2747211" y="2376154"/>
                </a:cubicBezTo>
                <a:cubicBezTo>
                  <a:pt x="2587366" y="2406451"/>
                  <a:pt x="2380599" y="2326347"/>
                  <a:pt x="2230735" y="2376154"/>
                </a:cubicBezTo>
                <a:cubicBezTo>
                  <a:pt x="2080871" y="2425961"/>
                  <a:pt x="1903047" y="2370890"/>
                  <a:pt x="1615360" y="2376154"/>
                </a:cubicBezTo>
                <a:cubicBezTo>
                  <a:pt x="1327674" y="2381418"/>
                  <a:pt x="1125159" y="2349128"/>
                  <a:pt x="999985" y="2376154"/>
                </a:cubicBezTo>
                <a:cubicBezTo>
                  <a:pt x="874811" y="2403180"/>
                  <a:pt x="757859" y="2375845"/>
                  <a:pt x="516476" y="2376154"/>
                </a:cubicBezTo>
                <a:cubicBezTo>
                  <a:pt x="275093" y="2376463"/>
                  <a:pt x="119280" y="2335435"/>
                  <a:pt x="0" y="2376154"/>
                </a:cubicBezTo>
                <a:cubicBezTo>
                  <a:pt x="-21567" y="2202344"/>
                  <a:pt x="69709" y="1922107"/>
                  <a:pt x="0" y="1734592"/>
                </a:cubicBezTo>
                <a:cubicBezTo>
                  <a:pt x="-69709" y="1547077"/>
                  <a:pt x="27497" y="1330582"/>
                  <a:pt x="0" y="1211839"/>
                </a:cubicBezTo>
                <a:cubicBezTo>
                  <a:pt x="-27497" y="1093096"/>
                  <a:pt x="27401" y="851734"/>
                  <a:pt x="0" y="665323"/>
                </a:cubicBezTo>
                <a:cubicBezTo>
                  <a:pt x="-27401" y="478912"/>
                  <a:pt x="609" y="154929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  <a:alpha val="99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4900" b="1" dirty="0">
                <a:solidFill>
                  <a:schemeClr val="accent4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HTTP Service ticket</a:t>
            </a:r>
            <a:endParaRPr lang="en-US" sz="4900" dirty="0">
              <a:solidFill>
                <a:schemeClr val="accent4">
                  <a:lumMod val="75000"/>
                </a:schemeClr>
              </a:solidFill>
              <a:latin typeface="Inconsolata" pitchFamily="49" charset="77"/>
              <a:ea typeface="Inconsolata" pitchFamily="49" charset="77"/>
            </a:endParaRPr>
          </a:p>
          <a:p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User ID = 101</a:t>
            </a:r>
            <a:endParaRPr lang="en-US" sz="4000" dirty="0">
              <a:solidFill>
                <a:schemeClr val="accent6">
                  <a:lumMod val="75000"/>
                </a:schemeClr>
              </a:solidFill>
              <a:latin typeface="Inconsolata" pitchFamily="49" charset="77"/>
              <a:ea typeface="Inconsolata" pitchFamily="49" charset="77"/>
              <a:cs typeface="Calibri"/>
            </a:endParaRPr>
          </a:p>
          <a:p>
            <a:r>
              <a:rPr lang="en-US" sz="4000" b="1" dirty="0">
                <a:latin typeface="Inconsolata" pitchFamily="49" charset="77"/>
                <a:ea typeface="Inconsolata" pitchFamily="49" charset="77"/>
                <a:cs typeface="+mn-lt"/>
              </a:rPr>
              <a:t>HTTP service ID = 8</a:t>
            </a:r>
          </a:p>
          <a:p>
            <a:r>
              <a:rPr lang="en-US" sz="4000" b="1" dirty="0">
                <a:latin typeface="Inconsolata" pitchFamily="49" charset="77"/>
                <a:ea typeface="Inconsolata" pitchFamily="49" charset="77"/>
                <a:cs typeface="Calibri"/>
              </a:rPr>
              <a:t>Timestamp</a:t>
            </a:r>
          </a:p>
          <a:p>
            <a:r>
              <a:rPr lang="en-US" sz="4000" b="1" dirty="0">
                <a:latin typeface="Inconsolata" pitchFamily="49" charset="77"/>
                <a:ea typeface="Inconsolata" pitchFamily="49" charset="77"/>
                <a:cs typeface="Calibri"/>
              </a:rPr>
              <a:t>Network address</a:t>
            </a:r>
          </a:p>
          <a:p>
            <a:r>
              <a:rPr lang="en-US" sz="4000" b="1" dirty="0">
                <a:latin typeface="Inconsolata" pitchFamily="49" charset="77"/>
                <a:ea typeface="Inconsolata" pitchFamily="49" charset="77"/>
                <a:cs typeface="Calibri"/>
              </a:rPr>
              <a:t>Lifetime = 3 </a:t>
            </a:r>
            <a:r>
              <a:rPr lang="en-US" sz="4000" b="1" dirty="0" err="1">
                <a:latin typeface="Inconsolata" pitchFamily="49" charset="77"/>
                <a:ea typeface="Inconsolata" pitchFamily="49" charset="77"/>
                <a:cs typeface="Calibri"/>
              </a:rPr>
              <a:t>hrs</a:t>
            </a:r>
            <a:endParaRPr lang="en-US" sz="4000" b="1" dirty="0">
              <a:latin typeface="Inconsolata" pitchFamily="49" charset="77"/>
              <a:ea typeface="Inconsolata" pitchFamily="49" charset="77"/>
              <a:cs typeface="Calibri"/>
            </a:endParaRPr>
          </a:p>
          <a:p>
            <a:r>
              <a:rPr lang="en-US" sz="4000" b="1" dirty="0">
                <a:latin typeface="Inconsolata" pitchFamily="49" charset="77"/>
                <a:ea typeface="Inconsolata" pitchFamily="49" charset="77"/>
                <a:cs typeface="Calibri"/>
              </a:rPr>
              <a:t>HTTP service session key</a:t>
            </a:r>
          </a:p>
          <a:p>
            <a:endParaRPr lang="en-US" dirty="0">
              <a:latin typeface="Inconsolata" pitchFamily="49" charset="77"/>
              <a:ea typeface="Inconsolata" pitchFamily="49" charset="77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27AB18-64FE-42F6-AF15-DCF24F899568}"/>
              </a:ext>
            </a:extLst>
          </p:cNvPr>
          <p:cNvSpPr txBox="1"/>
          <p:nvPr/>
        </p:nvSpPr>
        <p:spPr>
          <a:xfrm>
            <a:off x="1395663" y="613610"/>
            <a:ext cx="2903621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User ID = 101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IP address = 192.168.180.12</a:t>
            </a:r>
          </a:p>
        </p:txBody>
      </p:sp>
      <p:pic>
        <p:nvPicPr>
          <p:cNvPr id="7" name="Picture 1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02803C04-3DBF-447E-BAF6-0A06D6D67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47" y="585536"/>
            <a:ext cx="874295" cy="8742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2BDE55-E3D6-454D-87D7-3E307B9AA24B}"/>
              </a:ext>
            </a:extLst>
          </p:cNvPr>
          <p:cNvSpPr txBox="1"/>
          <p:nvPr/>
        </p:nvSpPr>
        <p:spPr>
          <a:xfrm>
            <a:off x="-459205" y="146584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User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847F021-F0B9-4217-96D9-F7E30826C95A}"/>
              </a:ext>
            </a:extLst>
          </p:cNvPr>
          <p:cNvSpPr/>
          <p:nvPr/>
        </p:nvSpPr>
        <p:spPr>
          <a:xfrm>
            <a:off x="315063" y="5392153"/>
            <a:ext cx="2932127" cy="41308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5C469-E3F4-492A-9A1E-03EFEBBFC740}"/>
              </a:ext>
            </a:extLst>
          </p:cNvPr>
          <p:cNvSpPr>
            <a:spLocks noGrp="1"/>
          </p:cNvSpPr>
          <p:nvPr/>
        </p:nvSpPr>
        <p:spPr>
          <a:xfrm>
            <a:off x="4093345" y="3890383"/>
            <a:ext cx="2364207" cy="872210"/>
          </a:xfrm>
          <a:custGeom>
            <a:avLst/>
            <a:gdLst>
              <a:gd name="connsiteX0" fmla="*/ 0 w 2364207"/>
              <a:gd name="connsiteY0" fmla="*/ 0 h 872210"/>
              <a:gd name="connsiteX1" fmla="*/ 567410 w 2364207"/>
              <a:gd name="connsiteY1" fmla="*/ 0 h 872210"/>
              <a:gd name="connsiteX2" fmla="*/ 1158461 w 2364207"/>
              <a:gd name="connsiteY2" fmla="*/ 0 h 872210"/>
              <a:gd name="connsiteX3" fmla="*/ 1773155 w 2364207"/>
              <a:gd name="connsiteY3" fmla="*/ 0 h 872210"/>
              <a:gd name="connsiteX4" fmla="*/ 2364207 w 2364207"/>
              <a:gd name="connsiteY4" fmla="*/ 0 h 872210"/>
              <a:gd name="connsiteX5" fmla="*/ 2364207 w 2364207"/>
              <a:gd name="connsiteY5" fmla="*/ 444827 h 872210"/>
              <a:gd name="connsiteX6" fmla="*/ 2364207 w 2364207"/>
              <a:gd name="connsiteY6" fmla="*/ 872210 h 872210"/>
              <a:gd name="connsiteX7" fmla="*/ 1725871 w 2364207"/>
              <a:gd name="connsiteY7" fmla="*/ 872210 h 872210"/>
              <a:gd name="connsiteX8" fmla="*/ 1087535 w 2364207"/>
              <a:gd name="connsiteY8" fmla="*/ 872210 h 872210"/>
              <a:gd name="connsiteX9" fmla="*/ 0 w 2364207"/>
              <a:gd name="connsiteY9" fmla="*/ 872210 h 872210"/>
              <a:gd name="connsiteX10" fmla="*/ 0 w 2364207"/>
              <a:gd name="connsiteY10" fmla="*/ 444827 h 872210"/>
              <a:gd name="connsiteX11" fmla="*/ 0 w 2364207"/>
              <a:gd name="connsiteY11" fmla="*/ 0 h 872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64207" h="872210" fill="none" extrusionOk="0">
                <a:moveTo>
                  <a:pt x="0" y="0"/>
                </a:moveTo>
                <a:cubicBezTo>
                  <a:pt x="227105" y="-50410"/>
                  <a:pt x="284882" y="63981"/>
                  <a:pt x="567410" y="0"/>
                </a:cubicBezTo>
                <a:cubicBezTo>
                  <a:pt x="849938" y="-63981"/>
                  <a:pt x="1015566" y="38430"/>
                  <a:pt x="1158461" y="0"/>
                </a:cubicBezTo>
                <a:cubicBezTo>
                  <a:pt x="1301356" y="-38430"/>
                  <a:pt x="1613898" y="46025"/>
                  <a:pt x="1773155" y="0"/>
                </a:cubicBezTo>
                <a:cubicBezTo>
                  <a:pt x="1932412" y="-46025"/>
                  <a:pt x="2214630" y="25944"/>
                  <a:pt x="2364207" y="0"/>
                </a:cubicBezTo>
                <a:cubicBezTo>
                  <a:pt x="2394089" y="190897"/>
                  <a:pt x="2325819" y="338977"/>
                  <a:pt x="2364207" y="444827"/>
                </a:cubicBezTo>
                <a:cubicBezTo>
                  <a:pt x="2402595" y="550677"/>
                  <a:pt x="2317830" y="749257"/>
                  <a:pt x="2364207" y="872210"/>
                </a:cubicBezTo>
                <a:cubicBezTo>
                  <a:pt x="2195246" y="878796"/>
                  <a:pt x="1874207" y="839322"/>
                  <a:pt x="1725871" y="872210"/>
                </a:cubicBezTo>
                <a:cubicBezTo>
                  <a:pt x="1577535" y="905098"/>
                  <a:pt x="1305380" y="821522"/>
                  <a:pt x="1087535" y="872210"/>
                </a:cubicBezTo>
                <a:cubicBezTo>
                  <a:pt x="869690" y="922898"/>
                  <a:pt x="462286" y="819501"/>
                  <a:pt x="0" y="872210"/>
                </a:cubicBezTo>
                <a:cubicBezTo>
                  <a:pt x="-29345" y="678922"/>
                  <a:pt x="47801" y="604247"/>
                  <a:pt x="0" y="444827"/>
                </a:cubicBezTo>
                <a:cubicBezTo>
                  <a:pt x="-47801" y="285407"/>
                  <a:pt x="52636" y="96754"/>
                  <a:pt x="0" y="0"/>
                </a:cubicBezTo>
                <a:close/>
              </a:path>
              <a:path w="2364207" h="872210" stroke="0" extrusionOk="0">
                <a:moveTo>
                  <a:pt x="0" y="0"/>
                </a:moveTo>
                <a:cubicBezTo>
                  <a:pt x="120207" y="-28237"/>
                  <a:pt x="310149" y="23811"/>
                  <a:pt x="567410" y="0"/>
                </a:cubicBezTo>
                <a:cubicBezTo>
                  <a:pt x="824671" y="-23811"/>
                  <a:pt x="873265" y="22649"/>
                  <a:pt x="1087535" y="0"/>
                </a:cubicBezTo>
                <a:cubicBezTo>
                  <a:pt x="1301805" y="-22649"/>
                  <a:pt x="1448216" y="34239"/>
                  <a:pt x="1725871" y="0"/>
                </a:cubicBezTo>
                <a:cubicBezTo>
                  <a:pt x="2003526" y="-34239"/>
                  <a:pt x="2230547" y="42369"/>
                  <a:pt x="2364207" y="0"/>
                </a:cubicBezTo>
                <a:cubicBezTo>
                  <a:pt x="2400483" y="95137"/>
                  <a:pt x="2340553" y="331782"/>
                  <a:pt x="2364207" y="427383"/>
                </a:cubicBezTo>
                <a:cubicBezTo>
                  <a:pt x="2387861" y="522984"/>
                  <a:pt x="2328579" y="690445"/>
                  <a:pt x="2364207" y="872210"/>
                </a:cubicBezTo>
                <a:cubicBezTo>
                  <a:pt x="2163240" y="921970"/>
                  <a:pt x="2026936" y="848897"/>
                  <a:pt x="1773155" y="872210"/>
                </a:cubicBezTo>
                <a:cubicBezTo>
                  <a:pt x="1519374" y="895523"/>
                  <a:pt x="1402012" y="835941"/>
                  <a:pt x="1134819" y="872210"/>
                </a:cubicBezTo>
                <a:cubicBezTo>
                  <a:pt x="867626" y="908479"/>
                  <a:pt x="771253" y="832038"/>
                  <a:pt x="614694" y="872210"/>
                </a:cubicBezTo>
                <a:cubicBezTo>
                  <a:pt x="458136" y="912382"/>
                  <a:pt x="232944" y="842112"/>
                  <a:pt x="0" y="872210"/>
                </a:cubicBezTo>
                <a:cubicBezTo>
                  <a:pt x="-48699" y="730445"/>
                  <a:pt x="50611" y="635109"/>
                  <a:pt x="0" y="436105"/>
                </a:cubicBezTo>
                <a:cubicBezTo>
                  <a:pt x="-50611" y="237102"/>
                  <a:pt x="848" y="105066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Authenticator</a:t>
            </a:r>
          </a:p>
          <a:p>
            <a:pPr>
              <a:buFont typeface="Arial"/>
              <a:buChar char="•"/>
            </a:pPr>
            <a:r>
              <a:rPr lang="en-US" sz="1100" b="1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User ID = 101</a:t>
            </a:r>
            <a:endParaRPr lang="en-US" sz="1100" dirty="0">
              <a:solidFill>
                <a:schemeClr val="accent6">
                  <a:lumMod val="50000"/>
                </a:schemeClr>
              </a:solidFill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100" b="1" dirty="0">
                <a:cs typeface="Calibri"/>
              </a:rPr>
              <a:t>timestamp</a:t>
            </a:r>
            <a:endParaRPr lang="en-US" dirty="0">
              <a:cs typeface="Calibri"/>
            </a:endParaRPr>
          </a:p>
          <a:p>
            <a:endParaRPr lang="en-US" sz="1100" b="1" dirty="0">
              <a:solidFill>
                <a:srgbClr val="2F5597"/>
              </a:solidFill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2" name="Picture 2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865390C3-93CC-4C18-85F5-A186F16CF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151" y="3681504"/>
            <a:ext cx="381000" cy="381000"/>
          </a:xfrm>
          <a:prstGeom prst="rect">
            <a:avLst/>
          </a:prstGeom>
        </p:spPr>
      </p:pic>
      <p:pic>
        <p:nvPicPr>
          <p:cNvPr id="24" name="Picture 23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82C0DCC6-B1B0-C641-B262-7F007ABEE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0548" y="1745423"/>
            <a:ext cx="4741691" cy="500589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F4BFE7E-B105-B24D-980B-44B68ED05698}"/>
              </a:ext>
            </a:extLst>
          </p:cNvPr>
          <p:cNvSpPr txBox="1"/>
          <p:nvPr/>
        </p:nvSpPr>
        <p:spPr>
          <a:xfrm>
            <a:off x="9221520" y="5722510"/>
            <a:ext cx="2743200" cy="95410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latin typeface="Inconsolata" pitchFamily="49" charset="77"/>
                <a:ea typeface="Inconsolata" pitchFamily="49" charset="77"/>
              </a:rPr>
              <a:t>Kerberos realm 🐕‍🦺🦮🐩</a:t>
            </a:r>
            <a:endParaRPr lang="en-US" sz="2800" b="1" dirty="0">
              <a:latin typeface="Inconsolata" pitchFamily="49" charset="77"/>
              <a:ea typeface="Inconsolata" pitchFamily="49" charset="77"/>
              <a:cs typeface="Calibri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ABE7F0-385C-6A49-918E-B20158CAED42}"/>
              </a:ext>
            </a:extLst>
          </p:cNvPr>
          <p:cNvSpPr txBox="1"/>
          <p:nvPr/>
        </p:nvSpPr>
        <p:spPr>
          <a:xfrm>
            <a:off x="611055" y="614736"/>
            <a:ext cx="697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3200" dirty="0"/>
              <a:t>🤣</a:t>
            </a:r>
          </a:p>
        </p:txBody>
      </p:sp>
      <p:pic>
        <p:nvPicPr>
          <p:cNvPr id="33" name="Picture 12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338FD522-B314-3D4D-ACC8-4DA1965C0C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8880" y="5078700"/>
            <a:ext cx="308310" cy="308310"/>
          </a:xfrm>
          <a:prstGeom prst="rect">
            <a:avLst/>
          </a:prstGeom>
        </p:spPr>
      </p:pic>
      <p:pic>
        <p:nvPicPr>
          <p:cNvPr id="37" name="Picture 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62CE1ABA-BF85-B14A-A66B-267160DEE2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1953" y="3438274"/>
            <a:ext cx="713874" cy="713874"/>
          </a:xfrm>
          <a:prstGeom prst="rect">
            <a:avLst/>
          </a:prstGeom>
        </p:spPr>
      </p:pic>
      <p:pic>
        <p:nvPicPr>
          <p:cNvPr id="38" name="Picture 21" descr="A close up of a logo&#10;&#10;Description generated with high confidence">
            <a:extLst>
              <a:ext uri="{FF2B5EF4-FFF2-40B4-BE49-F238E27FC236}">
                <a16:creationId xmlns:a16="http://schemas.microsoft.com/office/drawing/2014/main" id="{2B768CDC-EE10-6F48-831E-455794CCB0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38617" y="3245018"/>
            <a:ext cx="508836" cy="508836"/>
          </a:xfrm>
          <a:prstGeom prst="rect">
            <a:avLst/>
          </a:prstGeom>
        </p:spPr>
      </p:pic>
      <p:pic>
        <p:nvPicPr>
          <p:cNvPr id="46" name="Picture 28">
            <a:extLst>
              <a:ext uri="{FF2B5EF4-FFF2-40B4-BE49-F238E27FC236}">
                <a16:creationId xmlns:a16="http://schemas.microsoft.com/office/drawing/2014/main" id="{A71BE9E2-B0B6-DE42-8FC8-938F7889B4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95578" y="3085719"/>
            <a:ext cx="548941" cy="508837"/>
          </a:xfrm>
          <a:prstGeom prst="rect">
            <a:avLst/>
          </a:prstGeom>
        </p:spPr>
      </p:pic>
      <p:pic>
        <p:nvPicPr>
          <p:cNvPr id="49" name="Picture 19" descr="A close up of a logo&#10;&#10;Description generated with high confidence">
            <a:extLst>
              <a:ext uri="{FF2B5EF4-FFF2-40B4-BE49-F238E27FC236}">
                <a16:creationId xmlns:a16="http://schemas.microsoft.com/office/drawing/2014/main" id="{F43CDB37-E95B-5841-952E-E7127A913CA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58429" y="3194097"/>
            <a:ext cx="576514" cy="610677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DB4C4081-DD8C-0547-8C91-948A2BA84A8E}"/>
              </a:ext>
            </a:extLst>
          </p:cNvPr>
          <p:cNvSpPr txBox="1"/>
          <p:nvPr/>
        </p:nvSpPr>
        <p:spPr>
          <a:xfrm>
            <a:off x="10692064" y="3975536"/>
            <a:ext cx="1499936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latin typeface="Inconsolata" pitchFamily="49" charset="77"/>
                <a:ea typeface="Inconsolata" pitchFamily="49" charset="77"/>
              </a:rPr>
              <a:t>HTTP</a:t>
            </a:r>
            <a:r>
              <a:rPr lang="en-US" sz="2000" b="1" dirty="0">
                <a:latin typeface="Inconsolata" pitchFamily="49" charset="77"/>
                <a:ea typeface="Inconsolata" pitchFamily="49" charset="77"/>
                <a:cs typeface="Calibri"/>
              </a:rPr>
              <a:t>(id=8)</a:t>
            </a:r>
            <a:endParaRPr lang="en-US" sz="2000" dirty="0"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E11030A-D017-0942-B45F-6E9624B2B71A}"/>
              </a:ext>
            </a:extLst>
          </p:cNvPr>
          <p:cNvSpPr txBox="1"/>
          <p:nvPr/>
        </p:nvSpPr>
        <p:spPr>
          <a:xfrm>
            <a:off x="11239192" y="350765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sz="2800" dirty="0"/>
              <a:t>😵‍💫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7F61B4DA-F90F-5247-AEB9-8FC9745A85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82117" y="3420950"/>
            <a:ext cx="379772" cy="352027"/>
          </a:xfrm>
          <a:prstGeom prst="rect">
            <a:avLst/>
          </a:prstGeom>
        </p:spPr>
      </p:pic>
      <p:pic>
        <p:nvPicPr>
          <p:cNvPr id="53" name="Picture 12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20B381FE-88D2-7E48-99B1-A253447450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3725" y="229901"/>
            <a:ext cx="308310" cy="308310"/>
          </a:xfrm>
          <a:prstGeom prst="rect">
            <a:avLst/>
          </a:prstGeom>
        </p:spPr>
      </p:pic>
      <p:pic>
        <p:nvPicPr>
          <p:cNvPr id="54" name="Picture 38" descr="A picture containing vector graphics, clipart&#10;&#10;Description generated with high confidence">
            <a:extLst>
              <a:ext uri="{FF2B5EF4-FFF2-40B4-BE49-F238E27FC236}">
                <a16:creationId xmlns:a16="http://schemas.microsoft.com/office/drawing/2014/main" id="{2F4084ED-7A9D-E44C-8F2A-935BF0A1A25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40055" y="184863"/>
            <a:ext cx="413651" cy="400673"/>
          </a:xfrm>
          <a:prstGeom prst="rect">
            <a:avLst/>
          </a:prstGeom>
        </p:spPr>
      </p:pic>
      <p:pic>
        <p:nvPicPr>
          <p:cNvPr id="55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06310BCD-A0DB-8443-86D8-5CEA4E674FA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375900" y="63716"/>
            <a:ext cx="490036" cy="605088"/>
          </a:xfrm>
          <a:prstGeom prst="rect">
            <a:avLst/>
          </a:prstGeom>
        </p:spPr>
      </p:pic>
      <p:pic>
        <p:nvPicPr>
          <p:cNvPr id="56" name="Picture 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0982020C-394A-5841-A543-B3C38F3777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08738" y="211454"/>
            <a:ext cx="499311" cy="499311"/>
          </a:xfrm>
          <a:prstGeom prst="rect">
            <a:avLst/>
          </a:prstGeom>
        </p:spPr>
      </p:pic>
      <p:pic>
        <p:nvPicPr>
          <p:cNvPr id="57" name="Picture 21" descr="A close up of a logo&#10;&#10;Description generated with high confidence">
            <a:extLst>
              <a:ext uri="{FF2B5EF4-FFF2-40B4-BE49-F238E27FC236}">
                <a16:creationId xmlns:a16="http://schemas.microsoft.com/office/drawing/2014/main" id="{2B46590D-DEBB-8142-B264-72E15B9433E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2493" y="132482"/>
            <a:ext cx="355900" cy="355900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C339A461-8F8A-424A-9457-48747B348091}"/>
              </a:ext>
            </a:extLst>
          </p:cNvPr>
          <p:cNvSpPr txBox="1"/>
          <p:nvPr/>
        </p:nvSpPr>
        <p:spPr>
          <a:xfrm>
            <a:off x="3086983" y="4803247"/>
            <a:ext cx="387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7200" dirty="0"/>
              <a:t>🤏</a:t>
            </a:r>
          </a:p>
        </p:txBody>
      </p:sp>
    </p:spTree>
    <p:extLst>
      <p:ext uri="{BB962C8B-B14F-4D97-AF65-F5344CB8AC3E}">
        <p14:creationId xmlns:p14="http://schemas.microsoft.com/office/powerpoint/2010/main" val="619013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27AB18-64FE-42F6-AF15-DCF24F899568}"/>
              </a:ext>
            </a:extLst>
          </p:cNvPr>
          <p:cNvSpPr txBox="1"/>
          <p:nvPr/>
        </p:nvSpPr>
        <p:spPr>
          <a:xfrm>
            <a:off x="1395663" y="613610"/>
            <a:ext cx="2903621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User ID = 101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IP address = 192.168.180.12</a:t>
            </a:r>
          </a:p>
        </p:txBody>
      </p:sp>
      <p:pic>
        <p:nvPicPr>
          <p:cNvPr id="7" name="Picture 1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02803C04-3DBF-447E-BAF6-0A06D6D67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47" y="585536"/>
            <a:ext cx="874295" cy="8742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2BDE55-E3D6-454D-87D7-3E307B9AA24B}"/>
              </a:ext>
            </a:extLst>
          </p:cNvPr>
          <p:cNvSpPr txBox="1"/>
          <p:nvPr/>
        </p:nvSpPr>
        <p:spPr>
          <a:xfrm>
            <a:off x="-459205" y="146584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User</a:t>
            </a:r>
          </a:p>
        </p:txBody>
      </p:sp>
      <p:pic>
        <p:nvPicPr>
          <p:cNvPr id="24" name="Picture 23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82C0DCC6-B1B0-C641-B262-7F007ABEE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548" y="1745423"/>
            <a:ext cx="4741691" cy="500589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F4BFE7E-B105-B24D-980B-44B68ED05698}"/>
              </a:ext>
            </a:extLst>
          </p:cNvPr>
          <p:cNvSpPr txBox="1"/>
          <p:nvPr/>
        </p:nvSpPr>
        <p:spPr>
          <a:xfrm>
            <a:off x="9221520" y="5722510"/>
            <a:ext cx="2743200" cy="95410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latin typeface="Inconsolata" pitchFamily="49" charset="77"/>
                <a:ea typeface="Inconsolata" pitchFamily="49" charset="77"/>
              </a:rPr>
              <a:t>Kerberos realm 🐕‍🦺🦮🐩</a:t>
            </a:r>
            <a:endParaRPr lang="en-US" sz="2800" b="1" dirty="0">
              <a:latin typeface="Inconsolata" pitchFamily="49" charset="77"/>
              <a:ea typeface="Inconsolata" pitchFamily="49" charset="77"/>
              <a:cs typeface="Calibri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ABE7F0-385C-6A49-918E-B20158CAED42}"/>
              </a:ext>
            </a:extLst>
          </p:cNvPr>
          <p:cNvSpPr txBox="1"/>
          <p:nvPr/>
        </p:nvSpPr>
        <p:spPr>
          <a:xfrm>
            <a:off x="611055" y="614736"/>
            <a:ext cx="697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3200" dirty="0"/>
              <a:t>🤣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A5E81E2F-3DE0-CD44-915E-0EA44944991F}"/>
              </a:ext>
            </a:extLst>
          </p:cNvPr>
          <p:cNvSpPr txBox="1">
            <a:spLocks/>
          </p:cNvSpPr>
          <p:nvPr/>
        </p:nvSpPr>
        <p:spPr>
          <a:xfrm>
            <a:off x="196433" y="3655677"/>
            <a:ext cx="3296653" cy="2376154"/>
          </a:xfrm>
          <a:custGeom>
            <a:avLst/>
            <a:gdLst>
              <a:gd name="connsiteX0" fmla="*/ 0 w 3296653"/>
              <a:gd name="connsiteY0" fmla="*/ 0 h 2376154"/>
              <a:gd name="connsiteX1" fmla="*/ 516476 w 3296653"/>
              <a:gd name="connsiteY1" fmla="*/ 0 h 2376154"/>
              <a:gd name="connsiteX2" fmla="*/ 999985 w 3296653"/>
              <a:gd name="connsiteY2" fmla="*/ 0 h 2376154"/>
              <a:gd name="connsiteX3" fmla="*/ 1582393 w 3296653"/>
              <a:gd name="connsiteY3" fmla="*/ 0 h 2376154"/>
              <a:gd name="connsiteX4" fmla="*/ 2131836 w 3296653"/>
              <a:gd name="connsiteY4" fmla="*/ 0 h 2376154"/>
              <a:gd name="connsiteX5" fmla="*/ 2681278 w 3296653"/>
              <a:gd name="connsiteY5" fmla="*/ 0 h 2376154"/>
              <a:gd name="connsiteX6" fmla="*/ 3296653 w 3296653"/>
              <a:gd name="connsiteY6" fmla="*/ 0 h 2376154"/>
              <a:gd name="connsiteX7" fmla="*/ 3296653 w 3296653"/>
              <a:gd name="connsiteY7" fmla="*/ 617800 h 2376154"/>
              <a:gd name="connsiteX8" fmla="*/ 3296653 w 3296653"/>
              <a:gd name="connsiteY8" fmla="*/ 1164315 h 2376154"/>
              <a:gd name="connsiteX9" fmla="*/ 3296653 w 3296653"/>
              <a:gd name="connsiteY9" fmla="*/ 1782116 h 2376154"/>
              <a:gd name="connsiteX10" fmla="*/ 3296653 w 3296653"/>
              <a:gd name="connsiteY10" fmla="*/ 2376154 h 2376154"/>
              <a:gd name="connsiteX11" fmla="*/ 2714244 w 3296653"/>
              <a:gd name="connsiteY11" fmla="*/ 2376154 h 2376154"/>
              <a:gd name="connsiteX12" fmla="*/ 2131836 w 3296653"/>
              <a:gd name="connsiteY12" fmla="*/ 2376154 h 2376154"/>
              <a:gd name="connsiteX13" fmla="*/ 1516460 w 3296653"/>
              <a:gd name="connsiteY13" fmla="*/ 2376154 h 2376154"/>
              <a:gd name="connsiteX14" fmla="*/ 999985 w 3296653"/>
              <a:gd name="connsiteY14" fmla="*/ 2376154 h 2376154"/>
              <a:gd name="connsiteX15" fmla="*/ 0 w 3296653"/>
              <a:gd name="connsiteY15" fmla="*/ 2376154 h 2376154"/>
              <a:gd name="connsiteX16" fmla="*/ 0 w 3296653"/>
              <a:gd name="connsiteY16" fmla="*/ 1829639 h 2376154"/>
              <a:gd name="connsiteX17" fmla="*/ 0 w 3296653"/>
              <a:gd name="connsiteY17" fmla="*/ 1235600 h 2376154"/>
              <a:gd name="connsiteX18" fmla="*/ 0 w 3296653"/>
              <a:gd name="connsiteY18" fmla="*/ 617800 h 2376154"/>
              <a:gd name="connsiteX19" fmla="*/ 0 w 3296653"/>
              <a:gd name="connsiteY19" fmla="*/ 0 h 237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296653" h="2376154" fill="none" extrusionOk="0">
                <a:moveTo>
                  <a:pt x="0" y="0"/>
                </a:moveTo>
                <a:cubicBezTo>
                  <a:pt x="198776" y="-58138"/>
                  <a:pt x="361840" y="11479"/>
                  <a:pt x="516476" y="0"/>
                </a:cubicBezTo>
                <a:cubicBezTo>
                  <a:pt x="671112" y="-11479"/>
                  <a:pt x="759392" y="17139"/>
                  <a:pt x="999985" y="0"/>
                </a:cubicBezTo>
                <a:cubicBezTo>
                  <a:pt x="1240578" y="-17139"/>
                  <a:pt x="1463240" y="23164"/>
                  <a:pt x="1582393" y="0"/>
                </a:cubicBezTo>
                <a:cubicBezTo>
                  <a:pt x="1701546" y="-23164"/>
                  <a:pt x="1994842" y="25811"/>
                  <a:pt x="2131836" y="0"/>
                </a:cubicBezTo>
                <a:cubicBezTo>
                  <a:pt x="2268830" y="-25811"/>
                  <a:pt x="2427204" y="60099"/>
                  <a:pt x="2681278" y="0"/>
                </a:cubicBezTo>
                <a:cubicBezTo>
                  <a:pt x="2935352" y="-60099"/>
                  <a:pt x="3027222" y="17347"/>
                  <a:pt x="3296653" y="0"/>
                </a:cubicBezTo>
                <a:cubicBezTo>
                  <a:pt x="3354651" y="225115"/>
                  <a:pt x="3241556" y="480688"/>
                  <a:pt x="3296653" y="617800"/>
                </a:cubicBezTo>
                <a:cubicBezTo>
                  <a:pt x="3351750" y="754912"/>
                  <a:pt x="3236851" y="1017733"/>
                  <a:pt x="3296653" y="1164315"/>
                </a:cubicBezTo>
                <a:cubicBezTo>
                  <a:pt x="3356455" y="1310897"/>
                  <a:pt x="3273100" y="1544517"/>
                  <a:pt x="3296653" y="1782116"/>
                </a:cubicBezTo>
                <a:cubicBezTo>
                  <a:pt x="3320206" y="2019715"/>
                  <a:pt x="3231214" y="2142303"/>
                  <a:pt x="3296653" y="2376154"/>
                </a:cubicBezTo>
                <a:cubicBezTo>
                  <a:pt x="3103090" y="2421358"/>
                  <a:pt x="2900322" y="2309438"/>
                  <a:pt x="2714244" y="2376154"/>
                </a:cubicBezTo>
                <a:cubicBezTo>
                  <a:pt x="2528166" y="2442870"/>
                  <a:pt x="2295039" y="2310227"/>
                  <a:pt x="2131836" y="2376154"/>
                </a:cubicBezTo>
                <a:cubicBezTo>
                  <a:pt x="1968633" y="2442081"/>
                  <a:pt x="1786163" y="2357678"/>
                  <a:pt x="1516460" y="2376154"/>
                </a:cubicBezTo>
                <a:cubicBezTo>
                  <a:pt x="1246757" y="2394630"/>
                  <a:pt x="1201727" y="2345637"/>
                  <a:pt x="999985" y="2376154"/>
                </a:cubicBezTo>
                <a:cubicBezTo>
                  <a:pt x="798244" y="2406671"/>
                  <a:pt x="388510" y="2258914"/>
                  <a:pt x="0" y="2376154"/>
                </a:cubicBezTo>
                <a:cubicBezTo>
                  <a:pt x="-13528" y="2181209"/>
                  <a:pt x="48467" y="2095870"/>
                  <a:pt x="0" y="1829639"/>
                </a:cubicBezTo>
                <a:cubicBezTo>
                  <a:pt x="-48467" y="1563408"/>
                  <a:pt x="38989" y="1505117"/>
                  <a:pt x="0" y="1235600"/>
                </a:cubicBezTo>
                <a:cubicBezTo>
                  <a:pt x="-38989" y="966083"/>
                  <a:pt x="27843" y="913938"/>
                  <a:pt x="0" y="617800"/>
                </a:cubicBezTo>
                <a:cubicBezTo>
                  <a:pt x="-27843" y="321662"/>
                  <a:pt x="50365" y="224105"/>
                  <a:pt x="0" y="0"/>
                </a:cubicBezTo>
                <a:close/>
              </a:path>
              <a:path w="3296653" h="2376154" stroke="0" extrusionOk="0">
                <a:moveTo>
                  <a:pt x="0" y="0"/>
                </a:moveTo>
                <a:cubicBezTo>
                  <a:pt x="244463" y="-28850"/>
                  <a:pt x="371203" y="60011"/>
                  <a:pt x="516476" y="0"/>
                </a:cubicBezTo>
                <a:cubicBezTo>
                  <a:pt x="661749" y="-60011"/>
                  <a:pt x="796078" y="15084"/>
                  <a:pt x="967018" y="0"/>
                </a:cubicBezTo>
                <a:cubicBezTo>
                  <a:pt x="1137958" y="-15084"/>
                  <a:pt x="1359577" y="10391"/>
                  <a:pt x="1582393" y="0"/>
                </a:cubicBezTo>
                <a:cubicBezTo>
                  <a:pt x="1805209" y="-10391"/>
                  <a:pt x="1969325" y="29748"/>
                  <a:pt x="2098869" y="0"/>
                </a:cubicBezTo>
                <a:cubicBezTo>
                  <a:pt x="2228413" y="-29748"/>
                  <a:pt x="2500041" y="13365"/>
                  <a:pt x="2615345" y="0"/>
                </a:cubicBezTo>
                <a:cubicBezTo>
                  <a:pt x="2730649" y="-13365"/>
                  <a:pt x="3031794" y="1967"/>
                  <a:pt x="3296653" y="0"/>
                </a:cubicBezTo>
                <a:cubicBezTo>
                  <a:pt x="3362096" y="131003"/>
                  <a:pt x="3235316" y="273649"/>
                  <a:pt x="3296653" y="546515"/>
                </a:cubicBezTo>
                <a:cubicBezTo>
                  <a:pt x="3357990" y="819382"/>
                  <a:pt x="3238593" y="917957"/>
                  <a:pt x="3296653" y="1140554"/>
                </a:cubicBezTo>
                <a:cubicBezTo>
                  <a:pt x="3354713" y="1363151"/>
                  <a:pt x="3295913" y="1473838"/>
                  <a:pt x="3296653" y="1687069"/>
                </a:cubicBezTo>
                <a:cubicBezTo>
                  <a:pt x="3297393" y="1900300"/>
                  <a:pt x="3286462" y="2053170"/>
                  <a:pt x="3296653" y="2376154"/>
                </a:cubicBezTo>
                <a:cubicBezTo>
                  <a:pt x="3161714" y="2376766"/>
                  <a:pt x="2907056" y="2345857"/>
                  <a:pt x="2747211" y="2376154"/>
                </a:cubicBezTo>
                <a:cubicBezTo>
                  <a:pt x="2587366" y="2406451"/>
                  <a:pt x="2380599" y="2326347"/>
                  <a:pt x="2230735" y="2376154"/>
                </a:cubicBezTo>
                <a:cubicBezTo>
                  <a:pt x="2080871" y="2425961"/>
                  <a:pt x="1903047" y="2370890"/>
                  <a:pt x="1615360" y="2376154"/>
                </a:cubicBezTo>
                <a:cubicBezTo>
                  <a:pt x="1327674" y="2381418"/>
                  <a:pt x="1125159" y="2349128"/>
                  <a:pt x="999985" y="2376154"/>
                </a:cubicBezTo>
                <a:cubicBezTo>
                  <a:pt x="874811" y="2403180"/>
                  <a:pt x="757859" y="2375845"/>
                  <a:pt x="516476" y="2376154"/>
                </a:cubicBezTo>
                <a:cubicBezTo>
                  <a:pt x="275093" y="2376463"/>
                  <a:pt x="119280" y="2335435"/>
                  <a:pt x="0" y="2376154"/>
                </a:cubicBezTo>
                <a:cubicBezTo>
                  <a:pt x="-21567" y="2202344"/>
                  <a:pt x="69709" y="1922107"/>
                  <a:pt x="0" y="1734592"/>
                </a:cubicBezTo>
                <a:cubicBezTo>
                  <a:pt x="-69709" y="1547077"/>
                  <a:pt x="27497" y="1330582"/>
                  <a:pt x="0" y="1211839"/>
                </a:cubicBezTo>
                <a:cubicBezTo>
                  <a:pt x="-27497" y="1093096"/>
                  <a:pt x="27401" y="851734"/>
                  <a:pt x="0" y="665323"/>
                </a:cubicBezTo>
                <a:cubicBezTo>
                  <a:pt x="-27401" y="478912"/>
                  <a:pt x="609" y="154929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  <a:alpha val="99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4900" b="1" dirty="0">
                <a:solidFill>
                  <a:schemeClr val="accent4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HTTP Service ticket</a:t>
            </a:r>
            <a:endParaRPr lang="en-US" sz="4900" dirty="0">
              <a:solidFill>
                <a:schemeClr val="accent4">
                  <a:lumMod val="75000"/>
                </a:schemeClr>
              </a:solidFill>
              <a:latin typeface="Inconsolata" pitchFamily="49" charset="77"/>
              <a:ea typeface="Inconsolata" pitchFamily="49" charset="77"/>
            </a:endParaRPr>
          </a:p>
          <a:p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User ID = 101</a:t>
            </a:r>
            <a:endParaRPr lang="en-US" sz="4000" dirty="0">
              <a:solidFill>
                <a:schemeClr val="accent6">
                  <a:lumMod val="75000"/>
                </a:schemeClr>
              </a:solidFill>
              <a:latin typeface="Inconsolata" pitchFamily="49" charset="77"/>
              <a:ea typeface="Inconsolata" pitchFamily="49" charset="77"/>
              <a:cs typeface="Calibri"/>
            </a:endParaRPr>
          </a:p>
          <a:p>
            <a:r>
              <a:rPr lang="en-US" sz="4000" b="1" dirty="0">
                <a:latin typeface="Inconsolata" pitchFamily="49" charset="77"/>
                <a:ea typeface="Inconsolata" pitchFamily="49" charset="77"/>
                <a:cs typeface="+mn-lt"/>
              </a:rPr>
              <a:t>HTTP service ID = 8</a:t>
            </a:r>
          </a:p>
          <a:p>
            <a:r>
              <a:rPr lang="en-US" sz="4000" b="1" dirty="0">
                <a:latin typeface="Inconsolata" pitchFamily="49" charset="77"/>
                <a:ea typeface="Inconsolata" pitchFamily="49" charset="77"/>
                <a:cs typeface="Calibri"/>
              </a:rPr>
              <a:t>Timestamp</a:t>
            </a:r>
          </a:p>
          <a:p>
            <a:r>
              <a:rPr lang="en-US" sz="4000" b="1" dirty="0">
                <a:latin typeface="Inconsolata" pitchFamily="49" charset="77"/>
                <a:ea typeface="Inconsolata" pitchFamily="49" charset="77"/>
                <a:cs typeface="Calibri"/>
              </a:rPr>
              <a:t>Network address</a:t>
            </a:r>
          </a:p>
          <a:p>
            <a:r>
              <a:rPr lang="en-US" sz="4000" b="1" dirty="0">
                <a:latin typeface="Inconsolata" pitchFamily="49" charset="77"/>
                <a:ea typeface="Inconsolata" pitchFamily="49" charset="77"/>
                <a:cs typeface="Calibri"/>
              </a:rPr>
              <a:t>Lifetime = 3 </a:t>
            </a:r>
            <a:r>
              <a:rPr lang="en-US" sz="4000" b="1" dirty="0" err="1">
                <a:latin typeface="Inconsolata" pitchFamily="49" charset="77"/>
                <a:ea typeface="Inconsolata" pitchFamily="49" charset="77"/>
                <a:cs typeface="Calibri"/>
              </a:rPr>
              <a:t>hrs</a:t>
            </a:r>
            <a:endParaRPr lang="en-US" sz="4000" b="1" dirty="0">
              <a:latin typeface="Inconsolata" pitchFamily="49" charset="77"/>
              <a:ea typeface="Inconsolata" pitchFamily="49" charset="77"/>
              <a:cs typeface="Calibri"/>
            </a:endParaRPr>
          </a:p>
          <a:p>
            <a:r>
              <a:rPr lang="en-US" sz="4000" b="1" dirty="0">
                <a:latin typeface="Inconsolata" pitchFamily="49" charset="77"/>
                <a:ea typeface="Inconsolata" pitchFamily="49" charset="77"/>
                <a:cs typeface="Calibri"/>
              </a:rPr>
              <a:t>HTTP service session key</a:t>
            </a:r>
          </a:p>
          <a:p>
            <a:endParaRPr lang="en-US" dirty="0">
              <a:latin typeface="Inconsolata" pitchFamily="49" charset="77"/>
              <a:ea typeface="Inconsolata" pitchFamily="49" charset="77"/>
              <a:cs typeface="Calibri"/>
            </a:endParaRPr>
          </a:p>
        </p:txBody>
      </p:sp>
      <p:pic>
        <p:nvPicPr>
          <p:cNvPr id="29" name="Picture 12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67EE2C94-4CD4-9747-85A6-5DF90BE92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2229" y="5414200"/>
            <a:ext cx="308310" cy="308310"/>
          </a:xfrm>
          <a:prstGeom prst="rect">
            <a:avLst/>
          </a:prstGeom>
        </p:spPr>
      </p:pic>
      <p:pic>
        <p:nvPicPr>
          <p:cNvPr id="30" name="Picture 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0EA48AFF-8F42-9E41-AB94-3B083A890F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1953" y="3438274"/>
            <a:ext cx="713874" cy="713874"/>
          </a:xfrm>
          <a:prstGeom prst="rect">
            <a:avLst/>
          </a:prstGeom>
        </p:spPr>
      </p:pic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B24CFE33-D318-0A4C-9EF1-8CE10528A607}"/>
              </a:ext>
            </a:extLst>
          </p:cNvPr>
          <p:cNvSpPr>
            <a:spLocks noGrp="1"/>
          </p:cNvSpPr>
          <p:nvPr/>
        </p:nvSpPr>
        <p:spPr>
          <a:xfrm>
            <a:off x="4093345" y="3890383"/>
            <a:ext cx="2364207" cy="872210"/>
          </a:xfrm>
          <a:custGeom>
            <a:avLst/>
            <a:gdLst>
              <a:gd name="connsiteX0" fmla="*/ 0 w 2364207"/>
              <a:gd name="connsiteY0" fmla="*/ 0 h 872210"/>
              <a:gd name="connsiteX1" fmla="*/ 567410 w 2364207"/>
              <a:gd name="connsiteY1" fmla="*/ 0 h 872210"/>
              <a:gd name="connsiteX2" fmla="*/ 1158461 w 2364207"/>
              <a:gd name="connsiteY2" fmla="*/ 0 h 872210"/>
              <a:gd name="connsiteX3" fmla="*/ 1773155 w 2364207"/>
              <a:gd name="connsiteY3" fmla="*/ 0 h 872210"/>
              <a:gd name="connsiteX4" fmla="*/ 2364207 w 2364207"/>
              <a:gd name="connsiteY4" fmla="*/ 0 h 872210"/>
              <a:gd name="connsiteX5" fmla="*/ 2364207 w 2364207"/>
              <a:gd name="connsiteY5" fmla="*/ 444827 h 872210"/>
              <a:gd name="connsiteX6" fmla="*/ 2364207 w 2364207"/>
              <a:gd name="connsiteY6" fmla="*/ 872210 h 872210"/>
              <a:gd name="connsiteX7" fmla="*/ 1725871 w 2364207"/>
              <a:gd name="connsiteY7" fmla="*/ 872210 h 872210"/>
              <a:gd name="connsiteX8" fmla="*/ 1087535 w 2364207"/>
              <a:gd name="connsiteY8" fmla="*/ 872210 h 872210"/>
              <a:gd name="connsiteX9" fmla="*/ 0 w 2364207"/>
              <a:gd name="connsiteY9" fmla="*/ 872210 h 872210"/>
              <a:gd name="connsiteX10" fmla="*/ 0 w 2364207"/>
              <a:gd name="connsiteY10" fmla="*/ 444827 h 872210"/>
              <a:gd name="connsiteX11" fmla="*/ 0 w 2364207"/>
              <a:gd name="connsiteY11" fmla="*/ 0 h 872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64207" h="872210" fill="none" extrusionOk="0">
                <a:moveTo>
                  <a:pt x="0" y="0"/>
                </a:moveTo>
                <a:cubicBezTo>
                  <a:pt x="227105" y="-50410"/>
                  <a:pt x="284882" y="63981"/>
                  <a:pt x="567410" y="0"/>
                </a:cubicBezTo>
                <a:cubicBezTo>
                  <a:pt x="849938" y="-63981"/>
                  <a:pt x="1015566" y="38430"/>
                  <a:pt x="1158461" y="0"/>
                </a:cubicBezTo>
                <a:cubicBezTo>
                  <a:pt x="1301356" y="-38430"/>
                  <a:pt x="1613898" y="46025"/>
                  <a:pt x="1773155" y="0"/>
                </a:cubicBezTo>
                <a:cubicBezTo>
                  <a:pt x="1932412" y="-46025"/>
                  <a:pt x="2214630" y="25944"/>
                  <a:pt x="2364207" y="0"/>
                </a:cubicBezTo>
                <a:cubicBezTo>
                  <a:pt x="2394089" y="190897"/>
                  <a:pt x="2325819" y="338977"/>
                  <a:pt x="2364207" y="444827"/>
                </a:cubicBezTo>
                <a:cubicBezTo>
                  <a:pt x="2402595" y="550677"/>
                  <a:pt x="2317830" y="749257"/>
                  <a:pt x="2364207" y="872210"/>
                </a:cubicBezTo>
                <a:cubicBezTo>
                  <a:pt x="2195246" y="878796"/>
                  <a:pt x="1874207" y="839322"/>
                  <a:pt x="1725871" y="872210"/>
                </a:cubicBezTo>
                <a:cubicBezTo>
                  <a:pt x="1577535" y="905098"/>
                  <a:pt x="1305380" y="821522"/>
                  <a:pt x="1087535" y="872210"/>
                </a:cubicBezTo>
                <a:cubicBezTo>
                  <a:pt x="869690" y="922898"/>
                  <a:pt x="462286" y="819501"/>
                  <a:pt x="0" y="872210"/>
                </a:cubicBezTo>
                <a:cubicBezTo>
                  <a:pt x="-29345" y="678922"/>
                  <a:pt x="47801" y="604247"/>
                  <a:pt x="0" y="444827"/>
                </a:cubicBezTo>
                <a:cubicBezTo>
                  <a:pt x="-47801" y="285407"/>
                  <a:pt x="52636" y="96754"/>
                  <a:pt x="0" y="0"/>
                </a:cubicBezTo>
                <a:close/>
              </a:path>
              <a:path w="2364207" h="872210" stroke="0" extrusionOk="0">
                <a:moveTo>
                  <a:pt x="0" y="0"/>
                </a:moveTo>
                <a:cubicBezTo>
                  <a:pt x="120207" y="-28237"/>
                  <a:pt x="310149" y="23811"/>
                  <a:pt x="567410" y="0"/>
                </a:cubicBezTo>
                <a:cubicBezTo>
                  <a:pt x="824671" y="-23811"/>
                  <a:pt x="873265" y="22649"/>
                  <a:pt x="1087535" y="0"/>
                </a:cubicBezTo>
                <a:cubicBezTo>
                  <a:pt x="1301805" y="-22649"/>
                  <a:pt x="1448216" y="34239"/>
                  <a:pt x="1725871" y="0"/>
                </a:cubicBezTo>
                <a:cubicBezTo>
                  <a:pt x="2003526" y="-34239"/>
                  <a:pt x="2230547" y="42369"/>
                  <a:pt x="2364207" y="0"/>
                </a:cubicBezTo>
                <a:cubicBezTo>
                  <a:pt x="2400483" y="95137"/>
                  <a:pt x="2340553" y="331782"/>
                  <a:pt x="2364207" y="427383"/>
                </a:cubicBezTo>
                <a:cubicBezTo>
                  <a:pt x="2387861" y="522984"/>
                  <a:pt x="2328579" y="690445"/>
                  <a:pt x="2364207" y="872210"/>
                </a:cubicBezTo>
                <a:cubicBezTo>
                  <a:pt x="2163240" y="921970"/>
                  <a:pt x="2026936" y="848897"/>
                  <a:pt x="1773155" y="872210"/>
                </a:cubicBezTo>
                <a:cubicBezTo>
                  <a:pt x="1519374" y="895523"/>
                  <a:pt x="1402012" y="835941"/>
                  <a:pt x="1134819" y="872210"/>
                </a:cubicBezTo>
                <a:cubicBezTo>
                  <a:pt x="867626" y="908479"/>
                  <a:pt x="771253" y="832038"/>
                  <a:pt x="614694" y="872210"/>
                </a:cubicBezTo>
                <a:cubicBezTo>
                  <a:pt x="458136" y="912382"/>
                  <a:pt x="232944" y="842112"/>
                  <a:pt x="0" y="872210"/>
                </a:cubicBezTo>
                <a:cubicBezTo>
                  <a:pt x="-48699" y="730445"/>
                  <a:pt x="50611" y="635109"/>
                  <a:pt x="0" y="436105"/>
                </a:cubicBezTo>
                <a:cubicBezTo>
                  <a:pt x="-50611" y="237102"/>
                  <a:pt x="848" y="105066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Authenticator</a:t>
            </a:r>
          </a:p>
          <a:p>
            <a:pPr>
              <a:buFont typeface="Arial"/>
              <a:buChar char="•"/>
            </a:pPr>
            <a:r>
              <a:rPr lang="en-US" sz="1100" b="1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User ID = 101</a:t>
            </a:r>
            <a:endParaRPr lang="en-US" sz="1100" dirty="0">
              <a:solidFill>
                <a:schemeClr val="accent6">
                  <a:lumMod val="50000"/>
                </a:schemeClr>
              </a:solidFill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100" b="1" dirty="0">
                <a:cs typeface="Calibri"/>
              </a:rPr>
              <a:t>timestamp</a:t>
            </a:r>
            <a:endParaRPr lang="en-US" dirty="0">
              <a:cs typeface="Calibri"/>
            </a:endParaRPr>
          </a:p>
          <a:p>
            <a:endParaRPr lang="en-US" sz="1100" b="1" dirty="0">
              <a:solidFill>
                <a:srgbClr val="2F5597"/>
              </a:solidFill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37" name="Picture 2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B978BE2A-6A8D-3C41-91E5-2B8317A7F6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15151" y="3681504"/>
            <a:ext cx="381000" cy="381000"/>
          </a:xfrm>
          <a:prstGeom prst="rect">
            <a:avLst/>
          </a:prstGeom>
        </p:spPr>
      </p:pic>
      <p:pic>
        <p:nvPicPr>
          <p:cNvPr id="39" name="Picture 19" descr="A close up of a logo&#10;&#10;Description generated with high confidence">
            <a:extLst>
              <a:ext uri="{FF2B5EF4-FFF2-40B4-BE49-F238E27FC236}">
                <a16:creationId xmlns:a16="http://schemas.microsoft.com/office/drawing/2014/main" id="{16F51EAC-EC5F-C74D-9749-7C22696D15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8429" y="3194097"/>
            <a:ext cx="576514" cy="610677"/>
          </a:xfrm>
          <a:prstGeom prst="rect">
            <a:avLst/>
          </a:prstGeom>
        </p:spPr>
      </p:pic>
      <p:pic>
        <p:nvPicPr>
          <p:cNvPr id="42" name="Picture 12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0FD0ADDC-9A01-704D-AE3F-FC59603C7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0119" y="2967617"/>
            <a:ext cx="531818" cy="531818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7193B784-86A1-1545-837A-5A174C032328}"/>
              </a:ext>
            </a:extLst>
          </p:cNvPr>
          <p:cNvSpPr txBox="1"/>
          <p:nvPr/>
        </p:nvSpPr>
        <p:spPr>
          <a:xfrm>
            <a:off x="10692064" y="3872004"/>
            <a:ext cx="1499936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latin typeface="Inconsolata" pitchFamily="49" charset="77"/>
                <a:ea typeface="Inconsolata" pitchFamily="49" charset="77"/>
              </a:rPr>
              <a:t>HTTP</a:t>
            </a:r>
            <a:r>
              <a:rPr lang="en-US" sz="2000" b="1" dirty="0">
                <a:latin typeface="Inconsolata" pitchFamily="49" charset="77"/>
                <a:ea typeface="Inconsolata" pitchFamily="49" charset="77"/>
                <a:cs typeface="Calibri"/>
              </a:rPr>
              <a:t>(id=8)</a:t>
            </a:r>
            <a:endParaRPr lang="en-US" sz="2000" dirty="0"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7D5DD7A-3360-DF44-B3EC-6191B20B58B2}"/>
              </a:ext>
            </a:extLst>
          </p:cNvPr>
          <p:cNvSpPr txBox="1"/>
          <p:nvPr/>
        </p:nvSpPr>
        <p:spPr>
          <a:xfrm>
            <a:off x="11282897" y="339406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sz="2800" dirty="0"/>
              <a:t>😵‍💫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C87D5A36-4656-E94D-AA29-556BAAD19E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25822" y="3307363"/>
            <a:ext cx="379772" cy="352027"/>
          </a:xfrm>
          <a:prstGeom prst="rect">
            <a:avLst/>
          </a:prstGeom>
        </p:spPr>
      </p:pic>
      <p:pic>
        <p:nvPicPr>
          <p:cNvPr id="51" name="Picture 12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68AF7A6B-6CF0-0D47-B5ED-4FC3BBAC2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3725" y="229901"/>
            <a:ext cx="308310" cy="308310"/>
          </a:xfrm>
          <a:prstGeom prst="rect">
            <a:avLst/>
          </a:prstGeom>
        </p:spPr>
      </p:pic>
      <p:pic>
        <p:nvPicPr>
          <p:cNvPr id="52" name="Picture 38" descr="A picture containing vector graphics, clipart&#10;&#10;Description generated with high confidence">
            <a:extLst>
              <a:ext uri="{FF2B5EF4-FFF2-40B4-BE49-F238E27FC236}">
                <a16:creationId xmlns:a16="http://schemas.microsoft.com/office/drawing/2014/main" id="{ADC179CD-CB6F-C049-A69A-B95C7427A7F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40055" y="184863"/>
            <a:ext cx="413651" cy="400673"/>
          </a:xfrm>
          <a:prstGeom prst="rect">
            <a:avLst/>
          </a:prstGeom>
        </p:spPr>
      </p:pic>
      <p:pic>
        <p:nvPicPr>
          <p:cNvPr id="53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7BF7EA63-1B54-3844-8815-67D4404E36C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75900" y="63716"/>
            <a:ext cx="490036" cy="605088"/>
          </a:xfrm>
          <a:prstGeom prst="rect">
            <a:avLst/>
          </a:prstGeom>
        </p:spPr>
      </p:pic>
      <p:pic>
        <p:nvPicPr>
          <p:cNvPr id="54" name="Picture 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59476930-337A-C14E-9E9E-CC5E47D4F5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38474" y="215767"/>
            <a:ext cx="499311" cy="499311"/>
          </a:xfrm>
          <a:prstGeom prst="rect">
            <a:avLst/>
          </a:prstGeom>
        </p:spPr>
      </p:pic>
      <p:pic>
        <p:nvPicPr>
          <p:cNvPr id="55" name="Picture 21" descr="A close up of a logo&#10;&#10;Description generated with high confidence">
            <a:extLst>
              <a:ext uri="{FF2B5EF4-FFF2-40B4-BE49-F238E27FC236}">
                <a16:creationId xmlns:a16="http://schemas.microsoft.com/office/drawing/2014/main" id="{6518561F-4B39-A044-AFC8-3BC89D303AE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32229" y="136795"/>
            <a:ext cx="355900" cy="3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367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Content Placeholder 2">
            <a:extLst>
              <a:ext uri="{FF2B5EF4-FFF2-40B4-BE49-F238E27FC236}">
                <a16:creationId xmlns:a16="http://schemas.microsoft.com/office/drawing/2014/main" id="{DC26332C-5E77-9E4B-9BB3-49EC44C07B26}"/>
              </a:ext>
            </a:extLst>
          </p:cNvPr>
          <p:cNvSpPr>
            <a:spLocks noGrp="1"/>
          </p:cNvSpPr>
          <p:nvPr/>
        </p:nvSpPr>
        <p:spPr>
          <a:xfrm>
            <a:off x="9046524" y="2230407"/>
            <a:ext cx="2715128" cy="1203482"/>
          </a:xfrm>
          <a:custGeom>
            <a:avLst/>
            <a:gdLst>
              <a:gd name="connsiteX0" fmla="*/ 0 w 2715128"/>
              <a:gd name="connsiteY0" fmla="*/ 0 h 1203482"/>
              <a:gd name="connsiteX1" fmla="*/ 515874 w 2715128"/>
              <a:gd name="connsiteY1" fmla="*/ 0 h 1203482"/>
              <a:gd name="connsiteX2" fmla="*/ 977446 w 2715128"/>
              <a:gd name="connsiteY2" fmla="*/ 0 h 1203482"/>
              <a:gd name="connsiteX3" fmla="*/ 1466169 w 2715128"/>
              <a:gd name="connsiteY3" fmla="*/ 0 h 1203482"/>
              <a:gd name="connsiteX4" fmla="*/ 2036346 w 2715128"/>
              <a:gd name="connsiteY4" fmla="*/ 0 h 1203482"/>
              <a:gd name="connsiteX5" fmla="*/ 2715128 w 2715128"/>
              <a:gd name="connsiteY5" fmla="*/ 0 h 1203482"/>
              <a:gd name="connsiteX6" fmla="*/ 2715128 w 2715128"/>
              <a:gd name="connsiteY6" fmla="*/ 377091 h 1203482"/>
              <a:gd name="connsiteX7" fmla="*/ 2715128 w 2715128"/>
              <a:gd name="connsiteY7" fmla="*/ 742147 h 1203482"/>
              <a:gd name="connsiteX8" fmla="*/ 2715128 w 2715128"/>
              <a:gd name="connsiteY8" fmla="*/ 1203482 h 1203482"/>
              <a:gd name="connsiteX9" fmla="*/ 2172102 w 2715128"/>
              <a:gd name="connsiteY9" fmla="*/ 1203482 h 1203482"/>
              <a:gd name="connsiteX10" fmla="*/ 1683379 w 2715128"/>
              <a:gd name="connsiteY10" fmla="*/ 1203482 h 1203482"/>
              <a:gd name="connsiteX11" fmla="*/ 1086051 w 2715128"/>
              <a:gd name="connsiteY11" fmla="*/ 1203482 h 1203482"/>
              <a:gd name="connsiteX12" fmla="*/ 570177 w 2715128"/>
              <a:gd name="connsiteY12" fmla="*/ 1203482 h 1203482"/>
              <a:gd name="connsiteX13" fmla="*/ 0 w 2715128"/>
              <a:gd name="connsiteY13" fmla="*/ 1203482 h 1203482"/>
              <a:gd name="connsiteX14" fmla="*/ 0 w 2715128"/>
              <a:gd name="connsiteY14" fmla="*/ 790287 h 1203482"/>
              <a:gd name="connsiteX15" fmla="*/ 0 w 2715128"/>
              <a:gd name="connsiteY15" fmla="*/ 401161 h 1203482"/>
              <a:gd name="connsiteX16" fmla="*/ 0 w 2715128"/>
              <a:gd name="connsiteY16" fmla="*/ 0 h 1203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15128" h="1203482" fill="none" extrusionOk="0">
                <a:moveTo>
                  <a:pt x="0" y="0"/>
                </a:moveTo>
                <a:cubicBezTo>
                  <a:pt x="211745" y="-50600"/>
                  <a:pt x="273894" y="40550"/>
                  <a:pt x="515874" y="0"/>
                </a:cubicBezTo>
                <a:cubicBezTo>
                  <a:pt x="757854" y="-40550"/>
                  <a:pt x="782183" y="21915"/>
                  <a:pt x="977446" y="0"/>
                </a:cubicBezTo>
                <a:cubicBezTo>
                  <a:pt x="1172709" y="-21915"/>
                  <a:pt x="1326965" y="6362"/>
                  <a:pt x="1466169" y="0"/>
                </a:cubicBezTo>
                <a:cubicBezTo>
                  <a:pt x="1605373" y="-6362"/>
                  <a:pt x="1861467" y="25619"/>
                  <a:pt x="2036346" y="0"/>
                </a:cubicBezTo>
                <a:cubicBezTo>
                  <a:pt x="2211225" y="-25619"/>
                  <a:pt x="2555558" y="22385"/>
                  <a:pt x="2715128" y="0"/>
                </a:cubicBezTo>
                <a:cubicBezTo>
                  <a:pt x="2717652" y="90808"/>
                  <a:pt x="2712540" y="201235"/>
                  <a:pt x="2715128" y="377091"/>
                </a:cubicBezTo>
                <a:cubicBezTo>
                  <a:pt x="2717716" y="552947"/>
                  <a:pt x="2693540" y="607382"/>
                  <a:pt x="2715128" y="742147"/>
                </a:cubicBezTo>
                <a:cubicBezTo>
                  <a:pt x="2736716" y="876912"/>
                  <a:pt x="2660492" y="974101"/>
                  <a:pt x="2715128" y="1203482"/>
                </a:cubicBezTo>
                <a:cubicBezTo>
                  <a:pt x="2458855" y="1216279"/>
                  <a:pt x="2372865" y="1141865"/>
                  <a:pt x="2172102" y="1203482"/>
                </a:cubicBezTo>
                <a:cubicBezTo>
                  <a:pt x="1971339" y="1265099"/>
                  <a:pt x="1830276" y="1164195"/>
                  <a:pt x="1683379" y="1203482"/>
                </a:cubicBezTo>
                <a:cubicBezTo>
                  <a:pt x="1536482" y="1242769"/>
                  <a:pt x="1349963" y="1175557"/>
                  <a:pt x="1086051" y="1203482"/>
                </a:cubicBezTo>
                <a:cubicBezTo>
                  <a:pt x="822139" y="1231407"/>
                  <a:pt x="738786" y="1185517"/>
                  <a:pt x="570177" y="1203482"/>
                </a:cubicBezTo>
                <a:cubicBezTo>
                  <a:pt x="401568" y="1221447"/>
                  <a:pt x="141763" y="1155166"/>
                  <a:pt x="0" y="1203482"/>
                </a:cubicBezTo>
                <a:cubicBezTo>
                  <a:pt x="-19255" y="1009313"/>
                  <a:pt x="24314" y="915926"/>
                  <a:pt x="0" y="790287"/>
                </a:cubicBezTo>
                <a:cubicBezTo>
                  <a:pt x="-24314" y="664648"/>
                  <a:pt x="27812" y="545915"/>
                  <a:pt x="0" y="401161"/>
                </a:cubicBezTo>
                <a:cubicBezTo>
                  <a:pt x="-27812" y="256407"/>
                  <a:pt x="24332" y="127213"/>
                  <a:pt x="0" y="0"/>
                </a:cubicBezTo>
                <a:close/>
              </a:path>
              <a:path w="2715128" h="1203482" stroke="0" extrusionOk="0">
                <a:moveTo>
                  <a:pt x="0" y="0"/>
                </a:moveTo>
                <a:cubicBezTo>
                  <a:pt x="150901" y="-38396"/>
                  <a:pt x="399930" y="11277"/>
                  <a:pt x="515874" y="0"/>
                </a:cubicBezTo>
                <a:cubicBezTo>
                  <a:pt x="631818" y="-11277"/>
                  <a:pt x="816054" y="44663"/>
                  <a:pt x="977446" y="0"/>
                </a:cubicBezTo>
                <a:cubicBezTo>
                  <a:pt x="1138838" y="-44663"/>
                  <a:pt x="1449435" y="10893"/>
                  <a:pt x="1574774" y="0"/>
                </a:cubicBezTo>
                <a:cubicBezTo>
                  <a:pt x="1700113" y="-10893"/>
                  <a:pt x="1929487" y="42153"/>
                  <a:pt x="2090649" y="0"/>
                </a:cubicBezTo>
                <a:cubicBezTo>
                  <a:pt x="2251812" y="-42153"/>
                  <a:pt x="2564449" y="53013"/>
                  <a:pt x="2715128" y="0"/>
                </a:cubicBezTo>
                <a:cubicBezTo>
                  <a:pt x="2715404" y="100924"/>
                  <a:pt x="2676341" y="234368"/>
                  <a:pt x="2715128" y="425230"/>
                </a:cubicBezTo>
                <a:cubicBezTo>
                  <a:pt x="2753915" y="616092"/>
                  <a:pt x="2686442" y="715620"/>
                  <a:pt x="2715128" y="826391"/>
                </a:cubicBezTo>
                <a:cubicBezTo>
                  <a:pt x="2743814" y="937162"/>
                  <a:pt x="2704329" y="1079429"/>
                  <a:pt x="2715128" y="1203482"/>
                </a:cubicBezTo>
                <a:cubicBezTo>
                  <a:pt x="2547779" y="1214998"/>
                  <a:pt x="2327989" y="1184537"/>
                  <a:pt x="2226405" y="1203482"/>
                </a:cubicBezTo>
                <a:cubicBezTo>
                  <a:pt x="2124821" y="1222427"/>
                  <a:pt x="1952813" y="1142923"/>
                  <a:pt x="1683379" y="1203482"/>
                </a:cubicBezTo>
                <a:cubicBezTo>
                  <a:pt x="1413945" y="1264041"/>
                  <a:pt x="1394323" y="1179834"/>
                  <a:pt x="1140354" y="1203482"/>
                </a:cubicBezTo>
                <a:cubicBezTo>
                  <a:pt x="886386" y="1227130"/>
                  <a:pt x="842334" y="1199239"/>
                  <a:pt x="624479" y="1203482"/>
                </a:cubicBezTo>
                <a:cubicBezTo>
                  <a:pt x="406624" y="1207725"/>
                  <a:pt x="209524" y="1164205"/>
                  <a:pt x="0" y="1203482"/>
                </a:cubicBezTo>
                <a:cubicBezTo>
                  <a:pt x="-42498" y="1058217"/>
                  <a:pt x="14799" y="907200"/>
                  <a:pt x="0" y="778252"/>
                </a:cubicBezTo>
                <a:cubicBezTo>
                  <a:pt x="-14799" y="649304"/>
                  <a:pt x="30494" y="556736"/>
                  <a:pt x="0" y="353021"/>
                </a:cubicBezTo>
                <a:cubicBezTo>
                  <a:pt x="-30494" y="149306"/>
                  <a:pt x="4199" y="119463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Authenticator</a:t>
            </a:r>
            <a:endParaRPr lang="en-US" dirty="0">
              <a:latin typeface="Inconsolata" pitchFamily="49" charset="77"/>
              <a:ea typeface="Inconsolata" pitchFamily="49" charset="77"/>
            </a:endParaRPr>
          </a:p>
          <a:p>
            <a:pPr>
              <a:buFont typeface="Arial"/>
              <a:buChar char="•"/>
            </a:pPr>
            <a:r>
              <a:rPr lang="en-US" sz="1800" b="1" dirty="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User ID = 101</a:t>
            </a:r>
            <a:endParaRPr lang="en-US" sz="1800" dirty="0">
              <a:solidFill>
                <a:schemeClr val="accent6">
                  <a:lumMod val="50000"/>
                </a:schemeClr>
              </a:solidFill>
              <a:latin typeface="Inconsolata" pitchFamily="49" charset="77"/>
              <a:ea typeface="Inconsolata" pitchFamily="49" charset="77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800" b="1" dirty="0">
                <a:latin typeface="Inconsolata" pitchFamily="49" charset="77"/>
                <a:ea typeface="Inconsolata" pitchFamily="49" charset="77"/>
                <a:cs typeface="Calibri"/>
              </a:rPr>
              <a:t>timestamp</a:t>
            </a:r>
            <a:endParaRPr lang="en-US" sz="1800" dirty="0">
              <a:latin typeface="Inconsolata" pitchFamily="49" charset="77"/>
              <a:ea typeface="Inconsolata" pitchFamily="49" charset="77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27AB18-64FE-42F6-AF15-DCF24F899568}"/>
              </a:ext>
            </a:extLst>
          </p:cNvPr>
          <p:cNvSpPr txBox="1"/>
          <p:nvPr/>
        </p:nvSpPr>
        <p:spPr>
          <a:xfrm>
            <a:off x="1319463" y="5275559"/>
            <a:ext cx="3570873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User ID = 101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Inconsolata" pitchFamily="49" charset="77"/>
              <a:ea typeface="Inconsolata" pitchFamily="49" charset="77"/>
              <a:cs typeface="Calibri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IP address = 192.168.180.12</a:t>
            </a:r>
          </a:p>
        </p:txBody>
      </p:sp>
      <p:pic>
        <p:nvPicPr>
          <p:cNvPr id="7" name="Picture 1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02803C04-3DBF-447E-BAF6-0A06D6D67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47" y="5247485"/>
            <a:ext cx="874295" cy="8742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2BDE55-E3D6-454D-87D7-3E307B9AA24B}"/>
              </a:ext>
            </a:extLst>
          </p:cNvPr>
          <p:cNvSpPr txBox="1"/>
          <p:nvPr/>
        </p:nvSpPr>
        <p:spPr>
          <a:xfrm>
            <a:off x="-535405" y="6127796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User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6D4263B-1564-4F22-A0F0-3BF3DABCEF8B}"/>
              </a:ext>
            </a:extLst>
          </p:cNvPr>
          <p:cNvSpPr txBox="1"/>
          <p:nvPr/>
        </p:nvSpPr>
        <p:spPr>
          <a:xfrm>
            <a:off x="9074028" y="4218239"/>
            <a:ext cx="1333499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Inconsolata" pitchFamily="49" charset="77"/>
                <a:ea typeface="Inconsolata" pitchFamily="49" charset="77"/>
              </a:rPr>
              <a:t>HTTP cache</a:t>
            </a:r>
            <a:endParaRPr lang="en-US" dirty="0">
              <a:latin typeface="Inconsolata" pitchFamily="49" charset="77"/>
              <a:ea typeface="Inconsolata" pitchFamily="49" charset="77"/>
              <a:cs typeface="Calibri"/>
            </a:endParaRPr>
          </a:p>
        </p:txBody>
      </p:sp>
      <p:pic>
        <p:nvPicPr>
          <p:cNvPr id="2" name="Picture 3" descr="A picture containing monitor, sitting, floor, microwave&#10;&#10;Description generated with high confidence">
            <a:extLst>
              <a:ext uri="{FF2B5EF4-FFF2-40B4-BE49-F238E27FC236}">
                <a16:creationId xmlns:a16="http://schemas.microsoft.com/office/drawing/2014/main" id="{19EAA274-523A-4FE8-BED1-F3E8D31BC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8697" y="4641348"/>
            <a:ext cx="824164" cy="824164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A400321-5A5E-4FEA-AADB-7FE1BF465209}"/>
              </a:ext>
            </a:extLst>
          </p:cNvPr>
          <p:cNvSpPr txBox="1">
            <a:spLocks/>
          </p:cNvSpPr>
          <p:nvPr/>
        </p:nvSpPr>
        <p:spPr>
          <a:xfrm>
            <a:off x="375398" y="2163730"/>
            <a:ext cx="3296653" cy="2376154"/>
          </a:xfrm>
          <a:custGeom>
            <a:avLst/>
            <a:gdLst>
              <a:gd name="connsiteX0" fmla="*/ 0 w 3296653"/>
              <a:gd name="connsiteY0" fmla="*/ 0 h 2376154"/>
              <a:gd name="connsiteX1" fmla="*/ 516476 w 3296653"/>
              <a:gd name="connsiteY1" fmla="*/ 0 h 2376154"/>
              <a:gd name="connsiteX2" fmla="*/ 999985 w 3296653"/>
              <a:gd name="connsiteY2" fmla="*/ 0 h 2376154"/>
              <a:gd name="connsiteX3" fmla="*/ 1582393 w 3296653"/>
              <a:gd name="connsiteY3" fmla="*/ 0 h 2376154"/>
              <a:gd name="connsiteX4" fmla="*/ 2131836 w 3296653"/>
              <a:gd name="connsiteY4" fmla="*/ 0 h 2376154"/>
              <a:gd name="connsiteX5" fmla="*/ 2681278 w 3296653"/>
              <a:gd name="connsiteY5" fmla="*/ 0 h 2376154"/>
              <a:gd name="connsiteX6" fmla="*/ 3296653 w 3296653"/>
              <a:gd name="connsiteY6" fmla="*/ 0 h 2376154"/>
              <a:gd name="connsiteX7" fmla="*/ 3296653 w 3296653"/>
              <a:gd name="connsiteY7" fmla="*/ 617800 h 2376154"/>
              <a:gd name="connsiteX8" fmla="*/ 3296653 w 3296653"/>
              <a:gd name="connsiteY8" fmla="*/ 1164315 h 2376154"/>
              <a:gd name="connsiteX9" fmla="*/ 3296653 w 3296653"/>
              <a:gd name="connsiteY9" fmla="*/ 1782116 h 2376154"/>
              <a:gd name="connsiteX10" fmla="*/ 3296653 w 3296653"/>
              <a:gd name="connsiteY10" fmla="*/ 2376154 h 2376154"/>
              <a:gd name="connsiteX11" fmla="*/ 2714244 w 3296653"/>
              <a:gd name="connsiteY11" fmla="*/ 2376154 h 2376154"/>
              <a:gd name="connsiteX12" fmla="*/ 2131836 w 3296653"/>
              <a:gd name="connsiteY12" fmla="*/ 2376154 h 2376154"/>
              <a:gd name="connsiteX13" fmla="*/ 1516460 w 3296653"/>
              <a:gd name="connsiteY13" fmla="*/ 2376154 h 2376154"/>
              <a:gd name="connsiteX14" fmla="*/ 999985 w 3296653"/>
              <a:gd name="connsiteY14" fmla="*/ 2376154 h 2376154"/>
              <a:gd name="connsiteX15" fmla="*/ 0 w 3296653"/>
              <a:gd name="connsiteY15" fmla="*/ 2376154 h 2376154"/>
              <a:gd name="connsiteX16" fmla="*/ 0 w 3296653"/>
              <a:gd name="connsiteY16" fmla="*/ 1829639 h 2376154"/>
              <a:gd name="connsiteX17" fmla="*/ 0 w 3296653"/>
              <a:gd name="connsiteY17" fmla="*/ 1235600 h 2376154"/>
              <a:gd name="connsiteX18" fmla="*/ 0 w 3296653"/>
              <a:gd name="connsiteY18" fmla="*/ 617800 h 2376154"/>
              <a:gd name="connsiteX19" fmla="*/ 0 w 3296653"/>
              <a:gd name="connsiteY19" fmla="*/ 0 h 237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296653" h="2376154" fill="none" extrusionOk="0">
                <a:moveTo>
                  <a:pt x="0" y="0"/>
                </a:moveTo>
                <a:cubicBezTo>
                  <a:pt x="198776" y="-58138"/>
                  <a:pt x="361840" y="11479"/>
                  <a:pt x="516476" y="0"/>
                </a:cubicBezTo>
                <a:cubicBezTo>
                  <a:pt x="671112" y="-11479"/>
                  <a:pt x="759392" y="17139"/>
                  <a:pt x="999985" y="0"/>
                </a:cubicBezTo>
                <a:cubicBezTo>
                  <a:pt x="1240578" y="-17139"/>
                  <a:pt x="1463240" y="23164"/>
                  <a:pt x="1582393" y="0"/>
                </a:cubicBezTo>
                <a:cubicBezTo>
                  <a:pt x="1701546" y="-23164"/>
                  <a:pt x="1994842" y="25811"/>
                  <a:pt x="2131836" y="0"/>
                </a:cubicBezTo>
                <a:cubicBezTo>
                  <a:pt x="2268830" y="-25811"/>
                  <a:pt x="2427204" y="60099"/>
                  <a:pt x="2681278" y="0"/>
                </a:cubicBezTo>
                <a:cubicBezTo>
                  <a:pt x="2935352" y="-60099"/>
                  <a:pt x="3027222" y="17347"/>
                  <a:pt x="3296653" y="0"/>
                </a:cubicBezTo>
                <a:cubicBezTo>
                  <a:pt x="3354651" y="225115"/>
                  <a:pt x="3241556" y="480688"/>
                  <a:pt x="3296653" y="617800"/>
                </a:cubicBezTo>
                <a:cubicBezTo>
                  <a:pt x="3351750" y="754912"/>
                  <a:pt x="3236851" y="1017733"/>
                  <a:pt x="3296653" y="1164315"/>
                </a:cubicBezTo>
                <a:cubicBezTo>
                  <a:pt x="3356455" y="1310897"/>
                  <a:pt x="3273100" y="1544517"/>
                  <a:pt x="3296653" y="1782116"/>
                </a:cubicBezTo>
                <a:cubicBezTo>
                  <a:pt x="3320206" y="2019715"/>
                  <a:pt x="3231214" y="2142303"/>
                  <a:pt x="3296653" y="2376154"/>
                </a:cubicBezTo>
                <a:cubicBezTo>
                  <a:pt x="3103090" y="2421358"/>
                  <a:pt x="2900322" y="2309438"/>
                  <a:pt x="2714244" y="2376154"/>
                </a:cubicBezTo>
                <a:cubicBezTo>
                  <a:pt x="2528166" y="2442870"/>
                  <a:pt x="2295039" y="2310227"/>
                  <a:pt x="2131836" y="2376154"/>
                </a:cubicBezTo>
                <a:cubicBezTo>
                  <a:pt x="1968633" y="2442081"/>
                  <a:pt x="1786163" y="2357678"/>
                  <a:pt x="1516460" y="2376154"/>
                </a:cubicBezTo>
                <a:cubicBezTo>
                  <a:pt x="1246757" y="2394630"/>
                  <a:pt x="1201727" y="2345637"/>
                  <a:pt x="999985" y="2376154"/>
                </a:cubicBezTo>
                <a:cubicBezTo>
                  <a:pt x="798244" y="2406671"/>
                  <a:pt x="388510" y="2258914"/>
                  <a:pt x="0" y="2376154"/>
                </a:cubicBezTo>
                <a:cubicBezTo>
                  <a:pt x="-13528" y="2181209"/>
                  <a:pt x="48467" y="2095870"/>
                  <a:pt x="0" y="1829639"/>
                </a:cubicBezTo>
                <a:cubicBezTo>
                  <a:pt x="-48467" y="1563408"/>
                  <a:pt x="38989" y="1505117"/>
                  <a:pt x="0" y="1235600"/>
                </a:cubicBezTo>
                <a:cubicBezTo>
                  <a:pt x="-38989" y="966083"/>
                  <a:pt x="27843" y="913938"/>
                  <a:pt x="0" y="617800"/>
                </a:cubicBezTo>
                <a:cubicBezTo>
                  <a:pt x="-27843" y="321662"/>
                  <a:pt x="50365" y="224105"/>
                  <a:pt x="0" y="0"/>
                </a:cubicBezTo>
                <a:close/>
              </a:path>
              <a:path w="3296653" h="2376154" stroke="0" extrusionOk="0">
                <a:moveTo>
                  <a:pt x="0" y="0"/>
                </a:moveTo>
                <a:cubicBezTo>
                  <a:pt x="244463" y="-28850"/>
                  <a:pt x="371203" y="60011"/>
                  <a:pt x="516476" y="0"/>
                </a:cubicBezTo>
                <a:cubicBezTo>
                  <a:pt x="661749" y="-60011"/>
                  <a:pt x="796078" y="15084"/>
                  <a:pt x="967018" y="0"/>
                </a:cubicBezTo>
                <a:cubicBezTo>
                  <a:pt x="1137958" y="-15084"/>
                  <a:pt x="1359577" y="10391"/>
                  <a:pt x="1582393" y="0"/>
                </a:cubicBezTo>
                <a:cubicBezTo>
                  <a:pt x="1805209" y="-10391"/>
                  <a:pt x="1969325" y="29748"/>
                  <a:pt x="2098869" y="0"/>
                </a:cubicBezTo>
                <a:cubicBezTo>
                  <a:pt x="2228413" y="-29748"/>
                  <a:pt x="2500041" y="13365"/>
                  <a:pt x="2615345" y="0"/>
                </a:cubicBezTo>
                <a:cubicBezTo>
                  <a:pt x="2730649" y="-13365"/>
                  <a:pt x="3031794" y="1967"/>
                  <a:pt x="3296653" y="0"/>
                </a:cubicBezTo>
                <a:cubicBezTo>
                  <a:pt x="3362096" y="131003"/>
                  <a:pt x="3235316" y="273649"/>
                  <a:pt x="3296653" y="546515"/>
                </a:cubicBezTo>
                <a:cubicBezTo>
                  <a:pt x="3357990" y="819382"/>
                  <a:pt x="3238593" y="917957"/>
                  <a:pt x="3296653" y="1140554"/>
                </a:cubicBezTo>
                <a:cubicBezTo>
                  <a:pt x="3354713" y="1363151"/>
                  <a:pt x="3295913" y="1473838"/>
                  <a:pt x="3296653" y="1687069"/>
                </a:cubicBezTo>
                <a:cubicBezTo>
                  <a:pt x="3297393" y="1900300"/>
                  <a:pt x="3286462" y="2053170"/>
                  <a:pt x="3296653" y="2376154"/>
                </a:cubicBezTo>
                <a:cubicBezTo>
                  <a:pt x="3161714" y="2376766"/>
                  <a:pt x="2907056" y="2345857"/>
                  <a:pt x="2747211" y="2376154"/>
                </a:cubicBezTo>
                <a:cubicBezTo>
                  <a:pt x="2587366" y="2406451"/>
                  <a:pt x="2380599" y="2326347"/>
                  <a:pt x="2230735" y="2376154"/>
                </a:cubicBezTo>
                <a:cubicBezTo>
                  <a:pt x="2080871" y="2425961"/>
                  <a:pt x="1903047" y="2370890"/>
                  <a:pt x="1615360" y="2376154"/>
                </a:cubicBezTo>
                <a:cubicBezTo>
                  <a:pt x="1327674" y="2381418"/>
                  <a:pt x="1125159" y="2349128"/>
                  <a:pt x="999985" y="2376154"/>
                </a:cubicBezTo>
                <a:cubicBezTo>
                  <a:pt x="874811" y="2403180"/>
                  <a:pt x="757859" y="2375845"/>
                  <a:pt x="516476" y="2376154"/>
                </a:cubicBezTo>
                <a:cubicBezTo>
                  <a:pt x="275093" y="2376463"/>
                  <a:pt x="119280" y="2335435"/>
                  <a:pt x="0" y="2376154"/>
                </a:cubicBezTo>
                <a:cubicBezTo>
                  <a:pt x="-21567" y="2202344"/>
                  <a:pt x="69709" y="1922107"/>
                  <a:pt x="0" y="1734592"/>
                </a:cubicBezTo>
                <a:cubicBezTo>
                  <a:pt x="-69709" y="1547077"/>
                  <a:pt x="27497" y="1330582"/>
                  <a:pt x="0" y="1211839"/>
                </a:cubicBezTo>
                <a:cubicBezTo>
                  <a:pt x="-27497" y="1093096"/>
                  <a:pt x="27401" y="851734"/>
                  <a:pt x="0" y="665323"/>
                </a:cubicBezTo>
                <a:cubicBezTo>
                  <a:pt x="-27401" y="478912"/>
                  <a:pt x="609" y="154929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  <a:alpha val="99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sz="4900" b="1" dirty="0">
                <a:solidFill>
                  <a:schemeClr val="accent4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HTTP Service ticket</a:t>
            </a:r>
            <a:endParaRPr lang="en-US" sz="4900" dirty="0">
              <a:solidFill>
                <a:schemeClr val="accent4">
                  <a:lumMod val="75000"/>
                </a:schemeClr>
              </a:solidFill>
              <a:latin typeface="Inconsolata" pitchFamily="49" charset="77"/>
              <a:ea typeface="Inconsolata" pitchFamily="49" charset="77"/>
            </a:endParaRPr>
          </a:p>
          <a:p>
            <a:r>
              <a:rPr lang="en-US" sz="4000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User ID = 101</a:t>
            </a:r>
            <a:endParaRPr lang="en-US" sz="4000">
              <a:solidFill>
                <a:schemeClr val="accent6">
                  <a:lumMod val="75000"/>
                </a:schemeClr>
              </a:solidFill>
              <a:latin typeface="Inconsolata" pitchFamily="49" charset="77"/>
              <a:ea typeface="Inconsolata" pitchFamily="49" charset="77"/>
              <a:cs typeface="Calibri"/>
            </a:endParaRPr>
          </a:p>
          <a:p>
            <a:r>
              <a:rPr lang="en-US" sz="4000" b="1" dirty="0">
                <a:latin typeface="Inconsolata" pitchFamily="49" charset="77"/>
                <a:ea typeface="Inconsolata" pitchFamily="49" charset="77"/>
                <a:cs typeface="+mn-lt"/>
              </a:rPr>
              <a:t>HTTP service ID = 8</a:t>
            </a:r>
          </a:p>
          <a:p>
            <a:r>
              <a:rPr lang="en-US" sz="4000" b="1" dirty="0">
                <a:latin typeface="Inconsolata" pitchFamily="49" charset="77"/>
                <a:ea typeface="Inconsolata" pitchFamily="49" charset="77"/>
                <a:cs typeface="Calibri"/>
              </a:rPr>
              <a:t>Timestamp</a:t>
            </a:r>
          </a:p>
          <a:p>
            <a:r>
              <a:rPr lang="en-US" sz="4000" b="1" dirty="0">
                <a:latin typeface="Inconsolata" pitchFamily="49" charset="77"/>
                <a:ea typeface="Inconsolata" pitchFamily="49" charset="77"/>
                <a:cs typeface="Calibri"/>
              </a:rPr>
              <a:t>Network address</a:t>
            </a:r>
          </a:p>
          <a:p>
            <a:r>
              <a:rPr lang="en-US" sz="4000" b="1" dirty="0">
                <a:latin typeface="Inconsolata" pitchFamily="49" charset="77"/>
                <a:ea typeface="Inconsolata" pitchFamily="49" charset="77"/>
                <a:cs typeface="Calibri"/>
              </a:rPr>
              <a:t>Lifetime = 3 </a:t>
            </a:r>
            <a:r>
              <a:rPr lang="en-US" sz="4000" b="1" dirty="0" err="1">
                <a:latin typeface="Inconsolata" pitchFamily="49" charset="77"/>
                <a:ea typeface="Inconsolata" pitchFamily="49" charset="77"/>
                <a:cs typeface="Calibri"/>
              </a:rPr>
              <a:t>hrs</a:t>
            </a:r>
            <a:endParaRPr lang="en-US" sz="4000" b="1" dirty="0">
              <a:latin typeface="Inconsolata" pitchFamily="49" charset="77"/>
              <a:ea typeface="Inconsolata" pitchFamily="49" charset="77"/>
              <a:cs typeface="Calibri"/>
            </a:endParaRPr>
          </a:p>
          <a:p>
            <a:r>
              <a:rPr lang="en-US" sz="4000" b="1" dirty="0">
                <a:latin typeface="Inconsolata" pitchFamily="49" charset="77"/>
                <a:ea typeface="Inconsolata" pitchFamily="49" charset="77"/>
                <a:cs typeface="Calibri"/>
              </a:rPr>
              <a:t>HTTP service session key</a:t>
            </a:r>
          </a:p>
          <a:p>
            <a:endParaRPr lang="en-US" dirty="0">
              <a:latin typeface="Inconsolata" pitchFamily="49" charset="77"/>
              <a:ea typeface="Inconsolata" pitchFamily="49" charset="77"/>
              <a:cs typeface="Calibri"/>
            </a:endParaRPr>
          </a:p>
        </p:txBody>
      </p:sp>
      <p:pic>
        <p:nvPicPr>
          <p:cNvPr id="23" name="Picture 12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14093998-34AE-4674-83AB-9EB966608A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845" y="3937921"/>
            <a:ext cx="308310" cy="308310"/>
          </a:xfrm>
          <a:prstGeom prst="rect">
            <a:avLst/>
          </a:prstGeom>
        </p:spPr>
      </p:pic>
      <p:pic>
        <p:nvPicPr>
          <p:cNvPr id="18" name="Picture 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BD9D04CD-9D07-4EBE-B40B-D4AA4234C8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0918" y="1946327"/>
            <a:ext cx="713874" cy="713874"/>
          </a:xfrm>
          <a:prstGeom prst="rect">
            <a:avLst/>
          </a:prstGeom>
        </p:spPr>
      </p:pic>
      <p:pic>
        <p:nvPicPr>
          <p:cNvPr id="24" name="Picture 20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18CA5A5C-B881-426C-9A53-18C5FFA806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07234" y="1946327"/>
            <a:ext cx="508836" cy="508836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8D2DC49B-7CC5-FC45-A287-C0AE6DC16B64}"/>
              </a:ext>
            </a:extLst>
          </p:cNvPr>
          <p:cNvSpPr txBox="1"/>
          <p:nvPr/>
        </p:nvSpPr>
        <p:spPr>
          <a:xfrm>
            <a:off x="534855" y="5276685"/>
            <a:ext cx="697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3200" dirty="0">
                <a:latin typeface="Inconsolata" pitchFamily="49" charset="77"/>
                <a:ea typeface="Inconsolata" pitchFamily="49" charset="77"/>
              </a:rPr>
              <a:t>🤣</a:t>
            </a:r>
          </a:p>
        </p:txBody>
      </p:sp>
      <p:pic>
        <p:nvPicPr>
          <p:cNvPr id="43" name="Picture 12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B893E83B-96EA-C445-967B-F39271ECD2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5994" y="5993863"/>
            <a:ext cx="308310" cy="308310"/>
          </a:xfrm>
          <a:prstGeom prst="rect">
            <a:avLst/>
          </a:prstGeom>
        </p:spPr>
      </p:pic>
      <p:pic>
        <p:nvPicPr>
          <p:cNvPr id="51" name="Picture 38" descr="A picture containing vector graphics, clipart&#10;&#10;Description generated with high confidence">
            <a:extLst>
              <a:ext uri="{FF2B5EF4-FFF2-40B4-BE49-F238E27FC236}">
                <a16:creationId xmlns:a16="http://schemas.microsoft.com/office/drawing/2014/main" id="{28333771-FE2F-3B45-A633-5CCAE2AF10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02324" y="5948825"/>
            <a:ext cx="413651" cy="400673"/>
          </a:xfrm>
          <a:prstGeom prst="rect">
            <a:avLst/>
          </a:prstGeom>
        </p:spPr>
      </p:pic>
      <p:pic>
        <p:nvPicPr>
          <p:cNvPr id="52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DE77941C-6BFF-784A-9A49-BDBFF16F549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8169" y="5827678"/>
            <a:ext cx="490036" cy="605088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7DD43DC0-F6C1-174E-AC67-D2131DF89ADB}"/>
              </a:ext>
            </a:extLst>
          </p:cNvPr>
          <p:cNvSpPr txBox="1"/>
          <p:nvPr/>
        </p:nvSpPr>
        <p:spPr>
          <a:xfrm>
            <a:off x="4953715" y="2354487"/>
            <a:ext cx="5019173" cy="58477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AutoNum type="arabicPeriod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Compare </a:t>
            </a:r>
            <a:r>
              <a:rPr lang="en-US" sz="1600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User ID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Inconsolata" pitchFamily="49" charset="77"/>
              <a:ea typeface="Inconsolata" pitchFamily="49" charset="77"/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Compare timestamp</a:t>
            </a:r>
          </a:p>
        </p:txBody>
      </p:sp>
      <p:sp>
        <p:nvSpPr>
          <p:cNvPr id="55" name="Left Arrow 54">
            <a:extLst>
              <a:ext uri="{FF2B5EF4-FFF2-40B4-BE49-F238E27FC236}">
                <a16:creationId xmlns:a16="http://schemas.microsoft.com/office/drawing/2014/main" id="{113233AB-5243-3F48-927B-14D5E677ACDE}"/>
              </a:ext>
            </a:extLst>
          </p:cNvPr>
          <p:cNvSpPr/>
          <p:nvPr/>
        </p:nvSpPr>
        <p:spPr>
          <a:xfrm rot="10800000">
            <a:off x="2880444" y="2192132"/>
            <a:ext cx="2179235" cy="729512"/>
          </a:xfrm>
          <a:custGeom>
            <a:avLst/>
            <a:gdLst>
              <a:gd name="connsiteX0" fmla="*/ 0 w 2179235"/>
              <a:gd name="connsiteY0" fmla="*/ 364756 h 729512"/>
              <a:gd name="connsiteX1" fmla="*/ 364756 w 2179235"/>
              <a:gd name="connsiteY1" fmla="*/ 0 h 729512"/>
              <a:gd name="connsiteX2" fmla="*/ 364756 w 2179235"/>
              <a:gd name="connsiteY2" fmla="*/ 289186 h 729512"/>
              <a:gd name="connsiteX3" fmla="*/ 782086 w 2179235"/>
              <a:gd name="connsiteY3" fmla="*/ 289186 h 729512"/>
              <a:gd name="connsiteX4" fmla="*/ 1217561 w 2179235"/>
              <a:gd name="connsiteY4" fmla="*/ 289186 h 729512"/>
              <a:gd name="connsiteX5" fmla="*/ 1707470 w 2179235"/>
              <a:gd name="connsiteY5" fmla="*/ 289186 h 729512"/>
              <a:gd name="connsiteX6" fmla="*/ 2179235 w 2179235"/>
              <a:gd name="connsiteY6" fmla="*/ 289186 h 729512"/>
              <a:gd name="connsiteX7" fmla="*/ 2179235 w 2179235"/>
              <a:gd name="connsiteY7" fmla="*/ 440326 h 729512"/>
              <a:gd name="connsiteX8" fmla="*/ 1725615 w 2179235"/>
              <a:gd name="connsiteY8" fmla="*/ 440326 h 729512"/>
              <a:gd name="connsiteX9" fmla="*/ 1308285 w 2179235"/>
              <a:gd name="connsiteY9" fmla="*/ 440326 h 729512"/>
              <a:gd name="connsiteX10" fmla="*/ 836521 w 2179235"/>
              <a:gd name="connsiteY10" fmla="*/ 440326 h 729512"/>
              <a:gd name="connsiteX11" fmla="*/ 364756 w 2179235"/>
              <a:gd name="connsiteY11" fmla="*/ 440326 h 729512"/>
              <a:gd name="connsiteX12" fmla="*/ 364756 w 2179235"/>
              <a:gd name="connsiteY12" fmla="*/ 729512 h 729512"/>
              <a:gd name="connsiteX13" fmla="*/ 0 w 2179235"/>
              <a:gd name="connsiteY13" fmla="*/ 364756 h 729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79235" h="729512" fill="none" extrusionOk="0">
                <a:moveTo>
                  <a:pt x="0" y="364756"/>
                </a:moveTo>
                <a:cubicBezTo>
                  <a:pt x="142996" y="184817"/>
                  <a:pt x="239888" y="180334"/>
                  <a:pt x="364756" y="0"/>
                </a:cubicBezTo>
                <a:cubicBezTo>
                  <a:pt x="393717" y="112593"/>
                  <a:pt x="337253" y="185166"/>
                  <a:pt x="364756" y="289186"/>
                </a:cubicBezTo>
                <a:cubicBezTo>
                  <a:pt x="565711" y="250920"/>
                  <a:pt x="601514" y="318529"/>
                  <a:pt x="782086" y="289186"/>
                </a:cubicBezTo>
                <a:cubicBezTo>
                  <a:pt x="962658" y="259843"/>
                  <a:pt x="1112079" y="293502"/>
                  <a:pt x="1217561" y="289186"/>
                </a:cubicBezTo>
                <a:cubicBezTo>
                  <a:pt x="1323044" y="284870"/>
                  <a:pt x="1506922" y="328514"/>
                  <a:pt x="1707470" y="289186"/>
                </a:cubicBezTo>
                <a:cubicBezTo>
                  <a:pt x="1908018" y="249858"/>
                  <a:pt x="2020925" y="322218"/>
                  <a:pt x="2179235" y="289186"/>
                </a:cubicBezTo>
                <a:cubicBezTo>
                  <a:pt x="2182088" y="338334"/>
                  <a:pt x="2163419" y="408862"/>
                  <a:pt x="2179235" y="440326"/>
                </a:cubicBezTo>
                <a:cubicBezTo>
                  <a:pt x="1952528" y="456432"/>
                  <a:pt x="1927699" y="388940"/>
                  <a:pt x="1725615" y="440326"/>
                </a:cubicBezTo>
                <a:cubicBezTo>
                  <a:pt x="1523531" y="491712"/>
                  <a:pt x="1458986" y="439691"/>
                  <a:pt x="1308285" y="440326"/>
                </a:cubicBezTo>
                <a:cubicBezTo>
                  <a:pt x="1157584" y="440961"/>
                  <a:pt x="1018485" y="411676"/>
                  <a:pt x="836521" y="440326"/>
                </a:cubicBezTo>
                <a:cubicBezTo>
                  <a:pt x="654557" y="468976"/>
                  <a:pt x="534338" y="416205"/>
                  <a:pt x="364756" y="440326"/>
                </a:cubicBezTo>
                <a:cubicBezTo>
                  <a:pt x="395908" y="528980"/>
                  <a:pt x="356390" y="620119"/>
                  <a:pt x="364756" y="729512"/>
                </a:cubicBezTo>
                <a:cubicBezTo>
                  <a:pt x="248799" y="670599"/>
                  <a:pt x="177273" y="497559"/>
                  <a:pt x="0" y="364756"/>
                </a:cubicBezTo>
                <a:close/>
              </a:path>
              <a:path w="2179235" h="729512" stroke="0" extrusionOk="0">
                <a:moveTo>
                  <a:pt x="0" y="364756"/>
                </a:moveTo>
                <a:cubicBezTo>
                  <a:pt x="152076" y="196998"/>
                  <a:pt x="276558" y="156563"/>
                  <a:pt x="364756" y="0"/>
                </a:cubicBezTo>
                <a:cubicBezTo>
                  <a:pt x="376091" y="116001"/>
                  <a:pt x="333989" y="171692"/>
                  <a:pt x="364756" y="289186"/>
                </a:cubicBezTo>
                <a:cubicBezTo>
                  <a:pt x="506275" y="284064"/>
                  <a:pt x="717417" y="326138"/>
                  <a:pt x="854665" y="289186"/>
                </a:cubicBezTo>
                <a:cubicBezTo>
                  <a:pt x="991913" y="252234"/>
                  <a:pt x="1148928" y="339087"/>
                  <a:pt x="1326430" y="289186"/>
                </a:cubicBezTo>
                <a:cubicBezTo>
                  <a:pt x="1503932" y="239285"/>
                  <a:pt x="1639811" y="304895"/>
                  <a:pt x="1761905" y="289186"/>
                </a:cubicBezTo>
                <a:cubicBezTo>
                  <a:pt x="1884000" y="273477"/>
                  <a:pt x="2093397" y="316898"/>
                  <a:pt x="2179235" y="289186"/>
                </a:cubicBezTo>
                <a:cubicBezTo>
                  <a:pt x="2182666" y="325699"/>
                  <a:pt x="2162921" y="373842"/>
                  <a:pt x="2179235" y="440326"/>
                </a:cubicBezTo>
                <a:cubicBezTo>
                  <a:pt x="2006664" y="462595"/>
                  <a:pt x="1918336" y="396384"/>
                  <a:pt x="1725615" y="440326"/>
                </a:cubicBezTo>
                <a:cubicBezTo>
                  <a:pt x="1532894" y="484268"/>
                  <a:pt x="1450172" y="434864"/>
                  <a:pt x="1271996" y="440326"/>
                </a:cubicBezTo>
                <a:cubicBezTo>
                  <a:pt x="1093820" y="445788"/>
                  <a:pt x="947034" y="397980"/>
                  <a:pt x="800231" y="440326"/>
                </a:cubicBezTo>
                <a:cubicBezTo>
                  <a:pt x="653429" y="482672"/>
                  <a:pt x="536538" y="422675"/>
                  <a:pt x="364756" y="440326"/>
                </a:cubicBezTo>
                <a:cubicBezTo>
                  <a:pt x="377694" y="533428"/>
                  <a:pt x="352295" y="600808"/>
                  <a:pt x="364756" y="729512"/>
                </a:cubicBezTo>
                <a:cubicBezTo>
                  <a:pt x="250410" y="696951"/>
                  <a:pt x="184099" y="505188"/>
                  <a:pt x="0" y="36475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leftArrow">
                    <a:avLst>
                      <a:gd name="adj1" fmla="val 20718"/>
                      <a:gd name="adj2" fmla="val 5000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56" name="Left Arrow 55">
            <a:extLst>
              <a:ext uri="{FF2B5EF4-FFF2-40B4-BE49-F238E27FC236}">
                <a16:creationId xmlns:a16="http://schemas.microsoft.com/office/drawing/2014/main" id="{AF38F2B4-4CB2-BA4E-921C-66B85B780F47}"/>
              </a:ext>
            </a:extLst>
          </p:cNvPr>
          <p:cNvSpPr/>
          <p:nvPr/>
        </p:nvSpPr>
        <p:spPr>
          <a:xfrm rot="10313384">
            <a:off x="1653676" y="2635322"/>
            <a:ext cx="3379084" cy="729512"/>
          </a:xfrm>
          <a:custGeom>
            <a:avLst/>
            <a:gdLst>
              <a:gd name="connsiteX0" fmla="*/ 0 w 3379084"/>
              <a:gd name="connsiteY0" fmla="*/ 364756 h 729512"/>
              <a:gd name="connsiteX1" fmla="*/ 364756 w 3379084"/>
              <a:gd name="connsiteY1" fmla="*/ 0 h 729512"/>
              <a:gd name="connsiteX2" fmla="*/ 364756 w 3379084"/>
              <a:gd name="connsiteY2" fmla="*/ 289186 h 729512"/>
              <a:gd name="connsiteX3" fmla="*/ 867144 w 3379084"/>
              <a:gd name="connsiteY3" fmla="*/ 289186 h 729512"/>
              <a:gd name="connsiteX4" fmla="*/ 1279102 w 3379084"/>
              <a:gd name="connsiteY4" fmla="*/ 289186 h 729512"/>
              <a:gd name="connsiteX5" fmla="*/ 1691060 w 3379084"/>
              <a:gd name="connsiteY5" fmla="*/ 289186 h 729512"/>
              <a:gd name="connsiteX6" fmla="*/ 2223592 w 3379084"/>
              <a:gd name="connsiteY6" fmla="*/ 289186 h 729512"/>
              <a:gd name="connsiteX7" fmla="*/ 2665693 w 3379084"/>
              <a:gd name="connsiteY7" fmla="*/ 289186 h 729512"/>
              <a:gd name="connsiteX8" fmla="*/ 3379084 w 3379084"/>
              <a:gd name="connsiteY8" fmla="*/ 289186 h 729512"/>
              <a:gd name="connsiteX9" fmla="*/ 3379084 w 3379084"/>
              <a:gd name="connsiteY9" fmla="*/ 440326 h 729512"/>
              <a:gd name="connsiteX10" fmla="*/ 2876696 w 3379084"/>
              <a:gd name="connsiteY10" fmla="*/ 440326 h 729512"/>
              <a:gd name="connsiteX11" fmla="*/ 2434595 w 3379084"/>
              <a:gd name="connsiteY11" fmla="*/ 440326 h 729512"/>
              <a:gd name="connsiteX12" fmla="*/ 2022636 w 3379084"/>
              <a:gd name="connsiteY12" fmla="*/ 440326 h 729512"/>
              <a:gd name="connsiteX13" fmla="*/ 1580535 w 3379084"/>
              <a:gd name="connsiteY13" fmla="*/ 440326 h 729512"/>
              <a:gd name="connsiteX14" fmla="*/ 1048004 w 3379084"/>
              <a:gd name="connsiteY14" fmla="*/ 440326 h 729512"/>
              <a:gd name="connsiteX15" fmla="*/ 364756 w 3379084"/>
              <a:gd name="connsiteY15" fmla="*/ 440326 h 729512"/>
              <a:gd name="connsiteX16" fmla="*/ 364756 w 3379084"/>
              <a:gd name="connsiteY16" fmla="*/ 729512 h 729512"/>
              <a:gd name="connsiteX17" fmla="*/ 0 w 3379084"/>
              <a:gd name="connsiteY17" fmla="*/ 364756 h 729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379084" h="729512" fill="none" extrusionOk="0">
                <a:moveTo>
                  <a:pt x="0" y="364756"/>
                </a:moveTo>
                <a:cubicBezTo>
                  <a:pt x="107107" y="253480"/>
                  <a:pt x="262402" y="120691"/>
                  <a:pt x="364756" y="0"/>
                </a:cubicBezTo>
                <a:cubicBezTo>
                  <a:pt x="374853" y="112114"/>
                  <a:pt x="333505" y="217378"/>
                  <a:pt x="364756" y="289186"/>
                </a:cubicBezTo>
                <a:cubicBezTo>
                  <a:pt x="536812" y="280886"/>
                  <a:pt x="696824" y="289305"/>
                  <a:pt x="867144" y="289186"/>
                </a:cubicBezTo>
                <a:cubicBezTo>
                  <a:pt x="1037464" y="289067"/>
                  <a:pt x="1142663" y="308074"/>
                  <a:pt x="1279102" y="289186"/>
                </a:cubicBezTo>
                <a:cubicBezTo>
                  <a:pt x="1415541" y="270298"/>
                  <a:pt x="1533511" y="323746"/>
                  <a:pt x="1691060" y="289186"/>
                </a:cubicBezTo>
                <a:cubicBezTo>
                  <a:pt x="1848609" y="254626"/>
                  <a:pt x="2083925" y="338741"/>
                  <a:pt x="2223592" y="289186"/>
                </a:cubicBezTo>
                <a:cubicBezTo>
                  <a:pt x="2363259" y="239631"/>
                  <a:pt x="2478136" y="296892"/>
                  <a:pt x="2665693" y="289186"/>
                </a:cubicBezTo>
                <a:cubicBezTo>
                  <a:pt x="2853250" y="281480"/>
                  <a:pt x="3148557" y="372169"/>
                  <a:pt x="3379084" y="289186"/>
                </a:cubicBezTo>
                <a:cubicBezTo>
                  <a:pt x="3388452" y="320646"/>
                  <a:pt x="3369800" y="379878"/>
                  <a:pt x="3379084" y="440326"/>
                </a:cubicBezTo>
                <a:cubicBezTo>
                  <a:pt x="3256725" y="498314"/>
                  <a:pt x="3003565" y="395872"/>
                  <a:pt x="2876696" y="440326"/>
                </a:cubicBezTo>
                <a:cubicBezTo>
                  <a:pt x="2749827" y="484780"/>
                  <a:pt x="2550711" y="420764"/>
                  <a:pt x="2434595" y="440326"/>
                </a:cubicBezTo>
                <a:cubicBezTo>
                  <a:pt x="2318479" y="459888"/>
                  <a:pt x="2131570" y="422794"/>
                  <a:pt x="2022636" y="440326"/>
                </a:cubicBezTo>
                <a:cubicBezTo>
                  <a:pt x="1913702" y="457858"/>
                  <a:pt x="1776160" y="412950"/>
                  <a:pt x="1580535" y="440326"/>
                </a:cubicBezTo>
                <a:cubicBezTo>
                  <a:pt x="1384910" y="467702"/>
                  <a:pt x="1276869" y="426113"/>
                  <a:pt x="1048004" y="440326"/>
                </a:cubicBezTo>
                <a:cubicBezTo>
                  <a:pt x="819139" y="454539"/>
                  <a:pt x="696609" y="382403"/>
                  <a:pt x="364756" y="440326"/>
                </a:cubicBezTo>
                <a:cubicBezTo>
                  <a:pt x="396732" y="557735"/>
                  <a:pt x="340878" y="650914"/>
                  <a:pt x="364756" y="729512"/>
                </a:cubicBezTo>
                <a:cubicBezTo>
                  <a:pt x="216777" y="650651"/>
                  <a:pt x="119010" y="414308"/>
                  <a:pt x="0" y="364756"/>
                </a:cubicBezTo>
                <a:close/>
              </a:path>
              <a:path w="3379084" h="729512" stroke="0" extrusionOk="0">
                <a:moveTo>
                  <a:pt x="0" y="364756"/>
                </a:moveTo>
                <a:cubicBezTo>
                  <a:pt x="152076" y="196998"/>
                  <a:pt x="276558" y="156563"/>
                  <a:pt x="364756" y="0"/>
                </a:cubicBezTo>
                <a:cubicBezTo>
                  <a:pt x="376091" y="116001"/>
                  <a:pt x="333989" y="171692"/>
                  <a:pt x="364756" y="289186"/>
                </a:cubicBezTo>
                <a:cubicBezTo>
                  <a:pt x="519139" y="273164"/>
                  <a:pt x="701286" y="325746"/>
                  <a:pt x="927431" y="289186"/>
                </a:cubicBezTo>
                <a:cubicBezTo>
                  <a:pt x="1153576" y="252626"/>
                  <a:pt x="1306833" y="321818"/>
                  <a:pt x="1459962" y="289186"/>
                </a:cubicBezTo>
                <a:cubicBezTo>
                  <a:pt x="1613091" y="256554"/>
                  <a:pt x="1831082" y="291765"/>
                  <a:pt x="1932207" y="289186"/>
                </a:cubicBezTo>
                <a:cubicBezTo>
                  <a:pt x="2033332" y="286607"/>
                  <a:pt x="2349024" y="343449"/>
                  <a:pt x="2494881" y="289186"/>
                </a:cubicBezTo>
                <a:cubicBezTo>
                  <a:pt x="2640738" y="234923"/>
                  <a:pt x="2724683" y="332778"/>
                  <a:pt x="2936983" y="289186"/>
                </a:cubicBezTo>
                <a:cubicBezTo>
                  <a:pt x="3149283" y="245594"/>
                  <a:pt x="3233767" y="314517"/>
                  <a:pt x="3379084" y="289186"/>
                </a:cubicBezTo>
                <a:cubicBezTo>
                  <a:pt x="3394635" y="350142"/>
                  <a:pt x="3371352" y="369010"/>
                  <a:pt x="3379084" y="440326"/>
                </a:cubicBezTo>
                <a:cubicBezTo>
                  <a:pt x="3264736" y="449894"/>
                  <a:pt x="3141094" y="438467"/>
                  <a:pt x="2906839" y="440326"/>
                </a:cubicBezTo>
                <a:cubicBezTo>
                  <a:pt x="2672584" y="442185"/>
                  <a:pt x="2697065" y="411899"/>
                  <a:pt x="2494881" y="440326"/>
                </a:cubicBezTo>
                <a:cubicBezTo>
                  <a:pt x="2292697" y="468753"/>
                  <a:pt x="2195385" y="380428"/>
                  <a:pt x="1992493" y="440326"/>
                </a:cubicBezTo>
                <a:cubicBezTo>
                  <a:pt x="1789601" y="500224"/>
                  <a:pt x="1616298" y="396228"/>
                  <a:pt x="1490105" y="440326"/>
                </a:cubicBezTo>
                <a:cubicBezTo>
                  <a:pt x="1363912" y="484424"/>
                  <a:pt x="1117885" y="429163"/>
                  <a:pt x="987717" y="440326"/>
                </a:cubicBezTo>
                <a:cubicBezTo>
                  <a:pt x="857549" y="451489"/>
                  <a:pt x="581335" y="377881"/>
                  <a:pt x="364756" y="440326"/>
                </a:cubicBezTo>
                <a:cubicBezTo>
                  <a:pt x="382997" y="569187"/>
                  <a:pt x="349471" y="614812"/>
                  <a:pt x="364756" y="729512"/>
                </a:cubicBezTo>
                <a:cubicBezTo>
                  <a:pt x="187184" y="595202"/>
                  <a:pt x="187388" y="491895"/>
                  <a:pt x="0" y="36475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leftArrow">
                    <a:avLst>
                      <a:gd name="adj1" fmla="val 20718"/>
                      <a:gd name="adj2" fmla="val 5000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59" name="Left Arrow 58">
            <a:extLst>
              <a:ext uri="{FF2B5EF4-FFF2-40B4-BE49-F238E27FC236}">
                <a16:creationId xmlns:a16="http://schemas.microsoft.com/office/drawing/2014/main" id="{D06500FD-7C67-2041-94DF-040D8E725D19}"/>
              </a:ext>
            </a:extLst>
          </p:cNvPr>
          <p:cNvSpPr/>
          <p:nvPr/>
        </p:nvSpPr>
        <p:spPr>
          <a:xfrm rot="602176">
            <a:off x="7190835" y="2671806"/>
            <a:ext cx="1870398" cy="729512"/>
          </a:xfrm>
          <a:custGeom>
            <a:avLst/>
            <a:gdLst>
              <a:gd name="connsiteX0" fmla="*/ 0 w 1870398"/>
              <a:gd name="connsiteY0" fmla="*/ 364756 h 729512"/>
              <a:gd name="connsiteX1" fmla="*/ 364756 w 1870398"/>
              <a:gd name="connsiteY1" fmla="*/ 0 h 729512"/>
              <a:gd name="connsiteX2" fmla="*/ 364756 w 1870398"/>
              <a:gd name="connsiteY2" fmla="*/ 289186 h 729512"/>
              <a:gd name="connsiteX3" fmla="*/ 866637 w 1870398"/>
              <a:gd name="connsiteY3" fmla="*/ 289186 h 729512"/>
              <a:gd name="connsiteX4" fmla="*/ 1338404 w 1870398"/>
              <a:gd name="connsiteY4" fmla="*/ 289186 h 729512"/>
              <a:gd name="connsiteX5" fmla="*/ 1870398 w 1870398"/>
              <a:gd name="connsiteY5" fmla="*/ 289186 h 729512"/>
              <a:gd name="connsiteX6" fmla="*/ 1870398 w 1870398"/>
              <a:gd name="connsiteY6" fmla="*/ 440326 h 729512"/>
              <a:gd name="connsiteX7" fmla="*/ 1398630 w 1870398"/>
              <a:gd name="connsiteY7" fmla="*/ 440326 h 729512"/>
              <a:gd name="connsiteX8" fmla="*/ 941919 w 1870398"/>
              <a:gd name="connsiteY8" fmla="*/ 440326 h 729512"/>
              <a:gd name="connsiteX9" fmla="*/ 364756 w 1870398"/>
              <a:gd name="connsiteY9" fmla="*/ 440326 h 729512"/>
              <a:gd name="connsiteX10" fmla="*/ 364756 w 1870398"/>
              <a:gd name="connsiteY10" fmla="*/ 729512 h 729512"/>
              <a:gd name="connsiteX11" fmla="*/ 0 w 1870398"/>
              <a:gd name="connsiteY11" fmla="*/ 364756 h 729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70398" h="729512" fill="none" extrusionOk="0">
                <a:moveTo>
                  <a:pt x="0" y="364756"/>
                </a:moveTo>
                <a:cubicBezTo>
                  <a:pt x="126552" y="168564"/>
                  <a:pt x="281844" y="148429"/>
                  <a:pt x="364756" y="0"/>
                </a:cubicBezTo>
                <a:cubicBezTo>
                  <a:pt x="378167" y="79347"/>
                  <a:pt x="347417" y="188013"/>
                  <a:pt x="364756" y="289186"/>
                </a:cubicBezTo>
                <a:cubicBezTo>
                  <a:pt x="559659" y="232904"/>
                  <a:pt x="674362" y="300128"/>
                  <a:pt x="866637" y="289186"/>
                </a:cubicBezTo>
                <a:cubicBezTo>
                  <a:pt x="1058912" y="278244"/>
                  <a:pt x="1179882" y="340104"/>
                  <a:pt x="1338404" y="289186"/>
                </a:cubicBezTo>
                <a:cubicBezTo>
                  <a:pt x="1496926" y="238268"/>
                  <a:pt x="1674228" y="338180"/>
                  <a:pt x="1870398" y="289186"/>
                </a:cubicBezTo>
                <a:cubicBezTo>
                  <a:pt x="1870421" y="330181"/>
                  <a:pt x="1860099" y="371974"/>
                  <a:pt x="1870398" y="440326"/>
                </a:cubicBezTo>
                <a:cubicBezTo>
                  <a:pt x="1669820" y="447127"/>
                  <a:pt x="1583678" y="401009"/>
                  <a:pt x="1398630" y="440326"/>
                </a:cubicBezTo>
                <a:cubicBezTo>
                  <a:pt x="1213582" y="479643"/>
                  <a:pt x="1065315" y="398579"/>
                  <a:pt x="941919" y="440326"/>
                </a:cubicBezTo>
                <a:cubicBezTo>
                  <a:pt x="818523" y="482073"/>
                  <a:pt x="505825" y="420603"/>
                  <a:pt x="364756" y="440326"/>
                </a:cubicBezTo>
                <a:cubicBezTo>
                  <a:pt x="371492" y="518636"/>
                  <a:pt x="354762" y="629427"/>
                  <a:pt x="364756" y="729512"/>
                </a:cubicBezTo>
                <a:cubicBezTo>
                  <a:pt x="216477" y="649161"/>
                  <a:pt x="117155" y="470507"/>
                  <a:pt x="0" y="364756"/>
                </a:cubicBezTo>
                <a:close/>
              </a:path>
              <a:path w="1870398" h="729512" stroke="0" extrusionOk="0">
                <a:moveTo>
                  <a:pt x="0" y="364756"/>
                </a:moveTo>
                <a:cubicBezTo>
                  <a:pt x="152076" y="196998"/>
                  <a:pt x="276558" y="156563"/>
                  <a:pt x="364756" y="0"/>
                </a:cubicBezTo>
                <a:cubicBezTo>
                  <a:pt x="376091" y="116001"/>
                  <a:pt x="333989" y="171692"/>
                  <a:pt x="364756" y="289186"/>
                </a:cubicBezTo>
                <a:cubicBezTo>
                  <a:pt x="606918" y="226780"/>
                  <a:pt x="787019" y="323886"/>
                  <a:pt x="896750" y="289186"/>
                </a:cubicBezTo>
                <a:cubicBezTo>
                  <a:pt x="1006481" y="254486"/>
                  <a:pt x="1174205" y="300179"/>
                  <a:pt x="1413687" y="289186"/>
                </a:cubicBezTo>
                <a:cubicBezTo>
                  <a:pt x="1653169" y="278193"/>
                  <a:pt x="1749700" y="291872"/>
                  <a:pt x="1870398" y="289186"/>
                </a:cubicBezTo>
                <a:cubicBezTo>
                  <a:pt x="1879514" y="359322"/>
                  <a:pt x="1863291" y="394738"/>
                  <a:pt x="1870398" y="440326"/>
                </a:cubicBezTo>
                <a:cubicBezTo>
                  <a:pt x="1635061" y="457307"/>
                  <a:pt x="1497683" y="421355"/>
                  <a:pt x="1338404" y="440326"/>
                </a:cubicBezTo>
                <a:cubicBezTo>
                  <a:pt x="1179125" y="459297"/>
                  <a:pt x="996523" y="390942"/>
                  <a:pt x="866637" y="440326"/>
                </a:cubicBezTo>
                <a:cubicBezTo>
                  <a:pt x="736751" y="489710"/>
                  <a:pt x="557699" y="394830"/>
                  <a:pt x="364756" y="440326"/>
                </a:cubicBezTo>
                <a:cubicBezTo>
                  <a:pt x="371191" y="504018"/>
                  <a:pt x="356364" y="658787"/>
                  <a:pt x="364756" y="729512"/>
                </a:cubicBezTo>
                <a:cubicBezTo>
                  <a:pt x="206423" y="591531"/>
                  <a:pt x="125259" y="464328"/>
                  <a:pt x="0" y="36475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leftArrow">
                    <a:avLst>
                      <a:gd name="adj1" fmla="val 20718"/>
                      <a:gd name="adj2" fmla="val 5000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60" name="Left Arrow 59">
            <a:extLst>
              <a:ext uri="{FF2B5EF4-FFF2-40B4-BE49-F238E27FC236}">
                <a16:creationId xmlns:a16="http://schemas.microsoft.com/office/drawing/2014/main" id="{69C17831-CEA7-BE45-92EC-03CDA0344A6F}"/>
              </a:ext>
            </a:extLst>
          </p:cNvPr>
          <p:cNvSpPr/>
          <p:nvPr/>
        </p:nvSpPr>
        <p:spPr>
          <a:xfrm rot="338682">
            <a:off x="7021121" y="2329236"/>
            <a:ext cx="2035301" cy="729512"/>
          </a:xfrm>
          <a:custGeom>
            <a:avLst/>
            <a:gdLst>
              <a:gd name="connsiteX0" fmla="*/ 0 w 2035301"/>
              <a:gd name="connsiteY0" fmla="*/ 364756 h 729512"/>
              <a:gd name="connsiteX1" fmla="*/ 364756 w 2035301"/>
              <a:gd name="connsiteY1" fmla="*/ 0 h 729512"/>
              <a:gd name="connsiteX2" fmla="*/ 364756 w 2035301"/>
              <a:gd name="connsiteY2" fmla="*/ 289186 h 729512"/>
              <a:gd name="connsiteX3" fmla="*/ 921604 w 2035301"/>
              <a:gd name="connsiteY3" fmla="*/ 289186 h 729512"/>
              <a:gd name="connsiteX4" fmla="*/ 1445042 w 2035301"/>
              <a:gd name="connsiteY4" fmla="*/ 289186 h 729512"/>
              <a:gd name="connsiteX5" fmla="*/ 2035301 w 2035301"/>
              <a:gd name="connsiteY5" fmla="*/ 289186 h 729512"/>
              <a:gd name="connsiteX6" fmla="*/ 2035301 w 2035301"/>
              <a:gd name="connsiteY6" fmla="*/ 440326 h 729512"/>
              <a:gd name="connsiteX7" fmla="*/ 1511864 w 2035301"/>
              <a:gd name="connsiteY7" fmla="*/ 440326 h 729512"/>
              <a:gd name="connsiteX8" fmla="*/ 1005132 w 2035301"/>
              <a:gd name="connsiteY8" fmla="*/ 440326 h 729512"/>
              <a:gd name="connsiteX9" fmla="*/ 364756 w 2035301"/>
              <a:gd name="connsiteY9" fmla="*/ 440326 h 729512"/>
              <a:gd name="connsiteX10" fmla="*/ 364756 w 2035301"/>
              <a:gd name="connsiteY10" fmla="*/ 729512 h 729512"/>
              <a:gd name="connsiteX11" fmla="*/ 0 w 2035301"/>
              <a:gd name="connsiteY11" fmla="*/ 364756 h 729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035301" h="729512" fill="none" extrusionOk="0">
                <a:moveTo>
                  <a:pt x="0" y="364756"/>
                </a:moveTo>
                <a:cubicBezTo>
                  <a:pt x="126552" y="168564"/>
                  <a:pt x="281844" y="148429"/>
                  <a:pt x="364756" y="0"/>
                </a:cubicBezTo>
                <a:cubicBezTo>
                  <a:pt x="378167" y="79347"/>
                  <a:pt x="347417" y="188013"/>
                  <a:pt x="364756" y="289186"/>
                </a:cubicBezTo>
                <a:cubicBezTo>
                  <a:pt x="595364" y="270841"/>
                  <a:pt x="808748" y="344459"/>
                  <a:pt x="921604" y="289186"/>
                </a:cubicBezTo>
                <a:cubicBezTo>
                  <a:pt x="1034460" y="233913"/>
                  <a:pt x="1189486" y="337748"/>
                  <a:pt x="1445042" y="289186"/>
                </a:cubicBezTo>
                <a:cubicBezTo>
                  <a:pt x="1700598" y="240624"/>
                  <a:pt x="1809285" y="345668"/>
                  <a:pt x="2035301" y="289186"/>
                </a:cubicBezTo>
                <a:cubicBezTo>
                  <a:pt x="2035324" y="330181"/>
                  <a:pt x="2025002" y="371974"/>
                  <a:pt x="2035301" y="440326"/>
                </a:cubicBezTo>
                <a:cubicBezTo>
                  <a:pt x="1825016" y="500632"/>
                  <a:pt x="1655589" y="396356"/>
                  <a:pt x="1511864" y="440326"/>
                </a:cubicBezTo>
                <a:cubicBezTo>
                  <a:pt x="1368139" y="484296"/>
                  <a:pt x="1203292" y="388714"/>
                  <a:pt x="1005132" y="440326"/>
                </a:cubicBezTo>
                <a:cubicBezTo>
                  <a:pt x="806972" y="491938"/>
                  <a:pt x="541119" y="374207"/>
                  <a:pt x="364756" y="440326"/>
                </a:cubicBezTo>
                <a:cubicBezTo>
                  <a:pt x="371492" y="518636"/>
                  <a:pt x="354762" y="629427"/>
                  <a:pt x="364756" y="729512"/>
                </a:cubicBezTo>
                <a:cubicBezTo>
                  <a:pt x="216477" y="649161"/>
                  <a:pt x="117155" y="470507"/>
                  <a:pt x="0" y="364756"/>
                </a:cubicBezTo>
                <a:close/>
              </a:path>
              <a:path w="2035301" h="729512" stroke="0" extrusionOk="0">
                <a:moveTo>
                  <a:pt x="0" y="364756"/>
                </a:moveTo>
                <a:cubicBezTo>
                  <a:pt x="152076" y="196998"/>
                  <a:pt x="276558" y="156563"/>
                  <a:pt x="364756" y="0"/>
                </a:cubicBezTo>
                <a:cubicBezTo>
                  <a:pt x="376091" y="116001"/>
                  <a:pt x="333989" y="171692"/>
                  <a:pt x="364756" y="289186"/>
                </a:cubicBezTo>
                <a:cubicBezTo>
                  <a:pt x="637599" y="226195"/>
                  <a:pt x="724976" y="341483"/>
                  <a:pt x="955015" y="289186"/>
                </a:cubicBezTo>
                <a:cubicBezTo>
                  <a:pt x="1185054" y="236889"/>
                  <a:pt x="1279771" y="297347"/>
                  <a:pt x="1528569" y="289186"/>
                </a:cubicBezTo>
                <a:cubicBezTo>
                  <a:pt x="1777367" y="281025"/>
                  <a:pt x="1876432" y="323627"/>
                  <a:pt x="2035301" y="289186"/>
                </a:cubicBezTo>
                <a:cubicBezTo>
                  <a:pt x="2044417" y="359322"/>
                  <a:pt x="2028194" y="394738"/>
                  <a:pt x="2035301" y="440326"/>
                </a:cubicBezTo>
                <a:cubicBezTo>
                  <a:pt x="1889367" y="462587"/>
                  <a:pt x="1671085" y="413116"/>
                  <a:pt x="1445042" y="440326"/>
                </a:cubicBezTo>
                <a:cubicBezTo>
                  <a:pt x="1218999" y="467536"/>
                  <a:pt x="1027148" y="415289"/>
                  <a:pt x="921604" y="440326"/>
                </a:cubicBezTo>
                <a:cubicBezTo>
                  <a:pt x="816060" y="465363"/>
                  <a:pt x="577642" y="411036"/>
                  <a:pt x="364756" y="440326"/>
                </a:cubicBezTo>
                <a:cubicBezTo>
                  <a:pt x="371191" y="504018"/>
                  <a:pt x="356364" y="658787"/>
                  <a:pt x="364756" y="729512"/>
                </a:cubicBezTo>
                <a:cubicBezTo>
                  <a:pt x="206423" y="591531"/>
                  <a:pt x="125259" y="464328"/>
                  <a:pt x="0" y="36475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leftArrow">
                    <a:avLst>
                      <a:gd name="adj1" fmla="val 20718"/>
                      <a:gd name="adj2" fmla="val 5000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0C7B0F5-FB82-434A-B2C9-FEBB48AD8A1F}"/>
              </a:ext>
            </a:extLst>
          </p:cNvPr>
          <p:cNvSpPr txBox="1"/>
          <p:nvPr/>
        </p:nvSpPr>
        <p:spPr>
          <a:xfrm>
            <a:off x="3979279" y="4422488"/>
            <a:ext cx="6324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 startAt="3"/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Check whether the session has expired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Check the cache</a:t>
            </a:r>
          </a:p>
          <a:p>
            <a:pPr marL="342900" indent="-342900">
              <a:buFont typeface="+mj-lt"/>
              <a:buAutoNum type="arabicPeriod" startAt="3"/>
            </a:pP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Check, that </a:t>
            </a: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user IP</a:t>
            </a:r>
            <a:r>
              <a:rPr lang="en-US" sz="1800" dirty="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 is in range</a:t>
            </a:r>
            <a:endParaRPr lang="en-RU" dirty="0"/>
          </a:p>
        </p:txBody>
      </p:sp>
      <p:pic>
        <p:nvPicPr>
          <p:cNvPr id="62" name="Picture 61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48B34B15-25D4-0A4B-AA5D-5A9C30A006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76090" y="189717"/>
            <a:ext cx="1641425" cy="1732883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A6D3B788-554F-5C40-90AF-275EA1B1CE67}"/>
              </a:ext>
            </a:extLst>
          </p:cNvPr>
          <p:cNvSpPr txBox="1"/>
          <p:nvPr/>
        </p:nvSpPr>
        <p:spPr>
          <a:xfrm>
            <a:off x="5682239" y="855681"/>
            <a:ext cx="1499936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latin typeface="Inconsolata" pitchFamily="49" charset="77"/>
                <a:ea typeface="Inconsolata" pitchFamily="49" charset="77"/>
              </a:rPr>
              <a:t>HTTP</a:t>
            </a:r>
            <a:r>
              <a:rPr lang="en-US" sz="2000" b="1" dirty="0">
                <a:latin typeface="Inconsolata" pitchFamily="49" charset="77"/>
                <a:ea typeface="Inconsolata" pitchFamily="49" charset="77"/>
                <a:cs typeface="Calibri"/>
              </a:rPr>
              <a:t>(id=8)</a:t>
            </a:r>
            <a:endParaRPr lang="en-US" sz="2000" dirty="0"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A10A6C3-05BD-B344-A8EB-04C0252F1A0D}"/>
              </a:ext>
            </a:extLst>
          </p:cNvPr>
          <p:cNvSpPr txBox="1"/>
          <p:nvPr/>
        </p:nvSpPr>
        <p:spPr>
          <a:xfrm>
            <a:off x="5609510" y="54310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sz="2800" dirty="0"/>
              <a:t>😵‍💫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55195F1F-5C1A-B14F-B73A-B46E6A951CE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52435" y="456396"/>
            <a:ext cx="379772" cy="352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8724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27AB18-64FE-42F6-AF15-DCF24F899568}"/>
              </a:ext>
            </a:extLst>
          </p:cNvPr>
          <p:cNvSpPr txBox="1"/>
          <p:nvPr/>
        </p:nvSpPr>
        <p:spPr>
          <a:xfrm>
            <a:off x="1395663" y="613610"/>
            <a:ext cx="3666194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User ID = 101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Inconsolata" pitchFamily="49" charset="77"/>
              <a:ea typeface="Inconsolata" pitchFamily="49" charset="77"/>
              <a:cs typeface="Calibri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IP address = 192.168.180.12</a:t>
            </a:r>
          </a:p>
        </p:txBody>
      </p:sp>
      <p:pic>
        <p:nvPicPr>
          <p:cNvPr id="7" name="Picture 1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02803C04-3DBF-447E-BAF6-0A06D6D67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47" y="585536"/>
            <a:ext cx="874295" cy="8742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2BDE55-E3D6-454D-87D7-3E307B9AA24B}"/>
              </a:ext>
            </a:extLst>
          </p:cNvPr>
          <p:cNvSpPr txBox="1"/>
          <p:nvPr/>
        </p:nvSpPr>
        <p:spPr>
          <a:xfrm>
            <a:off x="-459205" y="146584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User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01FEEC3-FB82-4B84-BD8B-480C9676558A}"/>
              </a:ext>
            </a:extLst>
          </p:cNvPr>
          <p:cNvSpPr>
            <a:spLocks noGrp="1"/>
          </p:cNvSpPr>
          <p:nvPr/>
        </p:nvSpPr>
        <p:spPr>
          <a:xfrm>
            <a:off x="938462" y="3901070"/>
            <a:ext cx="2163681" cy="1132894"/>
          </a:xfrm>
          <a:custGeom>
            <a:avLst/>
            <a:gdLst>
              <a:gd name="connsiteX0" fmla="*/ 0 w 2163681"/>
              <a:gd name="connsiteY0" fmla="*/ 0 h 1132894"/>
              <a:gd name="connsiteX1" fmla="*/ 519283 w 2163681"/>
              <a:gd name="connsiteY1" fmla="*/ 0 h 1132894"/>
              <a:gd name="connsiteX2" fmla="*/ 1060204 w 2163681"/>
              <a:gd name="connsiteY2" fmla="*/ 0 h 1132894"/>
              <a:gd name="connsiteX3" fmla="*/ 1622761 w 2163681"/>
              <a:gd name="connsiteY3" fmla="*/ 0 h 1132894"/>
              <a:gd name="connsiteX4" fmla="*/ 2163681 w 2163681"/>
              <a:gd name="connsiteY4" fmla="*/ 0 h 1132894"/>
              <a:gd name="connsiteX5" fmla="*/ 2163681 w 2163681"/>
              <a:gd name="connsiteY5" fmla="*/ 577776 h 1132894"/>
              <a:gd name="connsiteX6" fmla="*/ 2163681 w 2163681"/>
              <a:gd name="connsiteY6" fmla="*/ 1132894 h 1132894"/>
              <a:gd name="connsiteX7" fmla="*/ 1579487 w 2163681"/>
              <a:gd name="connsiteY7" fmla="*/ 1132894 h 1132894"/>
              <a:gd name="connsiteX8" fmla="*/ 995293 w 2163681"/>
              <a:gd name="connsiteY8" fmla="*/ 1132894 h 1132894"/>
              <a:gd name="connsiteX9" fmla="*/ 0 w 2163681"/>
              <a:gd name="connsiteY9" fmla="*/ 1132894 h 1132894"/>
              <a:gd name="connsiteX10" fmla="*/ 0 w 2163681"/>
              <a:gd name="connsiteY10" fmla="*/ 577776 h 1132894"/>
              <a:gd name="connsiteX11" fmla="*/ 0 w 2163681"/>
              <a:gd name="connsiteY11" fmla="*/ 0 h 1132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163681" h="1132894" fill="none" extrusionOk="0">
                <a:moveTo>
                  <a:pt x="0" y="0"/>
                </a:moveTo>
                <a:cubicBezTo>
                  <a:pt x="160193" y="-52057"/>
                  <a:pt x="364429" y="48960"/>
                  <a:pt x="519283" y="0"/>
                </a:cubicBezTo>
                <a:cubicBezTo>
                  <a:pt x="674137" y="-48960"/>
                  <a:pt x="924325" y="56718"/>
                  <a:pt x="1060204" y="0"/>
                </a:cubicBezTo>
                <a:cubicBezTo>
                  <a:pt x="1196083" y="-56718"/>
                  <a:pt x="1397306" y="17116"/>
                  <a:pt x="1622761" y="0"/>
                </a:cubicBezTo>
                <a:cubicBezTo>
                  <a:pt x="1848216" y="-17116"/>
                  <a:pt x="2005233" y="10922"/>
                  <a:pt x="2163681" y="0"/>
                </a:cubicBezTo>
                <a:cubicBezTo>
                  <a:pt x="2188262" y="174853"/>
                  <a:pt x="2106408" y="300467"/>
                  <a:pt x="2163681" y="577776"/>
                </a:cubicBezTo>
                <a:cubicBezTo>
                  <a:pt x="2220954" y="855085"/>
                  <a:pt x="2102447" y="877120"/>
                  <a:pt x="2163681" y="1132894"/>
                </a:cubicBezTo>
                <a:cubicBezTo>
                  <a:pt x="2015719" y="1156010"/>
                  <a:pt x="1756210" y="1101043"/>
                  <a:pt x="1579487" y="1132894"/>
                </a:cubicBezTo>
                <a:cubicBezTo>
                  <a:pt x="1402764" y="1164745"/>
                  <a:pt x="1143700" y="1081355"/>
                  <a:pt x="995293" y="1132894"/>
                </a:cubicBezTo>
                <a:cubicBezTo>
                  <a:pt x="846886" y="1184433"/>
                  <a:pt x="444452" y="1018873"/>
                  <a:pt x="0" y="1132894"/>
                </a:cubicBezTo>
                <a:cubicBezTo>
                  <a:pt x="-31713" y="880713"/>
                  <a:pt x="30571" y="801599"/>
                  <a:pt x="0" y="577776"/>
                </a:cubicBezTo>
                <a:cubicBezTo>
                  <a:pt x="-30571" y="353953"/>
                  <a:pt x="50737" y="253601"/>
                  <a:pt x="0" y="0"/>
                </a:cubicBezTo>
                <a:close/>
              </a:path>
              <a:path w="2163681" h="1132894" stroke="0" extrusionOk="0">
                <a:moveTo>
                  <a:pt x="0" y="0"/>
                </a:moveTo>
                <a:cubicBezTo>
                  <a:pt x="163229" y="-28026"/>
                  <a:pt x="301724" y="22961"/>
                  <a:pt x="519283" y="0"/>
                </a:cubicBezTo>
                <a:cubicBezTo>
                  <a:pt x="736842" y="-22961"/>
                  <a:pt x="811975" y="23999"/>
                  <a:pt x="995293" y="0"/>
                </a:cubicBezTo>
                <a:cubicBezTo>
                  <a:pt x="1178611" y="-23999"/>
                  <a:pt x="1288937" y="68880"/>
                  <a:pt x="1579487" y="0"/>
                </a:cubicBezTo>
                <a:cubicBezTo>
                  <a:pt x="1870037" y="-68880"/>
                  <a:pt x="2006478" y="34114"/>
                  <a:pt x="2163681" y="0"/>
                </a:cubicBezTo>
                <a:cubicBezTo>
                  <a:pt x="2191044" y="120802"/>
                  <a:pt x="2113959" y="422368"/>
                  <a:pt x="2163681" y="555118"/>
                </a:cubicBezTo>
                <a:cubicBezTo>
                  <a:pt x="2213403" y="687868"/>
                  <a:pt x="2105764" y="888058"/>
                  <a:pt x="2163681" y="1132894"/>
                </a:cubicBezTo>
                <a:cubicBezTo>
                  <a:pt x="1998772" y="1134851"/>
                  <a:pt x="1776423" y="1070341"/>
                  <a:pt x="1622761" y="1132894"/>
                </a:cubicBezTo>
                <a:cubicBezTo>
                  <a:pt x="1469099" y="1195447"/>
                  <a:pt x="1204913" y="1116677"/>
                  <a:pt x="1038567" y="1132894"/>
                </a:cubicBezTo>
                <a:cubicBezTo>
                  <a:pt x="872221" y="1149111"/>
                  <a:pt x="723537" y="1109251"/>
                  <a:pt x="562557" y="1132894"/>
                </a:cubicBezTo>
                <a:cubicBezTo>
                  <a:pt x="401577" y="1156537"/>
                  <a:pt x="260177" y="1109881"/>
                  <a:pt x="0" y="1132894"/>
                </a:cubicBezTo>
                <a:cubicBezTo>
                  <a:pt x="-1103" y="1013377"/>
                  <a:pt x="18309" y="768448"/>
                  <a:pt x="0" y="566447"/>
                </a:cubicBezTo>
                <a:cubicBezTo>
                  <a:pt x="-18309" y="364446"/>
                  <a:pt x="29429" y="222894"/>
                  <a:pt x="0" y="0"/>
                </a:cubicBez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1800" b="1" dirty="0">
                <a:latin typeface="Inconsolata" pitchFamily="49" charset="77"/>
                <a:ea typeface="Inconsolata" pitchFamily="49" charset="77"/>
                <a:cs typeface="Calibri"/>
              </a:rPr>
              <a:t>Authenticator</a:t>
            </a:r>
            <a:endParaRPr lang="en-US" dirty="0">
              <a:latin typeface="Inconsolata" pitchFamily="49" charset="77"/>
              <a:ea typeface="Inconsolata" pitchFamily="49" charset="77"/>
            </a:endParaRPr>
          </a:p>
          <a:p>
            <a:pPr>
              <a:buFont typeface="Arial"/>
              <a:buChar char="•"/>
            </a:pPr>
            <a:r>
              <a:rPr lang="en-US" sz="1800" b="1" dirty="0">
                <a:latin typeface="Inconsolata" pitchFamily="49" charset="77"/>
                <a:ea typeface="Inconsolata" pitchFamily="49" charset="77"/>
                <a:cs typeface="Calibri"/>
              </a:rPr>
              <a:t>Server ID = 8</a:t>
            </a:r>
            <a:endParaRPr lang="en-US" sz="1800" dirty="0">
              <a:latin typeface="Inconsolata" pitchFamily="49" charset="77"/>
              <a:ea typeface="Inconsolata" pitchFamily="49" charset="77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800" b="1" dirty="0">
                <a:latin typeface="Inconsolata" pitchFamily="49" charset="77"/>
                <a:ea typeface="Inconsolata" pitchFamily="49" charset="77"/>
                <a:cs typeface="Calibri"/>
              </a:rPr>
              <a:t>timestamp</a:t>
            </a:r>
            <a:endParaRPr lang="en-US" sz="1800" dirty="0">
              <a:latin typeface="Inconsolata" pitchFamily="49" charset="77"/>
              <a:ea typeface="Inconsolata" pitchFamily="49" charset="77"/>
              <a:cs typeface="Calibri"/>
            </a:endParaRPr>
          </a:p>
          <a:p>
            <a:endParaRPr lang="en-US" sz="1100" b="1" dirty="0">
              <a:solidFill>
                <a:srgbClr val="2F5597"/>
              </a:solidFill>
              <a:latin typeface="Inconsolata" pitchFamily="49" charset="77"/>
              <a:ea typeface="Inconsolata" pitchFamily="49" charset="77"/>
              <a:cs typeface="Calibri"/>
            </a:endParaRPr>
          </a:p>
          <a:p>
            <a:endParaRPr lang="en-US" dirty="0">
              <a:latin typeface="Inconsolata" pitchFamily="49" charset="77"/>
              <a:ea typeface="Inconsolata" pitchFamily="49" charset="77"/>
              <a:cs typeface="Calibri"/>
            </a:endParaRPr>
          </a:p>
        </p:txBody>
      </p:sp>
      <p:pic>
        <p:nvPicPr>
          <p:cNvPr id="8" name="Picture 1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60DD1267-B3FC-483A-9C1C-0D1939BA4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8979" y="3641558"/>
            <a:ext cx="567491" cy="557464"/>
          </a:xfrm>
          <a:prstGeom prst="rect">
            <a:avLst/>
          </a:prstGeom>
        </p:spPr>
      </p:pic>
      <p:pic>
        <p:nvPicPr>
          <p:cNvPr id="28" name="Picture 19" descr="A close up of a logo&#10;&#10;Description generated with high confidence">
            <a:extLst>
              <a:ext uri="{FF2B5EF4-FFF2-40B4-BE49-F238E27FC236}">
                <a16:creationId xmlns:a16="http://schemas.microsoft.com/office/drawing/2014/main" id="{DD39C234-D66B-4B25-8A1C-37D1E255D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7254" y="3440280"/>
            <a:ext cx="508837" cy="548941"/>
          </a:xfrm>
          <a:prstGeom prst="rect">
            <a:avLst/>
          </a:prstGeom>
        </p:spPr>
      </p:pic>
      <p:pic>
        <p:nvPicPr>
          <p:cNvPr id="32" name="Picture 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2F458071-3FE6-49AD-AED3-C1F13E1991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72181" y="200245"/>
            <a:ext cx="499311" cy="499311"/>
          </a:xfrm>
          <a:prstGeom prst="rect">
            <a:avLst/>
          </a:prstGeom>
        </p:spPr>
      </p:pic>
      <p:pic>
        <p:nvPicPr>
          <p:cNvPr id="34" name="Picture 21" descr="A close up of a logo&#10;&#10;Description generated with high confidence">
            <a:extLst>
              <a:ext uri="{FF2B5EF4-FFF2-40B4-BE49-F238E27FC236}">
                <a16:creationId xmlns:a16="http://schemas.microsoft.com/office/drawing/2014/main" id="{C20F89B1-3FF1-40F8-A1E4-C610540F20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65936" y="121273"/>
            <a:ext cx="355900" cy="3559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5C40184-CD88-A84C-BC46-EDB797F77B47}"/>
              </a:ext>
            </a:extLst>
          </p:cNvPr>
          <p:cNvSpPr txBox="1"/>
          <p:nvPr/>
        </p:nvSpPr>
        <p:spPr>
          <a:xfrm>
            <a:off x="611055" y="614736"/>
            <a:ext cx="697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3200" dirty="0">
                <a:latin typeface="Inconsolata" pitchFamily="49" charset="77"/>
                <a:ea typeface="Inconsolata" pitchFamily="49" charset="77"/>
              </a:rPr>
              <a:t>🤣</a:t>
            </a:r>
          </a:p>
        </p:txBody>
      </p:sp>
      <p:pic>
        <p:nvPicPr>
          <p:cNvPr id="25" name="Picture 12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962C4A8E-91CC-324A-953D-6EFB363521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23725" y="229901"/>
            <a:ext cx="308310" cy="308310"/>
          </a:xfrm>
          <a:prstGeom prst="rect">
            <a:avLst/>
          </a:prstGeom>
        </p:spPr>
      </p:pic>
      <p:pic>
        <p:nvPicPr>
          <p:cNvPr id="26" name="Picture 38" descr="A picture containing vector graphics, clipart&#10;&#10;Description generated with high confidence">
            <a:extLst>
              <a:ext uri="{FF2B5EF4-FFF2-40B4-BE49-F238E27FC236}">
                <a16:creationId xmlns:a16="http://schemas.microsoft.com/office/drawing/2014/main" id="{D64ACE1A-8BFC-0D40-9EE2-AB601ADCB6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0055" y="184863"/>
            <a:ext cx="413651" cy="400673"/>
          </a:xfrm>
          <a:prstGeom prst="rect">
            <a:avLst/>
          </a:prstGeom>
        </p:spPr>
      </p:pic>
      <p:pic>
        <p:nvPicPr>
          <p:cNvPr id="30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BA9C9260-BED0-244D-B691-E1AE3C24749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75900" y="63716"/>
            <a:ext cx="490036" cy="605088"/>
          </a:xfrm>
          <a:prstGeom prst="rect">
            <a:avLst/>
          </a:prstGeom>
        </p:spPr>
      </p:pic>
      <p:pic>
        <p:nvPicPr>
          <p:cNvPr id="33" name="Picture 32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1CE211EF-ABBA-C94A-8FCE-E3800CFC8A6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90548" y="1745423"/>
            <a:ext cx="4741691" cy="500589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EA27998-0680-144C-8D98-AF3C2EF90BB3}"/>
              </a:ext>
            </a:extLst>
          </p:cNvPr>
          <p:cNvSpPr txBox="1"/>
          <p:nvPr/>
        </p:nvSpPr>
        <p:spPr>
          <a:xfrm>
            <a:off x="10692064" y="3872004"/>
            <a:ext cx="1499936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latin typeface="Inconsolata" pitchFamily="49" charset="77"/>
                <a:ea typeface="Inconsolata" pitchFamily="49" charset="77"/>
              </a:rPr>
              <a:t>HTTP</a:t>
            </a:r>
            <a:r>
              <a:rPr lang="en-US" sz="2000" b="1" dirty="0">
                <a:latin typeface="Inconsolata" pitchFamily="49" charset="77"/>
                <a:ea typeface="Inconsolata" pitchFamily="49" charset="77"/>
                <a:cs typeface="Calibri"/>
              </a:rPr>
              <a:t>(id=8)</a:t>
            </a:r>
            <a:endParaRPr lang="en-US" sz="2000" dirty="0"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EDC72AC-5382-4448-922A-8ED8818A6AB7}"/>
              </a:ext>
            </a:extLst>
          </p:cNvPr>
          <p:cNvSpPr txBox="1"/>
          <p:nvPr/>
        </p:nvSpPr>
        <p:spPr>
          <a:xfrm>
            <a:off x="11282897" y="3394067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sz="2800" dirty="0"/>
              <a:t>😵‍💫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C91AF69-BF4C-D248-A2B8-F9CFD4F883D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749743" y="3565260"/>
            <a:ext cx="379772" cy="352027"/>
          </a:xfrm>
          <a:prstGeom prst="rect">
            <a:avLst/>
          </a:prstGeom>
        </p:spPr>
      </p:pic>
      <p:sp>
        <p:nvSpPr>
          <p:cNvPr id="41" name="Left Arrow 40">
            <a:extLst>
              <a:ext uri="{FF2B5EF4-FFF2-40B4-BE49-F238E27FC236}">
                <a16:creationId xmlns:a16="http://schemas.microsoft.com/office/drawing/2014/main" id="{9F33BCF0-87F5-3643-A0ED-3EB702E7B380}"/>
              </a:ext>
            </a:extLst>
          </p:cNvPr>
          <p:cNvSpPr/>
          <p:nvPr/>
        </p:nvSpPr>
        <p:spPr>
          <a:xfrm rot="723563">
            <a:off x="3096768" y="2054484"/>
            <a:ext cx="5326610" cy="729512"/>
          </a:xfrm>
          <a:custGeom>
            <a:avLst/>
            <a:gdLst>
              <a:gd name="connsiteX0" fmla="*/ 0 w 5326610"/>
              <a:gd name="connsiteY0" fmla="*/ 364756 h 729512"/>
              <a:gd name="connsiteX1" fmla="*/ 364756 w 5326610"/>
              <a:gd name="connsiteY1" fmla="*/ 0 h 729512"/>
              <a:gd name="connsiteX2" fmla="*/ 364756 w 5326610"/>
              <a:gd name="connsiteY2" fmla="*/ 289186 h 729512"/>
              <a:gd name="connsiteX3" fmla="*/ 816836 w 5326610"/>
              <a:gd name="connsiteY3" fmla="*/ 289186 h 729512"/>
              <a:gd name="connsiteX4" fmla="*/ 1219298 w 5326610"/>
              <a:gd name="connsiteY4" fmla="*/ 289186 h 729512"/>
              <a:gd name="connsiteX5" fmla="*/ 1820233 w 5326610"/>
              <a:gd name="connsiteY5" fmla="*/ 289186 h 729512"/>
              <a:gd name="connsiteX6" fmla="*/ 2272313 w 5326610"/>
              <a:gd name="connsiteY6" fmla="*/ 289186 h 729512"/>
              <a:gd name="connsiteX7" fmla="*/ 2873249 w 5326610"/>
              <a:gd name="connsiteY7" fmla="*/ 289186 h 729512"/>
              <a:gd name="connsiteX8" fmla="*/ 3523803 w 5326610"/>
              <a:gd name="connsiteY8" fmla="*/ 289186 h 729512"/>
              <a:gd name="connsiteX9" fmla="*/ 4025502 w 5326610"/>
              <a:gd name="connsiteY9" fmla="*/ 289186 h 729512"/>
              <a:gd name="connsiteX10" fmla="*/ 4676056 w 5326610"/>
              <a:gd name="connsiteY10" fmla="*/ 289186 h 729512"/>
              <a:gd name="connsiteX11" fmla="*/ 5326610 w 5326610"/>
              <a:gd name="connsiteY11" fmla="*/ 289186 h 729512"/>
              <a:gd name="connsiteX12" fmla="*/ 5326610 w 5326610"/>
              <a:gd name="connsiteY12" fmla="*/ 440326 h 729512"/>
              <a:gd name="connsiteX13" fmla="*/ 4725674 w 5326610"/>
              <a:gd name="connsiteY13" fmla="*/ 440326 h 729512"/>
              <a:gd name="connsiteX14" fmla="*/ 4273594 w 5326610"/>
              <a:gd name="connsiteY14" fmla="*/ 440326 h 729512"/>
              <a:gd name="connsiteX15" fmla="*/ 3623040 w 5326610"/>
              <a:gd name="connsiteY15" fmla="*/ 440326 h 729512"/>
              <a:gd name="connsiteX16" fmla="*/ 3071723 w 5326610"/>
              <a:gd name="connsiteY16" fmla="*/ 440326 h 729512"/>
              <a:gd name="connsiteX17" fmla="*/ 2421169 w 5326610"/>
              <a:gd name="connsiteY17" fmla="*/ 440326 h 729512"/>
              <a:gd name="connsiteX18" fmla="*/ 1820233 w 5326610"/>
              <a:gd name="connsiteY18" fmla="*/ 440326 h 729512"/>
              <a:gd name="connsiteX19" fmla="*/ 1318535 w 5326610"/>
              <a:gd name="connsiteY19" fmla="*/ 440326 h 729512"/>
              <a:gd name="connsiteX20" fmla="*/ 364756 w 5326610"/>
              <a:gd name="connsiteY20" fmla="*/ 440326 h 729512"/>
              <a:gd name="connsiteX21" fmla="*/ 364756 w 5326610"/>
              <a:gd name="connsiteY21" fmla="*/ 729512 h 729512"/>
              <a:gd name="connsiteX22" fmla="*/ 0 w 5326610"/>
              <a:gd name="connsiteY22" fmla="*/ 364756 h 729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326610" h="729512" fill="none" extrusionOk="0">
                <a:moveTo>
                  <a:pt x="0" y="364756"/>
                </a:moveTo>
                <a:cubicBezTo>
                  <a:pt x="77840" y="209248"/>
                  <a:pt x="226503" y="172562"/>
                  <a:pt x="364756" y="0"/>
                </a:cubicBezTo>
                <a:cubicBezTo>
                  <a:pt x="391774" y="65402"/>
                  <a:pt x="349915" y="150480"/>
                  <a:pt x="364756" y="289186"/>
                </a:cubicBezTo>
                <a:cubicBezTo>
                  <a:pt x="579303" y="238290"/>
                  <a:pt x="677778" y="308131"/>
                  <a:pt x="816836" y="289186"/>
                </a:cubicBezTo>
                <a:cubicBezTo>
                  <a:pt x="955894" y="270241"/>
                  <a:pt x="1067251" y="333070"/>
                  <a:pt x="1219298" y="289186"/>
                </a:cubicBezTo>
                <a:cubicBezTo>
                  <a:pt x="1371345" y="245302"/>
                  <a:pt x="1689732" y="339586"/>
                  <a:pt x="1820233" y="289186"/>
                </a:cubicBezTo>
                <a:cubicBezTo>
                  <a:pt x="1950734" y="238786"/>
                  <a:pt x="2087954" y="332711"/>
                  <a:pt x="2272313" y="289186"/>
                </a:cubicBezTo>
                <a:cubicBezTo>
                  <a:pt x="2456672" y="245661"/>
                  <a:pt x="2584088" y="336111"/>
                  <a:pt x="2873249" y="289186"/>
                </a:cubicBezTo>
                <a:cubicBezTo>
                  <a:pt x="3162410" y="242261"/>
                  <a:pt x="3371519" y="354721"/>
                  <a:pt x="3523803" y="289186"/>
                </a:cubicBezTo>
                <a:cubicBezTo>
                  <a:pt x="3676087" y="223651"/>
                  <a:pt x="3839209" y="322392"/>
                  <a:pt x="4025502" y="289186"/>
                </a:cubicBezTo>
                <a:cubicBezTo>
                  <a:pt x="4211795" y="255980"/>
                  <a:pt x="4387891" y="298109"/>
                  <a:pt x="4676056" y="289186"/>
                </a:cubicBezTo>
                <a:cubicBezTo>
                  <a:pt x="4964221" y="280263"/>
                  <a:pt x="5004422" y="354361"/>
                  <a:pt x="5326610" y="289186"/>
                </a:cubicBezTo>
                <a:cubicBezTo>
                  <a:pt x="5326827" y="359325"/>
                  <a:pt x="5315047" y="406599"/>
                  <a:pt x="5326610" y="440326"/>
                </a:cubicBezTo>
                <a:cubicBezTo>
                  <a:pt x="5115634" y="490714"/>
                  <a:pt x="5025284" y="387635"/>
                  <a:pt x="4725674" y="440326"/>
                </a:cubicBezTo>
                <a:cubicBezTo>
                  <a:pt x="4426064" y="493017"/>
                  <a:pt x="4379166" y="407755"/>
                  <a:pt x="4273594" y="440326"/>
                </a:cubicBezTo>
                <a:cubicBezTo>
                  <a:pt x="4168022" y="472897"/>
                  <a:pt x="3887756" y="421485"/>
                  <a:pt x="3623040" y="440326"/>
                </a:cubicBezTo>
                <a:cubicBezTo>
                  <a:pt x="3358324" y="459167"/>
                  <a:pt x="3327674" y="377413"/>
                  <a:pt x="3071723" y="440326"/>
                </a:cubicBezTo>
                <a:cubicBezTo>
                  <a:pt x="2815772" y="503239"/>
                  <a:pt x="2707308" y="365361"/>
                  <a:pt x="2421169" y="440326"/>
                </a:cubicBezTo>
                <a:cubicBezTo>
                  <a:pt x="2135030" y="515291"/>
                  <a:pt x="1984431" y="397712"/>
                  <a:pt x="1820233" y="440326"/>
                </a:cubicBezTo>
                <a:cubicBezTo>
                  <a:pt x="1656035" y="482940"/>
                  <a:pt x="1430336" y="416608"/>
                  <a:pt x="1318535" y="440326"/>
                </a:cubicBezTo>
                <a:cubicBezTo>
                  <a:pt x="1206734" y="464044"/>
                  <a:pt x="685629" y="426631"/>
                  <a:pt x="364756" y="440326"/>
                </a:cubicBezTo>
                <a:cubicBezTo>
                  <a:pt x="388060" y="520927"/>
                  <a:pt x="343959" y="644351"/>
                  <a:pt x="364756" y="729512"/>
                </a:cubicBezTo>
                <a:cubicBezTo>
                  <a:pt x="252167" y="661667"/>
                  <a:pt x="141161" y="428150"/>
                  <a:pt x="0" y="364756"/>
                </a:cubicBezTo>
                <a:close/>
              </a:path>
              <a:path w="5326610" h="729512" stroke="0" extrusionOk="0">
                <a:moveTo>
                  <a:pt x="0" y="364756"/>
                </a:moveTo>
                <a:cubicBezTo>
                  <a:pt x="152076" y="196998"/>
                  <a:pt x="276558" y="156563"/>
                  <a:pt x="364756" y="0"/>
                </a:cubicBezTo>
                <a:cubicBezTo>
                  <a:pt x="376091" y="116001"/>
                  <a:pt x="333989" y="171692"/>
                  <a:pt x="364756" y="289186"/>
                </a:cubicBezTo>
                <a:cubicBezTo>
                  <a:pt x="523021" y="251553"/>
                  <a:pt x="840817" y="294010"/>
                  <a:pt x="1015310" y="289186"/>
                </a:cubicBezTo>
                <a:cubicBezTo>
                  <a:pt x="1189803" y="284362"/>
                  <a:pt x="1390311" y="297603"/>
                  <a:pt x="1616246" y="289186"/>
                </a:cubicBezTo>
                <a:cubicBezTo>
                  <a:pt x="1842181" y="280769"/>
                  <a:pt x="1995006" y="327074"/>
                  <a:pt x="2117944" y="289186"/>
                </a:cubicBezTo>
                <a:cubicBezTo>
                  <a:pt x="2240882" y="251298"/>
                  <a:pt x="2615304" y="305921"/>
                  <a:pt x="2768499" y="289186"/>
                </a:cubicBezTo>
                <a:cubicBezTo>
                  <a:pt x="2921695" y="272451"/>
                  <a:pt x="3111520" y="291139"/>
                  <a:pt x="3220579" y="289186"/>
                </a:cubicBezTo>
                <a:cubicBezTo>
                  <a:pt x="3329638" y="287233"/>
                  <a:pt x="3648819" y="342324"/>
                  <a:pt x="3871133" y="289186"/>
                </a:cubicBezTo>
                <a:cubicBezTo>
                  <a:pt x="4093447" y="236048"/>
                  <a:pt x="4092892" y="307628"/>
                  <a:pt x="4273594" y="289186"/>
                </a:cubicBezTo>
                <a:cubicBezTo>
                  <a:pt x="4454296" y="270744"/>
                  <a:pt x="4559279" y="290211"/>
                  <a:pt x="4824911" y="289186"/>
                </a:cubicBezTo>
                <a:cubicBezTo>
                  <a:pt x="5090543" y="288161"/>
                  <a:pt x="5094143" y="291176"/>
                  <a:pt x="5326610" y="289186"/>
                </a:cubicBezTo>
                <a:cubicBezTo>
                  <a:pt x="5328208" y="331175"/>
                  <a:pt x="5326361" y="365572"/>
                  <a:pt x="5326610" y="440326"/>
                </a:cubicBezTo>
                <a:cubicBezTo>
                  <a:pt x="5089317" y="484664"/>
                  <a:pt x="5058856" y="430038"/>
                  <a:pt x="4824911" y="440326"/>
                </a:cubicBezTo>
                <a:cubicBezTo>
                  <a:pt x="4590966" y="450614"/>
                  <a:pt x="4488055" y="383054"/>
                  <a:pt x="4273594" y="440326"/>
                </a:cubicBezTo>
                <a:cubicBezTo>
                  <a:pt x="4059133" y="497598"/>
                  <a:pt x="3900131" y="431461"/>
                  <a:pt x="3672659" y="440326"/>
                </a:cubicBezTo>
                <a:cubicBezTo>
                  <a:pt x="3445187" y="449191"/>
                  <a:pt x="3316088" y="373424"/>
                  <a:pt x="3071723" y="440326"/>
                </a:cubicBezTo>
                <a:cubicBezTo>
                  <a:pt x="2827358" y="507228"/>
                  <a:pt x="2661984" y="404280"/>
                  <a:pt x="2470787" y="440326"/>
                </a:cubicBezTo>
                <a:cubicBezTo>
                  <a:pt x="2279590" y="476372"/>
                  <a:pt x="2238588" y="428467"/>
                  <a:pt x="2068326" y="440326"/>
                </a:cubicBezTo>
                <a:cubicBezTo>
                  <a:pt x="1898064" y="452185"/>
                  <a:pt x="1755903" y="417631"/>
                  <a:pt x="1616246" y="440326"/>
                </a:cubicBezTo>
                <a:cubicBezTo>
                  <a:pt x="1476589" y="463021"/>
                  <a:pt x="1218047" y="401690"/>
                  <a:pt x="1015310" y="440326"/>
                </a:cubicBezTo>
                <a:cubicBezTo>
                  <a:pt x="812573" y="478962"/>
                  <a:pt x="646899" y="371258"/>
                  <a:pt x="364756" y="440326"/>
                </a:cubicBezTo>
                <a:cubicBezTo>
                  <a:pt x="392138" y="519593"/>
                  <a:pt x="364619" y="593737"/>
                  <a:pt x="364756" y="729512"/>
                </a:cubicBezTo>
                <a:cubicBezTo>
                  <a:pt x="217046" y="654405"/>
                  <a:pt x="134957" y="470310"/>
                  <a:pt x="0" y="364756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leftArrow">
                    <a:avLst>
                      <a:gd name="adj1" fmla="val 20718"/>
                      <a:gd name="adj2" fmla="val 5000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pic>
        <p:nvPicPr>
          <p:cNvPr id="42" name="Picture 16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FB48592F-BADD-2849-99F8-2E318B6C9F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961" y="1730091"/>
            <a:ext cx="567491" cy="557464"/>
          </a:xfrm>
          <a:prstGeom prst="rect">
            <a:avLst/>
          </a:prstGeom>
        </p:spPr>
      </p:pic>
      <p:pic>
        <p:nvPicPr>
          <p:cNvPr id="43" name="Picture 19" descr="A close up of a logo&#10;&#10;Description generated with high confidence">
            <a:extLst>
              <a:ext uri="{FF2B5EF4-FFF2-40B4-BE49-F238E27FC236}">
                <a16:creationId xmlns:a16="http://schemas.microsoft.com/office/drawing/2014/main" id="{1137850D-F040-1044-817A-1D0BB47161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9236" y="1528813"/>
            <a:ext cx="508837" cy="54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584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27AB18-64FE-42F6-AF15-DCF24F899568}"/>
              </a:ext>
            </a:extLst>
          </p:cNvPr>
          <p:cNvSpPr txBox="1"/>
          <p:nvPr/>
        </p:nvSpPr>
        <p:spPr>
          <a:xfrm>
            <a:off x="1564941" y="627609"/>
            <a:ext cx="3374457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User ID = 101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Inconsolata" pitchFamily="49" charset="77"/>
              <a:ea typeface="Inconsolata" pitchFamily="49" charset="77"/>
              <a:cs typeface="Calibri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IP address = 192.168.180.12</a:t>
            </a:r>
          </a:p>
        </p:txBody>
      </p:sp>
      <p:pic>
        <p:nvPicPr>
          <p:cNvPr id="7" name="Picture 1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02803C04-3DBF-447E-BAF6-0A06D6D67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25" y="599535"/>
            <a:ext cx="874295" cy="874295"/>
          </a:xfrm>
          <a:prstGeom prst="rect">
            <a:avLst/>
          </a:prstGeom>
        </p:spPr>
      </p:pic>
      <p:pic>
        <p:nvPicPr>
          <p:cNvPr id="9" name="Picture 8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4022057A-DD34-4EB1-BFD2-9CAEA74B9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385" y="1459831"/>
            <a:ext cx="4741691" cy="50058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2BDE55-E3D6-454D-87D7-3E307B9AA24B}"/>
              </a:ext>
            </a:extLst>
          </p:cNvPr>
          <p:cNvSpPr txBox="1"/>
          <p:nvPr/>
        </p:nvSpPr>
        <p:spPr>
          <a:xfrm>
            <a:off x="-289927" y="1479846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User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C9C2D5-31E9-4E2B-B881-6CB23063793C}"/>
              </a:ext>
            </a:extLst>
          </p:cNvPr>
          <p:cNvSpPr txBox="1"/>
          <p:nvPr/>
        </p:nvSpPr>
        <p:spPr>
          <a:xfrm>
            <a:off x="3252169" y="5529238"/>
            <a:ext cx="2743200" cy="95410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latin typeface="Inconsolata" pitchFamily="49" charset="77"/>
                <a:ea typeface="Inconsolata" pitchFamily="49" charset="77"/>
              </a:rPr>
              <a:t>Kerberos realm 🐕‍🦺🦮🐩</a:t>
            </a:r>
            <a:endParaRPr lang="en-US" sz="2800" b="1" dirty="0">
              <a:latin typeface="Inconsolata" pitchFamily="49" charset="77"/>
              <a:ea typeface="Inconsolata" pitchFamily="49" charset="77"/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2EF033-3561-402A-8952-3CE4F6A53D56}"/>
              </a:ext>
            </a:extLst>
          </p:cNvPr>
          <p:cNvSpPr txBox="1"/>
          <p:nvPr/>
        </p:nvSpPr>
        <p:spPr>
          <a:xfrm>
            <a:off x="7396919" y="1426055"/>
            <a:ext cx="888332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AS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53CEA0-7CB4-440D-8EF7-4D2E97BBC831}"/>
              </a:ext>
            </a:extLst>
          </p:cNvPr>
          <p:cNvSpPr txBox="1"/>
          <p:nvPr/>
        </p:nvSpPr>
        <p:spPr>
          <a:xfrm>
            <a:off x="9275005" y="748838"/>
            <a:ext cx="198119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TGS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 (id=</a:t>
            </a: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3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)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51039F-D748-4D81-A415-AB23BD9858EB}"/>
              </a:ext>
            </a:extLst>
          </p:cNvPr>
          <p:cNvSpPr txBox="1"/>
          <p:nvPr/>
        </p:nvSpPr>
        <p:spPr>
          <a:xfrm>
            <a:off x="10455544" y="2931828"/>
            <a:ext cx="1736208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latin typeface="Inconsolata" pitchFamily="49" charset="77"/>
                <a:ea typeface="Inconsolata" pitchFamily="49" charset="77"/>
              </a:rPr>
              <a:t>HTTP</a:t>
            </a:r>
            <a:r>
              <a:rPr lang="en-US" sz="2400" b="1" dirty="0">
                <a:latin typeface="Inconsolata" pitchFamily="49" charset="77"/>
                <a:ea typeface="Inconsolata" pitchFamily="49" charset="77"/>
                <a:cs typeface="Calibri"/>
              </a:rPr>
              <a:t>(id=8)</a:t>
            </a:r>
            <a:endParaRPr lang="en-US" sz="2400" dirty="0"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729A54-1AD2-7547-BB71-0975D7108F39}"/>
              </a:ext>
            </a:extLst>
          </p:cNvPr>
          <p:cNvSpPr txBox="1"/>
          <p:nvPr/>
        </p:nvSpPr>
        <p:spPr>
          <a:xfrm>
            <a:off x="778695" y="614736"/>
            <a:ext cx="697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3200" dirty="0"/>
              <a:t>🤣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848A80-CF83-0744-A5F2-6524707C3401}"/>
              </a:ext>
            </a:extLst>
          </p:cNvPr>
          <p:cNvSpPr txBox="1"/>
          <p:nvPr/>
        </p:nvSpPr>
        <p:spPr>
          <a:xfrm>
            <a:off x="8135375" y="97910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sz="4000" dirty="0"/>
              <a:t>💂‍♀️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792E9D-7BF4-9A4B-9B7E-F2DF486B23B4}"/>
              </a:ext>
            </a:extLst>
          </p:cNvPr>
          <p:cNvSpPr txBox="1"/>
          <p:nvPr/>
        </p:nvSpPr>
        <p:spPr>
          <a:xfrm>
            <a:off x="10140504" y="1202847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sz="3600" dirty="0"/>
              <a:t>👨🏼‍💼</a:t>
            </a:r>
            <a:endParaRPr lang="en-RU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CFF32A-7252-6A46-86DD-16235C69B353}"/>
              </a:ext>
            </a:extLst>
          </p:cNvPr>
          <p:cNvSpPr txBox="1"/>
          <p:nvPr/>
        </p:nvSpPr>
        <p:spPr>
          <a:xfrm>
            <a:off x="10319476" y="258148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sz="2800" dirty="0"/>
              <a:t>😵‍💫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F5CB6FB-DFD9-D349-9B4B-1ADC035BC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6657" y="2586872"/>
            <a:ext cx="379772" cy="352027"/>
          </a:xfrm>
          <a:prstGeom prst="rect">
            <a:avLst/>
          </a:prstGeom>
        </p:spPr>
      </p:pic>
      <p:pic>
        <p:nvPicPr>
          <p:cNvPr id="18" name="Picture 38" descr="A picture containing vector graphics, clipart&#10;&#10;Description generated with high confidence">
            <a:extLst>
              <a:ext uri="{FF2B5EF4-FFF2-40B4-BE49-F238E27FC236}">
                <a16:creationId xmlns:a16="http://schemas.microsoft.com/office/drawing/2014/main" id="{97D4B81C-CE8C-1A47-9D4D-4ADF82A6DE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0055" y="184863"/>
            <a:ext cx="413651" cy="400673"/>
          </a:xfrm>
          <a:prstGeom prst="rect">
            <a:avLst/>
          </a:prstGeom>
        </p:spPr>
      </p:pic>
      <p:pic>
        <p:nvPicPr>
          <p:cNvPr id="20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62413B89-765D-F34A-8A78-8BDE7B2CC7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5900" y="63716"/>
            <a:ext cx="490036" cy="605088"/>
          </a:xfrm>
          <a:prstGeom prst="rect">
            <a:avLst/>
          </a:prstGeom>
        </p:spPr>
      </p:pic>
      <p:pic>
        <p:nvPicPr>
          <p:cNvPr id="21" name="Picture 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F1EEE921-221A-4949-BF2D-C5E9A952EF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38474" y="215767"/>
            <a:ext cx="499311" cy="499311"/>
          </a:xfrm>
          <a:prstGeom prst="rect">
            <a:avLst/>
          </a:prstGeom>
        </p:spPr>
      </p:pic>
      <p:pic>
        <p:nvPicPr>
          <p:cNvPr id="22" name="Picture 21" descr="A close up of a logo&#10;&#10;Description generated with high confidence">
            <a:extLst>
              <a:ext uri="{FF2B5EF4-FFF2-40B4-BE49-F238E27FC236}">
                <a16:creationId xmlns:a16="http://schemas.microsoft.com/office/drawing/2014/main" id="{E8826F9B-68F6-764B-ACEE-9A362BBBDE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32229" y="136795"/>
            <a:ext cx="355900" cy="355900"/>
          </a:xfrm>
          <a:prstGeom prst="rect">
            <a:avLst/>
          </a:prstGeom>
        </p:spPr>
      </p:pic>
      <p:pic>
        <p:nvPicPr>
          <p:cNvPr id="23" name="Picture 12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A6909B59-053A-5340-8082-68ABE57647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186721" y="2562981"/>
            <a:ext cx="375918" cy="375918"/>
          </a:xfrm>
          <a:prstGeom prst="rect">
            <a:avLst/>
          </a:prstGeom>
        </p:spPr>
      </p:pic>
      <p:pic>
        <p:nvPicPr>
          <p:cNvPr id="25" name="Picture 26">
            <a:extLst>
              <a:ext uri="{FF2B5EF4-FFF2-40B4-BE49-F238E27FC236}">
                <a16:creationId xmlns:a16="http://schemas.microsoft.com/office/drawing/2014/main" id="{BB333140-502B-0049-B6F8-88DCDBF550C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80406" y="1251939"/>
            <a:ext cx="371074" cy="408367"/>
          </a:xfrm>
          <a:prstGeom prst="rect">
            <a:avLst/>
          </a:prstGeom>
        </p:spPr>
      </p:pic>
      <p:pic>
        <p:nvPicPr>
          <p:cNvPr id="26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B38C095B-FF64-8641-85E7-DE90AD436A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079224" y="1151817"/>
            <a:ext cx="492888" cy="608609"/>
          </a:xfrm>
          <a:prstGeom prst="rect">
            <a:avLst/>
          </a:prstGeom>
        </p:spPr>
      </p:pic>
      <p:pic>
        <p:nvPicPr>
          <p:cNvPr id="27" name="Picture 12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A1F8347E-7F80-4948-847D-5BB98E5AA4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547475" y="1270690"/>
            <a:ext cx="425064" cy="425064"/>
          </a:xfrm>
          <a:custGeom>
            <a:avLst/>
            <a:gdLst>
              <a:gd name="connsiteX0" fmla="*/ 0 w 425064"/>
              <a:gd name="connsiteY0" fmla="*/ 0 h 425064"/>
              <a:gd name="connsiteX1" fmla="*/ 425064 w 425064"/>
              <a:gd name="connsiteY1" fmla="*/ 0 h 425064"/>
              <a:gd name="connsiteX2" fmla="*/ 425064 w 425064"/>
              <a:gd name="connsiteY2" fmla="*/ 425064 h 425064"/>
              <a:gd name="connsiteX3" fmla="*/ 0 w 425064"/>
              <a:gd name="connsiteY3" fmla="*/ 425064 h 425064"/>
              <a:gd name="connsiteX4" fmla="*/ 0 w 425064"/>
              <a:gd name="connsiteY4" fmla="*/ 0 h 425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064" h="425064" fill="none" extrusionOk="0">
                <a:moveTo>
                  <a:pt x="0" y="0"/>
                </a:moveTo>
                <a:cubicBezTo>
                  <a:pt x="114967" y="-2192"/>
                  <a:pt x="215971" y="7572"/>
                  <a:pt x="425064" y="0"/>
                </a:cubicBezTo>
                <a:cubicBezTo>
                  <a:pt x="434433" y="134109"/>
                  <a:pt x="391483" y="246292"/>
                  <a:pt x="425064" y="425064"/>
                </a:cubicBezTo>
                <a:cubicBezTo>
                  <a:pt x="316858" y="433864"/>
                  <a:pt x="180965" y="413831"/>
                  <a:pt x="0" y="425064"/>
                </a:cubicBezTo>
                <a:cubicBezTo>
                  <a:pt x="-22891" y="252403"/>
                  <a:pt x="39238" y="155782"/>
                  <a:pt x="0" y="0"/>
                </a:cubicBezTo>
                <a:close/>
              </a:path>
              <a:path w="425064" h="425064" stroke="0" extrusionOk="0">
                <a:moveTo>
                  <a:pt x="0" y="0"/>
                </a:moveTo>
                <a:cubicBezTo>
                  <a:pt x="153595" y="-8640"/>
                  <a:pt x="237520" y="24604"/>
                  <a:pt x="425064" y="0"/>
                </a:cubicBezTo>
                <a:cubicBezTo>
                  <a:pt x="431761" y="113296"/>
                  <a:pt x="401074" y="286631"/>
                  <a:pt x="425064" y="425064"/>
                </a:cubicBezTo>
                <a:cubicBezTo>
                  <a:pt x="327438" y="449075"/>
                  <a:pt x="135157" y="409082"/>
                  <a:pt x="0" y="425064"/>
                </a:cubicBezTo>
                <a:cubicBezTo>
                  <a:pt x="-13984" y="301899"/>
                  <a:pt x="41994" y="162583"/>
                  <a:pt x="0" y="0"/>
                </a:cubicBezTo>
                <a:close/>
              </a:path>
            </a:pathLst>
          </a:custGeom>
          <a:ln>
            <a:noFill/>
            <a:extLst>
              <a:ext uri="{C807C97D-BFC1-408E-A445-0C87EB9F89A2}">
                <ask:lineSketchStyleProps xmlns:ask="http://schemas.microsoft.com/office/drawing/2018/sketchyshapes" sd="398957492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28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44654973-E633-8741-A16E-C2548777C6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6235" y="917403"/>
            <a:ext cx="492888" cy="608609"/>
          </a:xfrm>
          <a:prstGeom prst="rect">
            <a:avLst/>
          </a:prstGeom>
        </p:spPr>
      </p:pic>
      <p:pic>
        <p:nvPicPr>
          <p:cNvPr id="31" name="Picture 12" descr="A picture containing clipart&#10;&#10;Description generated with high confidence">
            <a:extLst>
              <a:ext uri="{FF2B5EF4-FFF2-40B4-BE49-F238E27FC236}">
                <a16:creationId xmlns:a16="http://schemas.microsoft.com/office/drawing/2014/main" id="{9A3910B0-306C-9049-BD4A-4E4929418C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99128" y="184863"/>
            <a:ext cx="375918" cy="37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34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27AB18-64FE-42F6-AF15-DCF24F899568}"/>
              </a:ext>
            </a:extLst>
          </p:cNvPr>
          <p:cNvSpPr txBox="1"/>
          <p:nvPr/>
        </p:nvSpPr>
        <p:spPr>
          <a:xfrm>
            <a:off x="1564941" y="627609"/>
            <a:ext cx="3374457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User ID = 101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Inconsolata" pitchFamily="49" charset="77"/>
              <a:ea typeface="Inconsolata" pitchFamily="49" charset="77"/>
              <a:cs typeface="Calibri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IP address = 192.168.180.12</a:t>
            </a:r>
          </a:p>
        </p:txBody>
      </p:sp>
      <p:pic>
        <p:nvPicPr>
          <p:cNvPr id="7" name="Picture 1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02803C04-3DBF-447E-BAF6-0A06D6D67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25" y="599535"/>
            <a:ext cx="874295" cy="874295"/>
          </a:xfrm>
          <a:prstGeom prst="rect">
            <a:avLst/>
          </a:prstGeom>
        </p:spPr>
      </p:pic>
      <p:pic>
        <p:nvPicPr>
          <p:cNvPr id="9" name="Picture 8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4022057A-DD34-4EB1-BFD2-9CAEA74B9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385" y="1459831"/>
            <a:ext cx="4741691" cy="50058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2BDE55-E3D6-454D-87D7-3E307B9AA24B}"/>
              </a:ext>
            </a:extLst>
          </p:cNvPr>
          <p:cNvSpPr txBox="1"/>
          <p:nvPr/>
        </p:nvSpPr>
        <p:spPr>
          <a:xfrm>
            <a:off x="-289927" y="1479846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User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C9C2D5-31E9-4E2B-B881-6CB23063793C}"/>
              </a:ext>
            </a:extLst>
          </p:cNvPr>
          <p:cNvSpPr txBox="1"/>
          <p:nvPr/>
        </p:nvSpPr>
        <p:spPr>
          <a:xfrm>
            <a:off x="3252169" y="5529238"/>
            <a:ext cx="2743200" cy="95410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latin typeface="Inconsolata" pitchFamily="49" charset="77"/>
                <a:ea typeface="Inconsolata" pitchFamily="49" charset="77"/>
              </a:rPr>
              <a:t>Kerberos realm 🐕‍🦺🦮🐩</a:t>
            </a:r>
            <a:endParaRPr lang="en-US" sz="2800" b="1" dirty="0">
              <a:latin typeface="Inconsolata" pitchFamily="49" charset="77"/>
              <a:ea typeface="Inconsolata" pitchFamily="49" charset="77"/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2EF033-3561-402A-8952-3CE4F6A53D56}"/>
              </a:ext>
            </a:extLst>
          </p:cNvPr>
          <p:cNvSpPr txBox="1"/>
          <p:nvPr/>
        </p:nvSpPr>
        <p:spPr>
          <a:xfrm>
            <a:off x="7396919" y="1426055"/>
            <a:ext cx="888332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AS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53CEA0-7CB4-440D-8EF7-4D2E97BBC831}"/>
              </a:ext>
            </a:extLst>
          </p:cNvPr>
          <p:cNvSpPr txBox="1"/>
          <p:nvPr/>
        </p:nvSpPr>
        <p:spPr>
          <a:xfrm>
            <a:off x="9275005" y="748838"/>
            <a:ext cx="198119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TGS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 (id=</a:t>
            </a: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3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)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51039F-D748-4D81-A415-AB23BD9858EB}"/>
              </a:ext>
            </a:extLst>
          </p:cNvPr>
          <p:cNvSpPr txBox="1"/>
          <p:nvPr/>
        </p:nvSpPr>
        <p:spPr>
          <a:xfrm>
            <a:off x="10455544" y="2931828"/>
            <a:ext cx="1736208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latin typeface="Inconsolata" pitchFamily="49" charset="77"/>
                <a:ea typeface="Inconsolata" pitchFamily="49" charset="77"/>
              </a:rPr>
              <a:t>HTTP</a:t>
            </a:r>
            <a:r>
              <a:rPr lang="en-US" sz="2400" b="1" dirty="0">
                <a:latin typeface="Inconsolata" pitchFamily="49" charset="77"/>
                <a:ea typeface="Inconsolata" pitchFamily="49" charset="77"/>
                <a:cs typeface="Calibri"/>
              </a:rPr>
              <a:t>(id=8)</a:t>
            </a:r>
            <a:endParaRPr lang="en-US" sz="2400" dirty="0"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729A54-1AD2-7547-BB71-0975D7108F39}"/>
              </a:ext>
            </a:extLst>
          </p:cNvPr>
          <p:cNvSpPr txBox="1"/>
          <p:nvPr/>
        </p:nvSpPr>
        <p:spPr>
          <a:xfrm>
            <a:off x="778695" y="614736"/>
            <a:ext cx="697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3200" dirty="0"/>
              <a:t>🤣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848A80-CF83-0744-A5F2-6524707C3401}"/>
              </a:ext>
            </a:extLst>
          </p:cNvPr>
          <p:cNvSpPr txBox="1"/>
          <p:nvPr/>
        </p:nvSpPr>
        <p:spPr>
          <a:xfrm>
            <a:off x="8135375" y="979107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sz="4000" dirty="0"/>
              <a:t>💂‍♀️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792E9D-7BF4-9A4B-9B7E-F2DF486B23B4}"/>
              </a:ext>
            </a:extLst>
          </p:cNvPr>
          <p:cNvSpPr txBox="1"/>
          <p:nvPr/>
        </p:nvSpPr>
        <p:spPr>
          <a:xfrm>
            <a:off x="10140504" y="1202847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sz="3600" dirty="0"/>
              <a:t>👨🏼‍💼</a:t>
            </a:r>
            <a:endParaRPr lang="en-RU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CFF32A-7252-6A46-86DD-16235C69B353}"/>
              </a:ext>
            </a:extLst>
          </p:cNvPr>
          <p:cNvSpPr txBox="1"/>
          <p:nvPr/>
        </p:nvSpPr>
        <p:spPr>
          <a:xfrm>
            <a:off x="10319476" y="258148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sz="2800" dirty="0"/>
              <a:t>😵‍💫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F5CB6FB-DFD9-D349-9B4B-1ADC035BC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56657" y="2586872"/>
            <a:ext cx="379772" cy="352027"/>
          </a:xfrm>
          <a:prstGeom prst="rect">
            <a:avLst/>
          </a:prstGeom>
        </p:spPr>
      </p:pic>
      <p:pic>
        <p:nvPicPr>
          <p:cNvPr id="30" name="Picture 26">
            <a:extLst>
              <a:ext uri="{FF2B5EF4-FFF2-40B4-BE49-F238E27FC236}">
                <a16:creationId xmlns:a16="http://schemas.microsoft.com/office/drawing/2014/main" id="{D0D363A7-BF7B-4E4E-84CE-7696E731FE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677678" y="1244776"/>
            <a:ext cx="371074" cy="408367"/>
          </a:xfrm>
          <a:prstGeom prst="rect">
            <a:avLst/>
          </a:prstGeom>
        </p:spPr>
      </p:pic>
      <p:pic>
        <p:nvPicPr>
          <p:cNvPr id="33" name="Picture 32" descr="A picture containing vector graphics, clipart&#10;&#10;Description generated with high confidence">
            <a:extLst>
              <a:ext uri="{FF2B5EF4-FFF2-40B4-BE49-F238E27FC236}">
                <a16:creationId xmlns:a16="http://schemas.microsoft.com/office/drawing/2014/main" id="{52FD69F4-84E2-AA4B-9CA8-BF6B52FE76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0055" y="184863"/>
            <a:ext cx="413651" cy="40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338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E772B-C573-4156-8785-EE104096F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Golden ticket vs Silver ticket </a:t>
            </a:r>
            <a:endParaRPr lang="en-US" dirty="0" err="1"/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CB1FBE00-C1AE-42C5-A904-5B863AA8A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69" y="1645103"/>
            <a:ext cx="4227095" cy="1883374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089B8B3A-8A7F-4452-A28C-9D408B71C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312" y="3778667"/>
            <a:ext cx="4264192" cy="272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310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27AB18-64FE-42F6-AF15-DCF24F899568}"/>
              </a:ext>
            </a:extLst>
          </p:cNvPr>
          <p:cNvSpPr txBox="1"/>
          <p:nvPr/>
        </p:nvSpPr>
        <p:spPr>
          <a:xfrm>
            <a:off x="1564941" y="627609"/>
            <a:ext cx="3374457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User ID = 101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Inconsolata" pitchFamily="49" charset="77"/>
              <a:ea typeface="Inconsolata" pitchFamily="49" charset="77"/>
              <a:cs typeface="Calibri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IP address = 192.168.180.12</a:t>
            </a:r>
          </a:p>
        </p:txBody>
      </p:sp>
      <p:pic>
        <p:nvPicPr>
          <p:cNvPr id="7" name="Picture 1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02803C04-3DBF-447E-BAF6-0A06D6D67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25" y="599535"/>
            <a:ext cx="874295" cy="874295"/>
          </a:xfrm>
          <a:prstGeom prst="rect">
            <a:avLst/>
          </a:prstGeom>
        </p:spPr>
      </p:pic>
      <p:pic>
        <p:nvPicPr>
          <p:cNvPr id="9" name="Picture 8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4022057A-DD34-4EB1-BFD2-9CAEA74B9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629" y="1612103"/>
            <a:ext cx="4741691" cy="50058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2BDE55-E3D6-454D-87D7-3E307B9AA24B}"/>
              </a:ext>
            </a:extLst>
          </p:cNvPr>
          <p:cNvSpPr txBox="1"/>
          <p:nvPr/>
        </p:nvSpPr>
        <p:spPr>
          <a:xfrm>
            <a:off x="-289927" y="1479846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User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2EF033-3561-402A-8952-3CE4F6A53D56}"/>
              </a:ext>
            </a:extLst>
          </p:cNvPr>
          <p:cNvSpPr txBox="1"/>
          <p:nvPr/>
        </p:nvSpPr>
        <p:spPr>
          <a:xfrm>
            <a:off x="8557210" y="1198221"/>
            <a:ext cx="888332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AS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853CEA0-7CB4-440D-8EF7-4D2E97BBC831}"/>
              </a:ext>
            </a:extLst>
          </p:cNvPr>
          <p:cNvSpPr txBox="1"/>
          <p:nvPr/>
        </p:nvSpPr>
        <p:spPr>
          <a:xfrm>
            <a:off x="10349327" y="964390"/>
            <a:ext cx="198119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TGS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 (id=</a:t>
            </a: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3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)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51039F-D748-4D81-A415-AB23BD9858EB}"/>
              </a:ext>
            </a:extLst>
          </p:cNvPr>
          <p:cNvSpPr txBox="1"/>
          <p:nvPr/>
        </p:nvSpPr>
        <p:spPr>
          <a:xfrm>
            <a:off x="10663026" y="3686113"/>
            <a:ext cx="1499936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latin typeface="Inconsolata" pitchFamily="49" charset="77"/>
                <a:ea typeface="Inconsolata" pitchFamily="49" charset="77"/>
              </a:rPr>
              <a:t>HTTP</a:t>
            </a:r>
            <a:r>
              <a:rPr lang="en-US" sz="2000" b="1" dirty="0">
                <a:latin typeface="Inconsolata" pitchFamily="49" charset="77"/>
                <a:ea typeface="Inconsolata" pitchFamily="49" charset="77"/>
                <a:cs typeface="Calibri"/>
              </a:rPr>
              <a:t>(id=8)</a:t>
            </a:r>
            <a:endParaRPr lang="en-US" sz="2000" dirty="0"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6B95BA6-E920-4667-A52F-36C137510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918" y="2580127"/>
            <a:ext cx="3106154" cy="1293313"/>
          </a:xfrm>
          <a:custGeom>
            <a:avLst/>
            <a:gdLst>
              <a:gd name="connsiteX0" fmla="*/ 0 w 3106154"/>
              <a:gd name="connsiteY0" fmla="*/ 0 h 1293313"/>
              <a:gd name="connsiteX1" fmla="*/ 455569 w 3106154"/>
              <a:gd name="connsiteY1" fmla="*/ 0 h 1293313"/>
              <a:gd name="connsiteX2" fmla="*/ 1004323 w 3106154"/>
              <a:gd name="connsiteY2" fmla="*/ 0 h 1293313"/>
              <a:gd name="connsiteX3" fmla="*/ 1490954 w 3106154"/>
              <a:gd name="connsiteY3" fmla="*/ 0 h 1293313"/>
              <a:gd name="connsiteX4" fmla="*/ 1946523 w 3106154"/>
              <a:gd name="connsiteY4" fmla="*/ 0 h 1293313"/>
              <a:gd name="connsiteX5" fmla="*/ 2495277 w 3106154"/>
              <a:gd name="connsiteY5" fmla="*/ 0 h 1293313"/>
              <a:gd name="connsiteX6" fmla="*/ 3106154 w 3106154"/>
              <a:gd name="connsiteY6" fmla="*/ 0 h 1293313"/>
              <a:gd name="connsiteX7" fmla="*/ 3106154 w 3106154"/>
              <a:gd name="connsiteY7" fmla="*/ 431104 h 1293313"/>
              <a:gd name="connsiteX8" fmla="*/ 3106154 w 3106154"/>
              <a:gd name="connsiteY8" fmla="*/ 836342 h 1293313"/>
              <a:gd name="connsiteX9" fmla="*/ 3106154 w 3106154"/>
              <a:gd name="connsiteY9" fmla="*/ 1293313 h 1293313"/>
              <a:gd name="connsiteX10" fmla="*/ 2650585 w 3106154"/>
              <a:gd name="connsiteY10" fmla="*/ 1293313 h 1293313"/>
              <a:gd name="connsiteX11" fmla="*/ 2226077 w 3106154"/>
              <a:gd name="connsiteY11" fmla="*/ 1293313 h 1293313"/>
              <a:gd name="connsiteX12" fmla="*/ 1677323 w 3106154"/>
              <a:gd name="connsiteY12" fmla="*/ 1293313 h 1293313"/>
              <a:gd name="connsiteX13" fmla="*/ 1221754 w 3106154"/>
              <a:gd name="connsiteY13" fmla="*/ 1293313 h 1293313"/>
              <a:gd name="connsiteX14" fmla="*/ 673000 w 3106154"/>
              <a:gd name="connsiteY14" fmla="*/ 1293313 h 1293313"/>
              <a:gd name="connsiteX15" fmla="*/ 0 w 3106154"/>
              <a:gd name="connsiteY15" fmla="*/ 1293313 h 1293313"/>
              <a:gd name="connsiteX16" fmla="*/ 0 w 3106154"/>
              <a:gd name="connsiteY16" fmla="*/ 875142 h 1293313"/>
              <a:gd name="connsiteX17" fmla="*/ 0 w 3106154"/>
              <a:gd name="connsiteY17" fmla="*/ 431104 h 1293313"/>
              <a:gd name="connsiteX18" fmla="*/ 0 w 3106154"/>
              <a:gd name="connsiteY18" fmla="*/ 0 h 1293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106154" h="1293313" fill="none" extrusionOk="0">
                <a:moveTo>
                  <a:pt x="0" y="0"/>
                </a:moveTo>
                <a:cubicBezTo>
                  <a:pt x="184201" y="-25147"/>
                  <a:pt x="249287" y="30681"/>
                  <a:pt x="455569" y="0"/>
                </a:cubicBezTo>
                <a:cubicBezTo>
                  <a:pt x="661851" y="-30681"/>
                  <a:pt x="790231" y="52726"/>
                  <a:pt x="1004323" y="0"/>
                </a:cubicBezTo>
                <a:cubicBezTo>
                  <a:pt x="1218415" y="-52726"/>
                  <a:pt x="1359444" y="13917"/>
                  <a:pt x="1490954" y="0"/>
                </a:cubicBezTo>
                <a:cubicBezTo>
                  <a:pt x="1622464" y="-13917"/>
                  <a:pt x="1747674" y="52402"/>
                  <a:pt x="1946523" y="0"/>
                </a:cubicBezTo>
                <a:cubicBezTo>
                  <a:pt x="2145372" y="-52402"/>
                  <a:pt x="2254667" y="63838"/>
                  <a:pt x="2495277" y="0"/>
                </a:cubicBezTo>
                <a:cubicBezTo>
                  <a:pt x="2735887" y="-63838"/>
                  <a:pt x="2819418" y="40090"/>
                  <a:pt x="3106154" y="0"/>
                </a:cubicBezTo>
                <a:cubicBezTo>
                  <a:pt x="3149517" y="203562"/>
                  <a:pt x="3066857" y="280958"/>
                  <a:pt x="3106154" y="431104"/>
                </a:cubicBezTo>
                <a:cubicBezTo>
                  <a:pt x="3145451" y="581250"/>
                  <a:pt x="3104582" y="692224"/>
                  <a:pt x="3106154" y="836342"/>
                </a:cubicBezTo>
                <a:cubicBezTo>
                  <a:pt x="3107726" y="980460"/>
                  <a:pt x="3096861" y="1066770"/>
                  <a:pt x="3106154" y="1293313"/>
                </a:cubicBezTo>
                <a:cubicBezTo>
                  <a:pt x="2984049" y="1326934"/>
                  <a:pt x="2798598" y="1281516"/>
                  <a:pt x="2650585" y="1293313"/>
                </a:cubicBezTo>
                <a:cubicBezTo>
                  <a:pt x="2502572" y="1305110"/>
                  <a:pt x="2319023" y="1267908"/>
                  <a:pt x="2226077" y="1293313"/>
                </a:cubicBezTo>
                <a:cubicBezTo>
                  <a:pt x="2133131" y="1318718"/>
                  <a:pt x="1886558" y="1282057"/>
                  <a:pt x="1677323" y="1293313"/>
                </a:cubicBezTo>
                <a:cubicBezTo>
                  <a:pt x="1468088" y="1304569"/>
                  <a:pt x="1328585" y="1262221"/>
                  <a:pt x="1221754" y="1293313"/>
                </a:cubicBezTo>
                <a:cubicBezTo>
                  <a:pt x="1114923" y="1324405"/>
                  <a:pt x="940804" y="1230766"/>
                  <a:pt x="673000" y="1293313"/>
                </a:cubicBezTo>
                <a:cubicBezTo>
                  <a:pt x="405196" y="1355860"/>
                  <a:pt x="157728" y="1262384"/>
                  <a:pt x="0" y="1293313"/>
                </a:cubicBezTo>
                <a:cubicBezTo>
                  <a:pt x="-9785" y="1093291"/>
                  <a:pt x="30825" y="971679"/>
                  <a:pt x="0" y="875142"/>
                </a:cubicBezTo>
                <a:cubicBezTo>
                  <a:pt x="-30825" y="778605"/>
                  <a:pt x="6621" y="528039"/>
                  <a:pt x="0" y="431104"/>
                </a:cubicBezTo>
                <a:cubicBezTo>
                  <a:pt x="-6621" y="334169"/>
                  <a:pt x="17828" y="177211"/>
                  <a:pt x="0" y="0"/>
                </a:cubicBezTo>
                <a:close/>
              </a:path>
              <a:path w="3106154" h="1293313" stroke="0" extrusionOk="0">
                <a:moveTo>
                  <a:pt x="0" y="0"/>
                </a:moveTo>
                <a:cubicBezTo>
                  <a:pt x="212867" y="-2422"/>
                  <a:pt x="286852" y="57766"/>
                  <a:pt x="486631" y="0"/>
                </a:cubicBezTo>
                <a:cubicBezTo>
                  <a:pt x="686410" y="-57766"/>
                  <a:pt x="789426" y="36104"/>
                  <a:pt x="911139" y="0"/>
                </a:cubicBezTo>
                <a:cubicBezTo>
                  <a:pt x="1032852" y="-36104"/>
                  <a:pt x="1369992" y="50826"/>
                  <a:pt x="1490954" y="0"/>
                </a:cubicBezTo>
                <a:cubicBezTo>
                  <a:pt x="1611916" y="-50826"/>
                  <a:pt x="1748660" y="3396"/>
                  <a:pt x="1977585" y="0"/>
                </a:cubicBezTo>
                <a:cubicBezTo>
                  <a:pt x="2206510" y="-3396"/>
                  <a:pt x="2250282" y="44032"/>
                  <a:pt x="2464216" y="0"/>
                </a:cubicBezTo>
                <a:cubicBezTo>
                  <a:pt x="2678150" y="-44032"/>
                  <a:pt x="2941235" y="9781"/>
                  <a:pt x="3106154" y="0"/>
                </a:cubicBezTo>
                <a:cubicBezTo>
                  <a:pt x="3135162" y="128996"/>
                  <a:pt x="3094833" y="302268"/>
                  <a:pt x="3106154" y="405238"/>
                </a:cubicBezTo>
                <a:cubicBezTo>
                  <a:pt x="3117475" y="508208"/>
                  <a:pt x="3065843" y="674481"/>
                  <a:pt x="3106154" y="836342"/>
                </a:cubicBezTo>
                <a:cubicBezTo>
                  <a:pt x="3146465" y="998203"/>
                  <a:pt x="3070020" y="1112710"/>
                  <a:pt x="3106154" y="1293313"/>
                </a:cubicBezTo>
                <a:cubicBezTo>
                  <a:pt x="2962154" y="1295973"/>
                  <a:pt x="2823848" y="1260135"/>
                  <a:pt x="2650585" y="1293313"/>
                </a:cubicBezTo>
                <a:cubicBezTo>
                  <a:pt x="2477322" y="1326491"/>
                  <a:pt x="2326783" y="1232273"/>
                  <a:pt x="2132892" y="1293313"/>
                </a:cubicBezTo>
                <a:cubicBezTo>
                  <a:pt x="1939001" y="1354353"/>
                  <a:pt x="1758629" y="1255606"/>
                  <a:pt x="1646262" y="1293313"/>
                </a:cubicBezTo>
                <a:cubicBezTo>
                  <a:pt x="1533895" y="1331020"/>
                  <a:pt x="1339123" y="1224506"/>
                  <a:pt x="1066446" y="1293313"/>
                </a:cubicBezTo>
                <a:cubicBezTo>
                  <a:pt x="793769" y="1362120"/>
                  <a:pt x="641468" y="1231422"/>
                  <a:pt x="486631" y="1293313"/>
                </a:cubicBezTo>
                <a:cubicBezTo>
                  <a:pt x="331794" y="1355204"/>
                  <a:pt x="210580" y="1246841"/>
                  <a:pt x="0" y="1293313"/>
                </a:cubicBezTo>
                <a:cubicBezTo>
                  <a:pt x="-38814" y="1186466"/>
                  <a:pt x="25340" y="1033184"/>
                  <a:pt x="0" y="862209"/>
                </a:cubicBezTo>
                <a:cubicBezTo>
                  <a:pt x="-25340" y="691234"/>
                  <a:pt x="1496" y="597190"/>
                  <a:pt x="0" y="444037"/>
                </a:cubicBezTo>
                <a:cubicBezTo>
                  <a:pt x="-1496" y="290884"/>
                  <a:pt x="23418" y="95827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  <a:extLst>
              <a:ext uri="{C807C97D-BFC1-408E-A445-0C87EB9F89A2}">
                <ask:lineSketchStyleProps xmlns:ask="http://schemas.microsoft.com/office/drawing/2018/sketchyshapes" sd="1219033472"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rmAutofit fontScale="40000" lnSpcReduction="20000"/>
          </a:bodyPr>
          <a:lstStyle/>
          <a:p>
            <a:pPr marL="0" indent="0">
              <a:buNone/>
            </a:pPr>
            <a:r>
              <a:rPr lang="en-US" sz="4500" b="1" dirty="0">
                <a:solidFill>
                  <a:schemeClr val="bg2">
                    <a:lumMod val="2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Authentication request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User ID = 101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Inconsolata" pitchFamily="49" charset="77"/>
              <a:ea typeface="Inconsolata" pitchFamily="49" charset="77"/>
              <a:cs typeface="Calibri"/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TGS ID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+mn-lt"/>
              </a:rPr>
              <a:t> = 3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IP address = 192.168.180.12</a:t>
            </a:r>
          </a:p>
          <a:p>
            <a:r>
              <a:rPr lang="en-US" dirty="0">
                <a:latin typeface="Inconsolata" pitchFamily="49" charset="77"/>
                <a:ea typeface="Inconsolata" pitchFamily="49" charset="77"/>
                <a:cs typeface="Calibri"/>
              </a:rPr>
              <a:t>Lifetime = 3 </a:t>
            </a:r>
            <a:r>
              <a:rPr lang="en-US" dirty="0" err="1">
                <a:latin typeface="Inconsolata" pitchFamily="49" charset="77"/>
                <a:ea typeface="Inconsolata" pitchFamily="49" charset="77"/>
                <a:cs typeface="Calibri"/>
              </a:rPr>
              <a:t>hrs</a:t>
            </a:r>
          </a:p>
          <a:p>
            <a:endParaRPr lang="en-US" dirty="0">
              <a:latin typeface="Inconsolata" pitchFamily="49" charset="77"/>
              <a:ea typeface="Inconsolata" pitchFamily="49" charset="77"/>
              <a:cs typeface="Calibri"/>
            </a:endParaRPr>
          </a:p>
        </p:txBody>
      </p:sp>
      <p:pic>
        <p:nvPicPr>
          <p:cNvPr id="20" name="Picture 20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F0B1F641-5D4F-436E-84D6-4426FE0074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9441" y="1468754"/>
            <a:ext cx="378494" cy="378494"/>
          </a:xfrm>
          <a:prstGeom prst="rect">
            <a:avLst/>
          </a:prstGeom>
        </p:spPr>
      </p:pic>
      <p:pic>
        <p:nvPicPr>
          <p:cNvPr id="23" name="Picture 23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B8C5CF6B-2CFD-4486-89BC-0906615926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0722" y="4600137"/>
            <a:ext cx="768016" cy="76801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4D9E1FE-9583-4FC5-AF15-6E976C93EBCD}"/>
              </a:ext>
            </a:extLst>
          </p:cNvPr>
          <p:cNvSpPr txBox="1"/>
          <p:nvPr/>
        </p:nvSpPr>
        <p:spPr>
          <a:xfrm>
            <a:off x="3772243" y="317490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Does user 101 exist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?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pic>
        <p:nvPicPr>
          <p:cNvPr id="27" name="Picture 2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0E5C2FEF-2122-4E60-8510-054C726F24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4281" y="3484964"/>
            <a:ext cx="418599" cy="41859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65C87CE-8444-4271-B916-6579EEDE3CCC}"/>
              </a:ext>
            </a:extLst>
          </p:cNvPr>
          <p:cNvSpPr txBox="1"/>
          <p:nvPr/>
        </p:nvSpPr>
        <p:spPr>
          <a:xfrm>
            <a:off x="5373241" y="4014433"/>
            <a:ext cx="52738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Yes</a:t>
            </a:r>
            <a:endParaRPr lang="en-US" dirty="0">
              <a:latin typeface="Inconsolata" pitchFamily="49" charset="77"/>
              <a:ea typeface="Inconsolata" pitchFamily="49" charset="77"/>
            </a:endParaRPr>
          </a:p>
        </p:txBody>
      </p:sp>
      <p:pic>
        <p:nvPicPr>
          <p:cNvPr id="32" name="Picture 2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D7DBDD28-9FA0-41FB-8976-014454A27D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2648" y="4284393"/>
            <a:ext cx="418599" cy="418599"/>
          </a:xfrm>
          <a:prstGeom prst="rect">
            <a:avLst/>
          </a:prstGeom>
        </p:spPr>
      </p:pic>
      <p:pic>
        <p:nvPicPr>
          <p:cNvPr id="21" name="Picture 20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B0003747-5A12-47DA-8BB7-7C8AD007C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5263" y="2401445"/>
            <a:ext cx="378494" cy="378494"/>
          </a:xfrm>
          <a:prstGeom prst="rect">
            <a:avLst/>
          </a:prstGeom>
        </p:spPr>
      </p:pic>
      <p:sp>
        <p:nvSpPr>
          <p:cNvPr id="8" name="Left Arrow 7">
            <a:extLst>
              <a:ext uri="{FF2B5EF4-FFF2-40B4-BE49-F238E27FC236}">
                <a16:creationId xmlns:a16="http://schemas.microsoft.com/office/drawing/2014/main" id="{8FA26F53-2464-854D-B484-0DACBCB4DA12}"/>
              </a:ext>
            </a:extLst>
          </p:cNvPr>
          <p:cNvSpPr/>
          <p:nvPr/>
        </p:nvSpPr>
        <p:spPr>
          <a:xfrm rot="20822510">
            <a:off x="3027565" y="3770066"/>
            <a:ext cx="3930777" cy="663092"/>
          </a:xfrm>
          <a:custGeom>
            <a:avLst/>
            <a:gdLst>
              <a:gd name="connsiteX0" fmla="*/ 0 w 3930777"/>
              <a:gd name="connsiteY0" fmla="*/ 331546 h 663092"/>
              <a:gd name="connsiteX1" fmla="*/ 331546 w 3930777"/>
              <a:gd name="connsiteY1" fmla="*/ 0 h 663092"/>
              <a:gd name="connsiteX2" fmla="*/ 331546 w 3930777"/>
              <a:gd name="connsiteY2" fmla="*/ 262856 h 663092"/>
              <a:gd name="connsiteX3" fmla="*/ 931418 w 3930777"/>
              <a:gd name="connsiteY3" fmla="*/ 262856 h 663092"/>
              <a:gd name="connsiteX4" fmla="*/ 1423313 w 3930777"/>
              <a:gd name="connsiteY4" fmla="*/ 262856 h 663092"/>
              <a:gd name="connsiteX5" fmla="*/ 1915208 w 3930777"/>
              <a:gd name="connsiteY5" fmla="*/ 262856 h 663092"/>
              <a:gd name="connsiteX6" fmla="*/ 2551072 w 3930777"/>
              <a:gd name="connsiteY6" fmla="*/ 262856 h 663092"/>
              <a:gd name="connsiteX7" fmla="*/ 3078959 w 3930777"/>
              <a:gd name="connsiteY7" fmla="*/ 262856 h 663092"/>
              <a:gd name="connsiteX8" fmla="*/ 3930777 w 3930777"/>
              <a:gd name="connsiteY8" fmla="*/ 262856 h 663092"/>
              <a:gd name="connsiteX9" fmla="*/ 3930777 w 3930777"/>
              <a:gd name="connsiteY9" fmla="*/ 400236 h 663092"/>
              <a:gd name="connsiteX10" fmla="*/ 3330905 w 3930777"/>
              <a:gd name="connsiteY10" fmla="*/ 400236 h 663092"/>
              <a:gd name="connsiteX11" fmla="*/ 2803018 w 3930777"/>
              <a:gd name="connsiteY11" fmla="*/ 400236 h 663092"/>
              <a:gd name="connsiteX12" fmla="*/ 2311123 w 3930777"/>
              <a:gd name="connsiteY12" fmla="*/ 400236 h 663092"/>
              <a:gd name="connsiteX13" fmla="*/ 1783236 w 3930777"/>
              <a:gd name="connsiteY13" fmla="*/ 400236 h 663092"/>
              <a:gd name="connsiteX14" fmla="*/ 1147372 w 3930777"/>
              <a:gd name="connsiteY14" fmla="*/ 400236 h 663092"/>
              <a:gd name="connsiteX15" fmla="*/ 331546 w 3930777"/>
              <a:gd name="connsiteY15" fmla="*/ 400236 h 663092"/>
              <a:gd name="connsiteX16" fmla="*/ 331546 w 3930777"/>
              <a:gd name="connsiteY16" fmla="*/ 663092 h 663092"/>
              <a:gd name="connsiteX17" fmla="*/ 0 w 3930777"/>
              <a:gd name="connsiteY17" fmla="*/ 331546 h 6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930777" h="663092" fill="none" extrusionOk="0">
                <a:moveTo>
                  <a:pt x="0" y="331546"/>
                </a:moveTo>
                <a:cubicBezTo>
                  <a:pt x="85018" y="217028"/>
                  <a:pt x="262986" y="79173"/>
                  <a:pt x="331546" y="0"/>
                </a:cubicBezTo>
                <a:cubicBezTo>
                  <a:pt x="359622" y="75384"/>
                  <a:pt x="303387" y="179059"/>
                  <a:pt x="331546" y="262856"/>
                </a:cubicBezTo>
                <a:cubicBezTo>
                  <a:pt x="628945" y="257867"/>
                  <a:pt x="711818" y="281982"/>
                  <a:pt x="931418" y="262856"/>
                </a:cubicBezTo>
                <a:cubicBezTo>
                  <a:pt x="1151018" y="243730"/>
                  <a:pt x="1222580" y="313707"/>
                  <a:pt x="1423313" y="262856"/>
                </a:cubicBezTo>
                <a:cubicBezTo>
                  <a:pt x="1624047" y="212005"/>
                  <a:pt x="1787216" y="298146"/>
                  <a:pt x="1915208" y="262856"/>
                </a:cubicBezTo>
                <a:cubicBezTo>
                  <a:pt x="2043200" y="227566"/>
                  <a:pt x="2310667" y="277490"/>
                  <a:pt x="2551072" y="262856"/>
                </a:cubicBezTo>
                <a:cubicBezTo>
                  <a:pt x="2791477" y="248222"/>
                  <a:pt x="2945129" y="308462"/>
                  <a:pt x="3078959" y="262856"/>
                </a:cubicBezTo>
                <a:cubicBezTo>
                  <a:pt x="3212789" y="217250"/>
                  <a:pt x="3570628" y="316871"/>
                  <a:pt x="3930777" y="262856"/>
                </a:cubicBezTo>
                <a:cubicBezTo>
                  <a:pt x="3942651" y="305899"/>
                  <a:pt x="3929057" y="359107"/>
                  <a:pt x="3930777" y="400236"/>
                </a:cubicBezTo>
                <a:cubicBezTo>
                  <a:pt x="3716634" y="457996"/>
                  <a:pt x="3481208" y="358513"/>
                  <a:pt x="3330905" y="400236"/>
                </a:cubicBezTo>
                <a:cubicBezTo>
                  <a:pt x="3180602" y="441959"/>
                  <a:pt x="3056996" y="370934"/>
                  <a:pt x="2803018" y="400236"/>
                </a:cubicBezTo>
                <a:cubicBezTo>
                  <a:pt x="2549040" y="429538"/>
                  <a:pt x="2481140" y="392079"/>
                  <a:pt x="2311123" y="400236"/>
                </a:cubicBezTo>
                <a:cubicBezTo>
                  <a:pt x="2141106" y="408393"/>
                  <a:pt x="1897867" y="364263"/>
                  <a:pt x="1783236" y="400236"/>
                </a:cubicBezTo>
                <a:cubicBezTo>
                  <a:pt x="1668605" y="436209"/>
                  <a:pt x="1391896" y="393259"/>
                  <a:pt x="1147372" y="400236"/>
                </a:cubicBezTo>
                <a:cubicBezTo>
                  <a:pt x="902848" y="407213"/>
                  <a:pt x="729113" y="330841"/>
                  <a:pt x="331546" y="400236"/>
                </a:cubicBezTo>
                <a:cubicBezTo>
                  <a:pt x="351019" y="486466"/>
                  <a:pt x="319904" y="546960"/>
                  <a:pt x="331546" y="663092"/>
                </a:cubicBezTo>
                <a:cubicBezTo>
                  <a:pt x="166152" y="542326"/>
                  <a:pt x="120553" y="414949"/>
                  <a:pt x="0" y="331546"/>
                </a:cubicBezTo>
                <a:close/>
              </a:path>
              <a:path w="3930777" h="663092" stroke="0" extrusionOk="0">
                <a:moveTo>
                  <a:pt x="0" y="331546"/>
                </a:moveTo>
                <a:cubicBezTo>
                  <a:pt x="103482" y="219710"/>
                  <a:pt x="180323" y="171752"/>
                  <a:pt x="331546" y="0"/>
                </a:cubicBezTo>
                <a:cubicBezTo>
                  <a:pt x="360376" y="78012"/>
                  <a:pt x="321262" y="141967"/>
                  <a:pt x="331546" y="262856"/>
                </a:cubicBezTo>
                <a:cubicBezTo>
                  <a:pt x="493411" y="216459"/>
                  <a:pt x="674724" y="282900"/>
                  <a:pt x="1003402" y="262856"/>
                </a:cubicBezTo>
                <a:cubicBezTo>
                  <a:pt x="1332080" y="242812"/>
                  <a:pt x="1493462" y="321413"/>
                  <a:pt x="1639267" y="262856"/>
                </a:cubicBezTo>
                <a:cubicBezTo>
                  <a:pt x="1785073" y="204299"/>
                  <a:pt x="2081264" y="329052"/>
                  <a:pt x="2203146" y="262856"/>
                </a:cubicBezTo>
                <a:cubicBezTo>
                  <a:pt x="2325028" y="196660"/>
                  <a:pt x="2667553" y="306546"/>
                  <a:pt x="2875003" y="262856"/>
                </a:cubicBezTo>
                <a:cubicBezTo>
                  <a:pt x="3082453" y="219166"/>
                  <a:pt x="3200909" y="305090"/>
                  <a:pt x="3402890" y="262856"/>
                </a:cubicBezTo>
                <a:cubicBezTo>
                  <a:pt x="3604871" y="220622"/>
                  <a:pt x="3792861" y="285677"/>
                  <a:pt x="3930777" y="262856"/>
                </a:cubicBezTo>
                <a:cubicBezTo>
                  <a:pt x="3932007" y="317393"/>
                  <a:pt x="3925634" y="345409"/>
                  <a:pt x="3930777" y="400236"/>
                </a:cubicBezTo>
                <a:cubicBezTo>
                  <a:pt x="3789980" y="441396"/>
                  <a:pt x="3535768" y="348656"/>
                  <a:pt x="3366897" y="400236"/>
                </a:cubicBezTo>
                <a:cubicBezTo>
                  <a:pt x="3198026" y="451816"/>
                  <a:pt x="3118317" y="391458"/>
                  <a:pt x="2875003" y="400236"/>
                </a:cubicBezTo>
                <a:cubicBezTo>
                  <a:pt x="2631689" y="409014"/>
                  <a:pt x="2474105" y="346061"/>
                  <a:pt x="2275131" y="400236"/>
                </a:cubicBezTo>
                <a:cubicBezTo>
                  <a:pt x="2076157" y="454411"/>
                  <a:pt x="1850609" y="387191"/>
                  <a:pt x="1675259" y="400236"/>
                </a:cubicBezTo>
                <a:cubicBezTo>
                  <a:pt x="1499909" y="413281"/>
                  <a:pt x="1248687" y="347131"/>
                  <a:pt x="1075387" y="400236"/>
                </a:cubicBezTo>
                <a:cubicBezTo>
                  <a:pt x="902087" y="453341"/>
                  <a:pt x="566362" y="342757"/>
                  <a:pt x="331546" y="400236"/>
                </a:cubicBezTo>
                <a:cubicBezTo>
                  <a:pt x="335255" y="495076"/>
                  <a:pt x="309515" y="599959"/>
                  <a:pt x="331546" y="663092"/>
                </a:cubicBezTo>
                <a:cubicBezTo>
                  <a:pt x="198771" y="551230"/>
                  <a:pt x="164313" y="435444"/>
                  <a:pt x="0" y="331546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leftArrow">
                    <a:avLst>
                      <a:gd name="adj1" fmla="val 20718"/>
                      <a:gd name="adj2" fmla="val 5000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8" name="Left Arrow 27">
            <a:extLst>
              <a:ext uri="{FF2B5EF4-FFF2-40B4-BE49-F238E27FC236}">
                <a16:creationId xmlns:a16="http://schemas.microsoft.com/office/drawing/2014/main" id="{2ACCC7F4-1310-5E40-A267-B4D11EBDFBE7}"/>
              </a:ext>
            </a:extLst>
          </p:cNvPr>
          <p:cNvSpPr/>
          <p:nvPr/>
        </p:nvSpPr>
        <p:spPr>
          <a:xfrm rot="10087068">
            <a:off x="3331615" y="4514249"/>
            <a:ext cx="3742741" cy="773585"/>
          </a:xfrm>
          <a:custGeom>
            <a:avLst/>
            <a:gdLst>
              <a:gd name="connsiteX0" fmla="*/ 0 w 3742741"/>
              <a:gd name="connsiteY0" fmla="*/ 386793 h 773585"/>
              <a:gd name="connsiteX1" fmla="*/ 434940 w 3742741"/>
              <a:gd name="connsiteY1" fmla="*/ 0 h 773585"/>
              <a:gd name="connsiteX2" fmla="*/ 434940 w 3742741"/>
              <a:gd name="connsiteY2" fmla="*/ 306661 h 773585"/>
              <a:gd name="connsiteX3" fmla="*/ 986240 w 3742741"/>
              <a:gd name="connsiteY3" fmla="*/ 306661 h 773585"/>
              <a:gd name="connsiteX4" fmla="*/ 1438306 w 3742741"/>
              <a:gd name="connsiteY4" fmla="*/ 306661 h 773585"/>
              <a:gd name="connsiteX5" fmla="*/ 1890372 w 3742741"/>
              <a:gd name="connsiteY5" fmla="*/ 306661 h 773585"/>
              <a:gd name="connsiteX6" fmla="*/ 2474751 w 3742741"/>
              <a:gd name="connsiteY6" fmla="*/ 306661 h 773585"/>
              <a:gd name="connsiteX7" fmla="*/ 2959895 w 3742741"/>
              <a:gd name="connsiteY7" fmla="*/ 306661 h 773585"/>
              <a:gd name="connsiteX8" fmla="*/ 3742741 w 3742741"/>
              <a:gd name="connsiteY8" fmla="*/ 306661 h 773585"/>
              <a:gd name="connsiteX9" fmla="*/ 3742741 w 3742741"/>
              <a:gd name="connsiteY9" fmla="*/ 466924 h 773585"/>
              <a:gd name="connsiteX10" fmla="*/ 3191441 w 3742741"/>
              <a:gd name="connsiteY10" fmla="*/ 466924 h 773585"/>
              <a:gd name="connsiteX11" fmla="*/ 2706297 w 3742741"/>
              <a:gd name="connsiteY11" fmla="*/ 466924 h 773585"/>
              <a:gd name="connsiteX12" fmla="*/ 2254231 w 3742741"/>
              <a:gd name="connsiteY12" fmla="*/ 466924 h 773585"/>
              <a:gd name="connsiteX13" fmla="*/ 1769086 w 3742741"/>
              <a:gd name="connsiteY13" fmla="*/ 466924 h 773585"/>
              <a:gd name="connsiteX14" fmla="*/ 1184708 w 3742741"/>
              <a:gd name="connsiteY14" fmla="*/ 466924 h 773585"/>
              <a:gd name="connsiteX15" fmla="*/ 434940 w 3742741"/>
              <a:gd name="connsiteY15" fmla="*/ 466924 h 773585"/>
              <a:gd name="connsiteX16" fmla="*/ 434940 w 3742741"/>
              <a:gd name="connsiteY16" fmla="*/ 773585 h 773585"/>
              <a:gd name="connsiteX17" fmla="*/ 0 w 3742741"/>
              <a:gd name="connsiteY17" fmla="*/ 386793 h 773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742741" h="773585" fill="none" extrusionOk="0">
                <a:moveTo>
                  <a:pt x="0" y="386793"/>
                </a:moveTo>
                <a:cubicBezTo>
                  <a:pt x="192444" y="176880"/>
                  <a:pt x="264068" y="180161"/>
                  <a:pt x="434940" y="0"/>
                </a:cubicBezTo>
                <a:cubicBezTo>
                  <a:pt x="443673" y="90753"/>
                  <a:pt x="404769" y="217420"/>
                  <a:pt x="434940" y="306661"/>
                </a:cubicBezTo>
                <a:cubicBezTo>
                  <a:pt x="706045" y="296079"/>
                  <a:pt x="852056" y="337060"/>
                  <a:pt x="986240" y="306661"/>
                </a:cubicBezTo>
                <a:cubicBezTo>
                  <a:pt x="1120424" y="276262"/>
                  <a:pt x="1223007" y="332635"/>
                  <a:pt x="1438306" y="306661"/>
                </a:cubicBezTo>
                <a:cubicBezTo>
                  <a:pt x="1653605" y="280687"/>
                  <a:pt x="1719714" y="322742"/>
                  <a:pt x="1890372" y="306661"/>
                </a:cubicBezTo>
                <a:cubicBezTo>
                  <a:pt x="2061030" y="290580"/>
                  <a:pt x="2265378" y="340840"/>
                  <a:pt x="2474751" y="306661"/>
                </a:cubicBezTo>
                <a:cubicBezTo>
                  <a:pt x="2684124" y="272482"/>
                  <a:pt x="2859254" y="342391"/>
                  <a:pt x="2959895" y="306661"/>
                </a:cubicBezTo>
                <a:cubicBezTo>
                  <a:pt x="3060536" y="270931"/>
                  <a:pt x="3381841" y="328192"/>
                  <a:pt x="3742741" y="306661"/>
                </a:cubicBezTo>
                <a:cubicBezTo>
                  <a:pt x="3750871" y="378851"/>
                  <a:pt x="3728738" y="418322"/>
                  <a:pt x="3742741" y="466924"/>
                </a:cubicBezTo>
                <a:cubicBezTo>
                  <a:pt x="3605098" y="494412"/>
                  <a:pt x="3439598" y="458535"/>
                  <a:pt x="3191441" y="466924"/>
                </a:cubicBezTo>
                <a:cubicBezTo>
                  <a:pt x="2943284" y="475313"/>
                  <a:pt x="2906046" y="420401"/>
                  <a:pt x="2706297" y="466924"/>
                </a:cubicBezTo>
                <a:cubicBezTo>
                  <a:pt x="2506548" y="513447"/>
                  <a:pt x="2386729" y="438271"/>
                  <a:pt x="2254231" y="466924"/>
                </a:cubicBezTo>
                <a:cubicBezTo>
                  <a:pt x="2121733" y="495577"/>
                  <a:pt x="1957019" y="434370"/>
                  <a:pt x="1769086" y="466924"/>
                </a:cubicBezTo>
                <a:cubicBezTo>
                  <a:pt x="1581153" y="499478"/>
                  <a:pt x="1459624" y="436925"/>
                  <a:pt x="1184708" y="466924"/>
                </a:cubicBezTo>
                <a:cubicBezTo>
                  <a:pt x="909792" y="496923"/>
                  <a:pt x="618156" y="440071"/>
                  <a:pt x="434940" y="466924"/>
                </a:cubicBezTo>
                <a:cubicBezTo>
                  <a:pt x="437037" y="582305"/>
                  <a:pt x="400518" y="651640"/>
                  <a:pt x="434940" y="773585"/>
                </a:cubicBezTo>
                <a:cubicBezTo>
                  <a:pt x="264808" y="668295"/>
                  <a:pt x="175308" y="503399"/>
                  <a:pt x="0" y="386793"/>
                </a:cubicBezTo>
                <a:close/>
              </a:path>
              <a:path w="3742741" h="773585" stroke="0" extrusionOk="0">
                <a:moveTo>
                  <a:pt x="0" y="386793"/>
                </a:moveTo>
                <a:cubicBezTo>
                  <a:pt x="143044" y="194326"/>
                  <a:pt x="232670" y="201016"/>
                  <a:pt x="434940" y="0"/>
                </a:cubicBezTo>
                <a:cubicBezTo>
                  <a:pt x="448991" y="85230"/>
                  <a:pt x="424055" y="158184"/>
                  <a:pt x="434940" y="306661"/>
                </a:cubicBezTo>
                <a:cubicBezTo>
                  <a:pt x="623397" y="256273"/>
                  <a:pt x="874926" y="330107"/>
                  <a:pt x="1052396" y="306661"/>
                </a:cubicBezTo>
                <a:cubicBezTo>
                  <a:pt x="1229866" y="283215"/>
                  <a:pt x="1509108" y="306748"/>
                  <a:pt x="1636774" y="306661"/>
                </a:cubicBezTo>
                <a:cubicBezTo>
                  <a:pt x="1764440" y="306574"/>
                  <a:pt x="1990520" y="343671"/>
                  <a:pt x="2154997" y="306661"/>
                </a:cubicBezTo>
                <a:cubicBezTo>
                  <a:pt x="2319474" y="269651"/>
                  <a:pt x="2574638" y="343327"/>
                  <a:pt x="2772453" y="306661"/>
                </a:cubicBezTo>
                <a:cubicBezTo>
                  <a:pt x="2970268" y="269995"/>
                  <a:pt x="3033941" y="329351"/>
                  <a:pt x="3257597" y="306661"/>
                </a:cubicBezTo>
                <a:cubicBezTo>
                  <a:pt x="3481253" y="283971"/>
                  <a:pt x="3620387" y="356384"/>
                  <a:pt x="3742741" y="306661"/>
                </a:cubicBezTo>
                <a:cubicBezTo>
                  <a:pt x="3748172" y="364877"/>
                  <a:pt x="3742496" y="422497"/>
                  <a:pt x="3742741" y="466924"/>
                </a:cubicBezTo>
                <a:cubicBezTo>
                  <a:pt x="3630313" y="507862"/>
                  <a:pt x="3468906" y="445145"/>
                  <a:pt x="3224519" y="466924"/>
                </a:cubicBezTo>
                <a:cubicBezTo>
                  <a:pt x="2980132" y="488703"/>
                  <a:pt x="2968135" y="449225"/>
                  <a:pt x="2772453" y="466924"/>
                </a:cubicBezTo>
                <a:cubicBezTo>
                  <a:pt x="2576771" y="484623"/>
                  <a:pt x="2484536" y="442697"/>
                  <a:pt x="2221153" y="466924"/>
                </a:cubicBezTo>
                <a:cubicBezTo>
                  <a:pt x="1957770" y="491151"/>
                  <a:pt x="1857888" y="457517"/>
                  <a:pt x="1669852" y="466924"/>
                </a:cubicBezTo>
                <a:cubicBezTo>
                  <a:pt x="1481816" y="476331"/>
                  <a:pt x="1320678" y="456625"/>
                  <a:pt x="1118552" y="466924"/>
                </a:cubicBezTo>
                <a:cubicBezTo>
                  <a:pt x="916426" y="477223"/>
                  <a:pt x="688666" y="434646"/>
                  <a:pt x="434940" y="466924"/>
                </a:cubicBezTo>
                <a:cubicBezTo>
                  <a:pt x="470653" y="618553"/>
                  <a:pt x="407997" y="638517"/>
                  <a:pt x="434940" y="773585"/>
                </a:cubicBezTo>
                <a:cubicBezTo>
                  <a:pt x="226453" y="659482"/>
                  <a:pt x="184763" y="501956"/>
                  <a:pt x="0" y="386793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leftArrow">
                    <a:avLst>
                      <a:gd name="adj1" fmla="val 20717"/>
                      <a:gd name="adj2" fmla="val 56224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729A54-1AD2-7547-BB71-0975D7108F39}"/>
              </a:ext>
            </a:extLst>
          </p:cNvPr>
          <p:cNvSpPr txBox="1"/>
          <p:nvPr/>
        </p:nvSpPr>
        <p:spPr>
          <a:xfrm>
            <a:off x="778695" y="614736"/>
            <a:ext cx="697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3200" dirty="0"/>
              <a:t>🤣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848A80-CF83-0744-A5F2-6524707C3401}"/>
              </a:ext>
            </a:extLst>
          </p:cNvPr>
          <p:cNvSpPr txBox="1"/>
          <p:nvPr/>
        </p:nvSpPr>
        <p:spPr>
          <a:xfrm>
            <a:off x="9255175" y="887565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sz="4000" dirty="0"/>
              <a:t>💂‍♀️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792E9D-7BF4-9A4B-9B7E-F2DF486B23B4}"/>
              </a:ext>
            </a:extLst>
          </p:cNvPr>
          <p:cNvSpPr txBox="1"/>
          <p:nvPr/>
        </p:nvSpPr>
        <p:spPr>
          <a:xfrm>
            <a:off x="11214826" y="1418399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sz="3600" dirty="0"/>
              <a:t>👨🏼‍💼</a:t>
            </a:r>
            <a:endParaRPr lang="en-RU" sz="2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8CFF32A-7252-6A46-86DD-16235C69B353}"/>
              </a:ext>
            </a:extLst>
          </p:cNvPr>
          <p:cNvSpPr txBox="1"/>
          <p:nvPr/>
        </p:nvSpPr>
        <p:spPr>
          <a:xfrm>
            <a:off x="11224218" y="3092934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sz="2800" dirty="0"/>
              <a:t>😵‍💫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2F5CB6FB-DFD9-D349-9B4B-1ADC035BC0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78212" y="3402627"/>
            <a:ext cx="379772" cy="352027"/>
          </a:xfrm>
          <a:prstGeom prst="rect">
            <a:avLst/>
          </a:prstGeom>
        </p:spPr>
      </p:pic>
      <p:pic>
        <p:nvPicPr>
          <p:cNvPr id="30" name="Picture 26">
            <a:extLst>
              <a:ext uri="{FF2B5EF4-FFF2-40B4-BE49-F238E27FC236}">
                <a16:creationId xmlns:a16="http://schemas.microsoft.com/office/drawing/2014/main" id="{D0D363A7-BF7B-4E4E-84CE-7696E731FE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52000" y="1460328"/>
            <a:ext cx="371074" cy="408367"/>
          </a:xfrm>
          <a:prstGeom prst="rect">
            <a:avLst/>
          </a:prstGeom>
        </p:spPr>
      </p:pic>
      <p:pic>
        <p:nvPicPr>
          <p:cNvPr id="33" name="Picture 32" descr="A picture containing vector graphics, clipart&#10;&#10;Description generated with high confidence">
            <a:extLst>
              <a:ext uri="{FF2B5EF4-FFF2-40B4-BE49-F238E27FC236}">
                <a16:creationId xmlns:a16="http://schemas.microsoft.com/office/drawing/2014/main" id="{61E0C894-2566-6E48-9EF6-12B3311834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40055" y="184863"/>
            <a:ext cx="413651" cy="400673"/>
          </a:xfrm>
          <a:prstGeom prst="rect">
            <a:avLst/>
          </a:prstGeom>
        </p:spPr>
      </p:pic>
      <p:sp>
        <p:nvSpPr>
          <p:cNvPr id="35" name="Left Arrow 34">
            <a:extLst>
              <a:ext uri="{FF2B5EF4-FFF2-40B4-BE49-F238E27FC236}">
                <a16:creationId xmlns:a16="http://schemas.microsoft.com/office/drawing/2014/main" id="{41149B58-420C-4D43-B77A-6D2C9EB2FA4E}"/>
              </a:ext>
            </a:extLst>
          </p:cNvPr>
          <p:cNvSpPr/>
          <p:nvPr/>
        </p:nvSpPr>
        <p:spPr>
          <a:xfrm rot="11572667">
            <a:off x="4250858" y="1693729"/>
            <a:ext cx="3742741" cy="773585"/>
          </a:xfrm>
          <a:custGeom>
            <a:avLst/>
            <a:gdLst>
              <a:gd name="connsiteX0" fmla="*/ 0 w 3742741"/>
              <a:gd name="connsiteY0" fmla="*/ 386793 h 773585"/>
              <a:gd name="connsiteX1" fmla="*/ 434940 w 3742741"/>
              <a:gd name="connsiteY1" fmla="*/ 0 h 773585"/>
              <a:gd name="connsiteX2" fmla="*/ 434940 w 3742741"/>
              <a:gd name="connsiteY2" fmla="*/ 306661 h 773585"/>
              <a:gd name="connsiteX3" fmla="*/ 986240 w 3742741"/>
              <a:gd name="connsiteY3" fmla="*/ 306661 h 773585"/>
              <a:gd name="connsiteX4" fmla="*/ 1438306 w 3742741"/>
              <a:gd name="connsiteY4" fmla="*/ 306661 h 773585"/>
              <a:gd name="connsiteX5" fmla="*/ 1890372 w 3742741"/>
              <a:gd name="connsiteY5" fmla="*/ 306661 h 773585"/>
              <a:gd name="connsiteX6" fmla="*/ 2474751 w 3742741"/>
              <a:gd name="connsiteY6" fmla="*/ 306661 h 773585"/>
              <a:gd name="connsiteX7" fmla="*/ 2959895 w 3742741"/>
              <a:gd name="connsiteY7" fmla="*/ 306661 h 773585"/>
              <a:gd name="connsiteX8" fmla="*/ 3742741 w 3742741"/>
              <a:gd name="connsiteY8" fmla="*/ 306661 h 773585"/>
              <a:gd name="connsiteX9" fmla="*/ 3742741 w 3742741"/>
              <a:gd name="connsiteY9" fmla="*/ 466924 h 773585"/>
              <a:gd name="connsiteX10" fmla="*/ 3191441 w 3742741"/>
              <a:gd name="connsiteY10" fmla="*/ 466924 h 773585"/>
              <a:gd name="connsiteX11" fmla="*/ 2706297 w 3742741"/>
              <a:gd name="connsiteY11" fmla="*/ 466924 h 773585"/>
              <a:gd name="connsiteX12" fmla="*/ 2254231 w 3742741"/>
              <a:gd name="connsiteY12" fmla="*/ 466924 h 773585"/>
              <a:gd name="connsiteX13" fmla="*/ 1769086 w 3742741"/>
              <a:gd name="connsiteY13" fmla="*/ 466924 h 773585"/>
              <a:gd name="connsiteX14" fmla="*/ 1184708 w 3742741"/>
              <a:gd name="connsiteY14" fmla="*/ 466924 h 773585"/>
              <a:gd name="connsiteX15" fmla="*/ 434940 w 3742741"/>
              <a:gd name="connsiteY15" fmla="*/ 466924 h 773585"/>
              <a:gd name="connsiteX16" fmla="*/ 434940 w 3742741"/>
              <a:gd name="connsiteY16" fmla="*/ 773585 h 773585"/>
              <a:gd name="connsiteX17" fmla="*/ 0 w 3742741"/>
              <a:gd name="connsiteY17" fmla="*/ 386793 h 773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742741" h="773585" fill="none" extrusionOk="0">
                <a:moveTo>
                  <a:pt x="0" y="386793"/>
                </a:moveTo>
                <a:cubicBezTo>
                  <a:pt x="192444" y="176880"/>
                  <a:pt x="264068" y="180161"/>
                  <a:pt x="434940" y="0"/>
                </a:cubicBezTo>
                <a:cubicBezTo>
                  <a:pt x="443673" y="90753"/>
                  <a:pt x="404769" y="217420"/>
                  <a:pt x="434940" y="306661"/>
                </a:cubicBezTo>
                <a:cubicBezTo>
                  <a:pt x="706045" y="296079"/>
                  <a:pt x="852056" y="337060"/>
                  <a:pt x="986240" y="306661"/>
                </a:cubicBezTo>
                <a:cubicBezTo>
                  <a:pt x="1120424" y="276262"/>
                  <a:pt x="1223007" y="332635"/>
                  <a:pt x="1438306" y="306661"/>
                </a:cubicBezTo>
                <a:cubicBezTo>
                  <a:pt x="1653605" y="280687"/>
                  <a:pt x="1719714" y="322742"/>
                  <a:pt x="1890372" y="306661"/>
                </a:cubicBezTo>
                <a:cubicBezTo>
                  <a:pt x="2061030" y="290580"/>
                  <a:pt x="2265378" y="340840"/>
                  <a:pt x="2474751" y="306661"/>
                </a:cubicBezTo>
                <a:cubicBezTo>
                  <a:pt x="2684124" y="272482"/>
                  <a:pt x="2859254" y="342391"/>
                  <a:pt x="2959895" y="306661"/>
                </a:cubicBezTo>
                <a:cubicBezTo>
                  <a:pt x="3060536" y="270931"/>
                  <a:pt x="3381841" y="328192"/>
                  <a:pt x="3742741" y="306661"/>
                </a:cubicBezTo>
                <a:cubicBezTo>
                  <a:pt x="3750871" y="378851"/>
                  <a:pt x="3728738" y="418322"/>
                  <a:pt x="3742741" y="466924"/>
                </a:cubicBezTo>
                <a:cubicBezTo>
                  <a:pt x="3605098" y="494412"/>
                  <a:pt x="3439598" y="458535"/>
                  <a:pt x="3191441" y="466924"/>
                </a:cubicBezTo>
                <a:cubicBezTo>
                  <a:pt x="2943284" y="475313"/>
                  <a:pt x="2906046" y="420401"/>
                  <a:pt x="2706297" y="466924"/>
                </a:cubicBezTo>
                <a:cubicBezTo>
                  <a:pt x="2506548" y="513447"/>
                  <a:pt x="2386729" y="438271"/>
                  <a:pt x="2254231" y="466924"/>
                </a:cubicBezTo>
                <a:cubicBezTo>
                  <a:pt x="2121733" y="495577"/>
                  <a:pt x="1957019" y="434370"/>
                  <a:pt x="1769086" y="466924"/>
                </a:cubicBezTo>
                <a:cubicBezTo>
                  <a:pt x="1581153" y="499478"/>
                  <a:pt x="1459624" y="436925"/>
                  <a:pt x="1184708" y="466924"/>
                </a:cubicBezTo>
                <a:cubicBezTo>
                  <a:pt x="909792" y="496923"/>
                  <a:pt x="618156" y="440071"/>
                  <a:pt x="434940" y="466924"/>
                </a:cubicBezTo>
                <a:cubicBezTo>
                  <a:pt x="437037" y="582305"/>
                  <a:pt x="400518" y="651640"/>
                  <a:pt x="434940" y="773585"/>
                </a:cubicBezTo>
                <a:cubicBezTo>
                  <a:pt x="264808" y="668295"/>
                  <a:pt x="175308" y="503399"/>
                  <a:pt x="0" y="386793"/>
                </a:cubicBezTo>
                <a:close/>
              </a:path>
              <a:path w="3742741" h="773585" stroke="0" extrusionOk="0">
                <a:moveTo>
                  <a:pt x="0" y="386793"/>
                </a:moveTo>
                <a:cubicBezTo>
                  <a:pt x="143044" y="194326"/>
                  <a:pt x="232670" y="201016"/>
                  <a:pt x="434940" y="0"/>
                </a:cubicBezTo>
                <a:cubicBezTo>
                  <a:pt x="448991" y="85230"/>
                  <a:pt x="424055" y="158184"/>
                  <a:pt x="434940" y="306661"/>
                </a:cubicBezTo>
                <a:cubicBezTo>
                  <a:pt x="623397" y="256273"/>
                  <a:pt x="874926" y="330107"/>
                  <a:pt x="1052396" y="306661"/>
                </a:cubicBezTo>
                <a:cubicBezTo>
                  <a:pt x="1229866" y="283215"/>
                  <a:pt x="1509108" y="306748"/>
                  <a:pt x="1636774" y="306661"/>
                </a:cubicBezTo>
                <a:cubicBezTo>
                  <a:pt x="1764440" y="306574"/>
                  <a:pt x="1990520" y="343671"/>
                  <a:pt x="2154997" y="306661"/>
                </a:cubicBezTo>
                <a:cubicBezTo>
                  <a:pt x="2319474" y="269651"/>
                  <a:pt x="2574638" y="343327"/>
                  <a:pt x="2772453" y="306661"/>
                </a:cubicBezTo>
                <a:cubicBezTo>
                  <a:pt x="2970268" y="269995"/>
                  <a:pt x="3033941" y="329351"/>
                  <a:pt x="3257597" y="306661"/>
                </a:cubicBezTo>
                <a:cubicBezTo>
                  <a:pt x="3481253" y="283971"/>
                  <a:pt x="3620387" y="356384"/>
                  <a:pt x="3742741" y="306661"/>
                </a:cubicBezTo>
                <a:cubicBezTo>
                  <a:pt x="3748172" y="364877"/>
                  <a:pt x="3742496" y="422497"/>
                  <a:pt x="3742741" y="466924"/>
                </a:cubicBezTo>
                <a:cubicBezTo>
                  <a:pt x="3630313" y="507862"/>
                  <a:pt x="3468906" y="445145"/>
                  <a:pt x="3224519" y="466924"/>
                </a:cubicBezTo>
                <a:cubicBezTo>
                  <a:pt x="2980132" y="488703"/>
                  <a:pt x="2968135" y="449225"/>
                  <a:pt x="2772453" y="466924"/>
                </a:cubicBezTo>
                <a:cubicBezTo>
                  <a:pt x="2576771" y="484623"/>
                  <a:pt x="2484536" y="442697"/>
                  <a:pt x="2221153" y="466924"/>
                </a:cubicBezTo>
                <a:cubicBezTo>
                  <a:pt x="1957770" y="491151"/>
                  <a:pt x="1857888" y="457517"/>
                  <a:pt x="1669852" y="466924"/>
                </a:cubicBezTo>
                <a:cubicBezTo>
                  <a:pt x="1481816" y="476331"/>
                  <a:pt x="1320678" y="456625"/>
                  <a:pt x="1118552" y="466924"/>
                </a:cubicBezTo>
                <a:cubicBezTo>
                  <a:pt x="916426" y="477223"/>
                  <a:pt x="688666" y="434646"/>
                  <a:pt x="434940" y="466924"/>
                </a:cubicBezTo>
                <a:cubicBezTo>
                  <a:pt x="470653" y="618553"/>
                  <a:pt x="407997" y="638517"/>
                  <a:pt x="434940" y="773585"/>
                </a:cubicBezTo>
                <a:cubicBezTo>
                  <a:pt x="226453" y="659482"/>
                  <a:pt x="184763" y="501956"/>
                  <a:pt x="0" y="386793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leftArrow">
                    <a:avLst>
                      <a:gd name="adj1" fmla="val 20717"/>
                      <a:gd name="adj2" fmla="val 56224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871890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1">
            <a:extLst>
              <a:ext uri="{FF2B5EF4-FFF2-40B4-BE49-F238E27FC236}">
                <a16:creationId xmlns:a16="http://schemas.microsoft.com/office/drawing/2014/main" id="{8147A45C-F79F-44DD-87DE-37CDC6130BD6}"/>
              </a:ext>
            </a:extLst>
          </p:cNvPr>
          <p:cNvSpPr txBox="1"/>
          <p:nvPr/>
        </p:nvSpPr>
        <p:spPr>
          <a:xfrm>
            <a:off x="6790548" y="462694"/>
            <a:ext cx="3455067" cy="646331"/>
          </a:xfrm>
          <a:custGeom>
            <a:avLst/>
            <a:gdLst>
              <a:gd name="connsiteX0" fmla="*/ 0 w 3455067"/>
              <a:gd name="connsiteY0" fmla="*/ 0 h 646331"/>
              <a:gd name="connsiteX1" fmla="*/ 541294 w 3455067"/>
              <a:gd name="connsiteY1" fmla="*/ 0 h 646331"/>
              <a:gd name="connsiteX2" fmla="*/ 1013486 w 3455067"/>
              <a:gd name="connsiteY2" fmla="*/ 0 h 646331"/>
              <a:gd name="connsiteX3" fmla="*/ 1520229 w 3455067"/>
              <a:gd name="connsiteY3" fmla="*/ 0 h 646331"/>
              <a:gd name="connsiteX4" fmla="*/ 2130625 w 3455067"/>
              <a:gd name="connsiteY4" fmla="*/ 0 h 646331"/>
              <a:gd name="connsiteX5" fmla="*/ 2671918 w 3455067"/>
              <a:gd name="connsiteY5" fmla="*/ 0 h 646331"/>
              <a:gd name="connsiteX6" fmla="*/ 3455067 w 3455067"/>
              <a:gd name="connsiteY6" fmla="*/ 0 h 646331"/>
              <a:gd name="connsiteX7" fmla="*/ 3455067 w 3455067"/>
              <a:gd name="connsiteY7" fmla="*/ 329629 h 646331"/>
              <a:gd name="connsiteX8" fmla="*/ 3455067 w 3455067"/>
              <a:gd name="connsiteY8" fmla="*/ 646331 h 646331"/>
              <a:gd name="connsiteX9" fmla="*/ 2879223 w 3455067"/>
              <a:gd name="connsiteY9" fmla="*/ 646331 h 646331"/>
              <a:gd name="connsiteX10" fmla="*/ 2372479 w 3455067"/>
              <a:gd name="connsiteY10" fmla="*/ 646331 h 646331"/>
              <a:gd name="connsiteX11" fmla="*/ 1727534 w 3455067"/>
              <a:gd name="connsiteY11" fmla="*/ 646331 h 646331"/>
              <a:gd name="connsiteX12" fmla="*/ 1186240 w 3455067"/>
              <a:gd name="connsiteY12" fmla="*/ 646331 h 646331"/>
              <a:gd name="connsiteX13" fmla="*/ 714047 w 3455067"/>
              <a:gd name="connsiteY13" fmla="*/ 646331 h 646331"/>
              <a:gd name="connsiteX14" fmla="*/ 0 w 3455067"/>
              <a:gd name="connsiteY14" fmla="*/ 646331 h 646331"/>
              <a:gd name="connsiteX15" fmla="*/ 0 w 3455067"/>
              <a:gd name="connsiteY15" fmla="*/ 336092 h 646331"/>
              <a:gd name="connsiteX16" fmla="*/ 0 w 3455067"/>
              <a:gd name="connsiteY16" fmla="*/ 0 h 646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455067" h="646331" fill="none" extrusionOk="0">
                <a:moveTo>
                  <a:pt x="0" y="0"/>
                </a:moveTo>
                <a:cubicBezTo>
                  <a:pt x="242717" y="-59266"/>
                  <a:pt x="406015" y="47450"/>
                  <a:pt x="541294" y="0"/>
                </a:cubicBezTo>
                <a:cubicBezTo>
                  <a:pt x="676573" y="-47450"/>
                  <a:pt x="834009" y="54686"/>
                  <a:pt x="1013486" y="0"/>
                </a:cubicBezTo>
                <a:cubicBezTo>
                  <a:pt x="1192963" y="-54686"/>
                  <a:pt x="1376095" y="15963"/>
                  <a:pt x="1520229" y="0"/>
                </a:cubicBezTo>
                <a:cubicBezTo>
                  <a:pt x="1664363" y="-15963"/>
                  <a:pt x="1936548" y="32444"/>
                  <a:pt x="2130625" y="0"/>
                </a:cubicBezTo>
                <a:cubicBezTo>
                  <a:pt x="2324702" y="-32444"/>
                  <a:pt x="2563066" y="16625"/>
                  <a:pt x="2671918" y="0"/>
                </a:cubicBezTo>
                <a:cubicBezTo>
                  <a:pt x="2780770" y="-16625"/>
                  <a:pt x="3102432" y="92529"/>
                  <a:pt x="3455067" y="0"/>
                </a:cubicBezTo>
                <a:cubicBezTo>
                  <a:pt x="3480058" y="95584"/>
                  <a:pt x="3418806" y="238896"/>
                  <a:pt x="3455067" y="329629"/>
                </a:cubicBezTo>
                <a:cubicBezTo>
                  <a:pt x="3491328" y="420362"/>
                  <a:pt x="3445383" y="528952"/>
                  <a:pt x="3455067" y="646331"/>
                </a:cubicBezTo>
                <a:cubicBezTo>
                  <a:pt x="3309497" y="652634"/>
                  <a:pt x="3111095" y="600883"/>
                  <a:pt x="2879223" y="646331"/>
                </a:cubicBezTo>
                <a:cubicBezTo>
                  <a:pt x="2647351" y="691779"/>
                  <a:pt x="2507200" y="642396"/>
                  <a:pt x="2372479" y="646331"/>
                </a:cubicBezTo>
                <a:cubicBezTo>
                  <a:pt x="2237758" y="650266"/>
                  <a:pt x="2007304" y="610243"/>
                  <a:pt x="1727534" y="646331"/>
                </a:cubicBezTo>
                <a:cubicBezTo>
                  <a:pt x="1447765" y="682419"/>
                  <a:pt x="1329735" y="645487"/>
                  <a:pt x="1186240" y="646331"/>
                </a:cubicBezTo>
                <a:cubicBezTo>
                  <a:pt x="1042745" y="647175"/>
                  <a:pt x="841332" y="621505"/>
                  <a:pt x="714047" y="646331"/>
                </a:cubicBezTo>
                <a:cubicBezTo>
                  <a:pt x="586762" y="671157"/>
                  <a:pt x="269618" y="618637"/>
                  <a:pt x="0" y="646331"/>
                </a:cubicBezTo>
                <a:cubicBezTo>
                  <a:pt x="-18676" y="560701"/>
                  <a:pt x="27135" y="429861"/>
                  <a:pt x="0" y="336092"/>
                </a:cubicBezTo>
                <a:cubicBezTo>
                  <a:pt x="-27135" y="242323"/>
                  <a:pt x="3131" y="123161"/>
                  <a:pt x="0" y="0"/>
                </a:cubicBezTo>
                <a:close/>
              </a:path>
              <a:path w="3455067" h="646331" stroke="0" extrusionOk="0">
                <a:moveTo>
                  <a:pt x="0" y="0"/>
                </a:moveTo>
                <a:cubicBezTo>
                  <a:pt x="220680" y="-32628"/>
                  <a:pt x="408281" y="4576"/>
                  <a:pt x="541294" y="0"/>
                </a:cubicBezTo>
                <a:cubicBezTo>
                  <a:pt x="674307" y="-4576"/>
                  <a:pt x="864866" y="44380"/>
                  <a:pt x="1013486" y="0"/>
                </a:cubicBezTo>
                <a:cubicBezTo>
                  <a:pt x="1162106" y="-44380"/>
                  <a:pt x="1393106" y="16273"/>
                  <a:pt x="1658432" y="0"/>
                </a:cubicBezTo>
                <a:cubicBezTo>
                  <a:pt x="1923758" y="-16273"/>
                  <a:pt x="1929163" y="37147"/>
                  <a:pt x="2199726" y="0"/>
                </a:cubicBezTo>
                <a:cubicBezTo>
                  <a:pt x="2470289" y="-37147"/>
                  <a:pt x="2582214" y="41569"/>
                  <a:pt x="2741020" y="0"/>
                </a:cubicBezTo>
                <a:cubicBezTo>
                  <a:pt x="2899826" y="-41569"/>
                  <a:pt x="3243761" y="19615"/>
                  <a:pt x="3455067" y="0"/>
                </a:cubicBezTo>
                <a:cubicBezTo>
                  <a:pt x="3463023" y="88056"/>
                  <a:pt x="3447821" y="222591"/>
                  <a:pt x="3455067" y="310239"/>
                </a:cubicBezTo>
                <a:cubicBezTo>
                  <a:pt x="3462313" y="397887"/>
                  <a:pt x="3427385" y="498093"/>
                  <a:pt x="3455067" y="646331"/>
                </a:cubicBezTo>
                <a:cubicBezTo>
                  <a:pt x="3249047" y="653225"/>
                  <a:pt x="3146209" y="644512"/>
                  <a:pt x="2948324" y="646331"/>
                </a:cubicBezTo>
                <a:cubicBezTo>
                  <a:pt x="2750439" y="648150"/>
                  <a:pt x="2622095" y="588644"/>
                  <a:pt x="2372479" y="646331"/>
                </a:cubicBezTo>
                <a:cubicBezTo>
                  <a:pt x="2122864" y="704018"/>
                  <a:pt x="1927803" y="600358"/>
                  <a:pt x="1796635" y="646331"/>
                </a:cubicBezTo>
                <a:cubicBezTo>
                  <a:pt x="1665467" y="692304"/>
                  <a:pt x="1458761" y="629699"/>
                  <a:pt x="1255341" y="646331"/>
                </a:cubicBezTo>
                <a:cubicBezTo>
                  <a:pt x="1051921" y="662963"/>
                  <a:pt x="863213" y="604752"/>
                  <a:pt x="610395" y="646331"/>
                </a:cubicBezTo>
                <a:cubicBezTo>
                  <a:pt x="357577" y="687910"/>
                  <a:pt x="290252" y="615381"/>
                  <a:pt x="0" y="646331"/>
                </a:cubicBezTo>
                <a:cubicBezTo>
                  <a:pt x="-12452" y="566656"/>
                  <a:pt x="1926" y="454460"/>
                  <a:pt x="0" y="336092"/>
                </a:cubicBezTo>
                <a:cubicBezTo>
                  <a:pt x="-1926" y="217724"/>
                  <a:pt x="19950" y="139684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GB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AS generates a random session key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 for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TGS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Inconsolata" pitchFamily="49" charset="77"/>
              <a:ea typeface="Inconsolata" pitchFamily="49" charset="77"/>
              <a:cs typeface="Calibri"/>
            </a:endParaRPr>
          </a:p>
        </p:txBody>
      </p:sp>
      <p:pic>
        <p:nvPicPr>
          <p:cNvPr id="2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5495EF48-50F5-43DB-BAFE-AEEE93805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548" y="397156"/>
            <a:ext cx="576514" cy="71186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C145CD6-DB4A-C440-8810-135BB2D84223}"/>
              </a:ext>
            </a:extLst>
          </p:cNvPr>
          <p:cNvSpPr txBox="1"/>
          <p:nvPr/>
        </p:nvSpPr>
        <p:spPr>
          <a:xfrm>
            <a:off x="1564941" y="627609"/>
            <a:ext cx="3374457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User ID = 101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Inconsolata" pitchFamily="49" charset="77"/>
              <a:ea typeface="Inconsolata" pitchFamily="49" charset="77"/>
              <a:cs typeface="Calibri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IP address = 192.168.180.12</a:t>
            </a:r>
          </a:p>
        </p:txBody>
      </p:sp>
      <p:pic>
        <p:nvPicPr>
          <p:cNvPr id="16" name="Picture 1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67958514-B058-0A47-9035-2B793D7C3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25" y="599535"/>
            <a:ext cx="874295" cy="87429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FA84BE8-FF72-2343-832D-78C9DC7AED14}"/>
              </a:ext>
            </a:extLst>
          </p:cNvPr>
          <p:cNvSpPr txBox="1"/>
          <p:nvPr/>
        </p:nvSpPr>
        <p:spPr>
          <a:xfrm>
            <a:off x="-289927" y="1479846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User</a:t>
            </a:r>
          </a:p>
        </p:txBody>
      </p:sp>
      <p:pic>
        <p:nvPicPr>
          <p:cNvPr id="18" name="Picture 38" descr="A picture containing vector graphics, clipart&#10;&#10;Description generated with high confidence">
            <a:extLst>
              <a:ext uri="{FF2B5EF4-FFF2-40B4-BE49-F238E27FC236}">
                <a16:creationId xmlns:a16="http://schemas.microsoft.com/office/drawing/2014/main" id="{F58C3710-9710-C146-A025-7CADCD668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5046" y="182757"/>
            <a:ext cx="430279" cy="41678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BE8C7A8-4C0C-C24F-A1C5-A8EEBDBE4760}"/>
              </a:ext>
            </a:extLst>
          </p:cNvPr>
          <p:cNvSpPr txBox="1"/>
          <p:nvPr/>
        </p:nvSpPr>
        <p:spPr>
          <a:xfrm>
            <a:off x="778695" y="614736"/>
            <a:ext cx="697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3200" dirty="0">
                <a:latin typeface="Inconsolata" pitchFamily="49" charset="77"/>
                <a:ea typeface="Inconsolata" pitchFamily="49" charset="77"/>
              </a:rPr>
              <a:t>🤣</a:t>
            </a:r>
          </a:p>
        </p:txBody>
      </p:sp>
      <p:pic>
        <p:nvPicPr>
          <p:cNvPr id="20" name="Picture 19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1A28131F-E944-FA46-9D69-7B53771C43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0548" y="1745423"/>
            <a:ext cx="4741691" cy="500589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79DD253-3AAD-6844-81C2-04510F4ACFD2}"/>
              </a:ext>
            </a:extLst>
          </p:cNvPr>
          <p:cNvSpPr txBox="1"/>
          <p:nvPr/>
        </p:nvSpPr>
        <p:spPr>
          <a:xfrm>
            <a:off x="8201714" y="1525245"/>
            <a:ext cx="888332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AS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D45D50-4A42-A54D-A42A-D7BED0C8EC48}"/>
              </a:ext>
            </a:extLst>
          </p:cNvPr>
          <p:cNvSpPr txBox="1"/>
          <p:nvPr/>
        </p:nvSpPr>
        <p:spPr>
          <a:xfrm>
            <a:off x="8899679" y="121458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sz="4000" dirty="0"/>
              <a:t>💂‍♀️</a:t>
            </a:r>
          </a:p>
        </p:txBody>
      </p:sp>
    </p:spTree>
    <p:extLst>
      <p:ext uri="{BB962C8B-B14F-4D97-AF65-F5344CB8AC3E}">
        <p14:creationId xmlns:p14="http://schemas.microsoft.com/office/powerpoint/2010/main" val="3482194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E925D2D2-0812-3745-97AB-ECE071858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548" y="1745423"/>
            <a:ext cx="4741691" cy="50058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C27AB18-64FE-42F6-AF15-DCF24F899568}"/>
              </a:ext>
            </a:extLst>
          </p:cNvPr>
          <p:cNvSpPr txBox="1"/>
          <p:nvPr/>
        </p:nvSpPr>
        <p:spPr>
          <a:xfrm>
            <a:off x="1395663" y="613610"/>
            <a:ext cx="2903621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User ID = 101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Inconsolata" pitchFamily="49" charset="77"/>
              <a:ea typeface="Inconsolata" pitchFamily="49" charset="77"/>
              <a:cs typeface="Calibri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IP address = 192.168.180.12</a:t>
            </a:r>
          </a:p>
        </p:txBody>
      </p:sp>
      <p:pic>
        <p:nvPicPr>
          <p:cNvPr id="7" name="Picture 1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02803C04-3DBF-447E-BAF6-0A06D6D67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47" y="585536"/>
            <a:ext cx="874295" cy="8742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2BDE55-E3D6-454D-87D7-3E307B9AA24B}"/>
              </a:ext>
            </a:extLst>
          </p:cNvPr>
          <p:cNvSpPr txBox="1"/>
          <p:nvPr/>
        </p:nvSpPr>
        <p:spPr>
          <a:xfrm>
            <a:off x="-459205" y="146584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User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67F910-B163-439D-B88E-806E4F345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2721" y="544096"/>
            <a:ext cx="3860131" cy="2156008"/>
          </a:xfrm>
          <a:custGeom>
            <a:avLst/>
            <a:gdLst>
              <a:gd name="connsiteX0" fmla="*/ 0 w 3860131"/>
              <a:gd name="connsiteY0" fmla="*/ 0 h 2156008"/>
              <a:gd name="connsiteX1" fmla="*/ 435643 w 3860131"/>
              <a:gd name="connsiteY1" fmla="*/ 0 h 2156008"/>
              <a:gd name="connsiteX2" fmla="*/ 1025692 w 3860131"/>
              <a:gd name="connsiteY2" fmla="*/ 0 h 2156008"/>
              <a:gd name="connsiteX3" fmla="*/ 1499937 w 3860131"/>
              <a:gd name="connsiteY3" fmla="*/ 0 h 2156008"/>
              <a:gd name="connsiteX4" fmla="*/ 1935580 w 3860131"/>
              <a:gd name="connsiteY4" fmla="*/ 0 h 2156008"/>
              <a:gd name="connsiteX5" fmla="*/ 2409825 w 3860131"/>
              <a:gd name="connsiteY5" fmla="*/ 0 h 2156008"/>
              <a:gd name="connsiteX6" fmla="*/ 2961272 w 3860131"/>
              <a:gd name="connsiteY6" fmla="*/ 0 h 2156008"/>
              <a:gd name="connsiteX7" fmla="*/ 3860131 w 3860131"/>
              <a:gd name="connsiteY7" fmla="*/ 0 h 2156008"/>
              <a:gd name="connsiteX8" fmla="*/ 3860131 w 3860131"/>
              <a:gd name="connsiteY8" fmla="*/ 495882 h 2156008"/>
              <a:gd name="connsiteX9" fmla="*/ 3860131 w 3860131"/>
              <a:gd name="connsiteY9" fmla="*/ 1078004 h 2156008"/>
              <a:gd name="connsiteX10" fmla="*/ 3860131 w 3860131"/>
              <a:gd name="connsiteY10" fmla="*/ 1573886 h 2156008"/>
              <a:gd name="connsiteX11" fmla="*/ 3860131 w 3860131"/>
              <a:gd name="connsiteY11" fmla="*/ 2156008 h 2156008"/>
              <a:gd name="connsiteX12" fmla="*/ 3308684 w 3860131"/>
              <a:gd name="connsiteY12" fmla="*/ 2156008 h 2156008"/>
              <a:gd name="connsiteX13" fmla="*/ 2757236 w 3860131"/>
              <a:gd name="connsiteY13" fmla="*/ 2156008 h 2156008"/>
              <a:gd name="connsiteX14" fmla="*/ 2321593 w 3860131"/>
              <a:gd name="connsiteY14" fmla="*/ 2156008 h 2156008"/>
              <a:gd name="connsiteX15" fmla="*/ 1808747 w 3860131"/>
              <a:gd name="connsiteY15" fmla="*/ 2156008 h 2156008"/>
              <a:gd name="connsiteX16" fmla="*/ 1334502 w 3860131"/>
              <a:gd name="connsiteY16" fmla="*/ 2156008 h 2156008"/>
              <a:gd name="connsiteX17" fmla="*/ 783055 w 3860131"/>
              <a:gd name="connsiteY17" fmla="*/ 2156008 h 2156008"/>
              <a:gd name="connsiteX18" fmla="*/ 0 w 3860131"/>
              <a:gd name="connsiteY18" fmla="*/ 2156008 h 2156008"/>
              <a:gd name="connsiteX19" fmla="*/ 0 w 3860131"/>
              <a:gd name="connsiteY19" fmla="*/ 1617006 h 2156008"/>
              <a:gd name="connsiteX20" fmla="*/ 0 w 3860131"/>
              <a:gd name="connsiteY20" fmla="*/ 1034884 h 2156008"/>
              <a:gd name="connsiteX21" fmla="*/ 0 w 3860131"/>
              <a:gd name="connsiteY21" fmla="*/ 517442 h 2156008"/>
              <a:gd name="connsiteX22" fmla="*/ 0 w 3860131"/>
              <a:gd name="connsiteY22" fmla="*/ 0 h 2156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3860131" h="2156008" fill="none" extrusionOk="0">
                <a:moveTo>
                  <a:pt x="0" y="0"/>
                </a:moveTo>
                <a:cubicBezTo>
                  <a:pt x="134443" y="-17699"/>
                  <a:pt x="306567" y="26281"/>
                  <a:pt x="435643" y="0"/>
                </a:cubicBezTo>
                <a:cubicBezTo>
                  <a:pt x="564719" y="-26281"/>
                  <a:pt x="740766" y="41021"/>
                  <a:pt x="1025692" y="0"/>
                </a:cubicBezTo>
                <a:cubicBezTo>
                  <a:pt x="1310618" y="-41021"/>
                  <a:pt x="1276455" y="31357"/>
                  <a:pt x="1499937" y="0"/>
                </a:cubicBezTo>
                <a:cubicBezTo>
                  <a:pt x="1723420" y="-31357"/>
                  <a:pt x="1735666" y="22373"/>
                  <a:pt x="1935580" y="0"/>
                </a:cubicBezTo>
                <a:cubicBezTo>
                  <a:pt x="2135494" y="-22373"/>
                  <a:pt x="2285892" y="25328"/>
                  <a:pt x="2409825" y="0"/>
                </a:cubicBezTo>
                <a:cubicBezTo>
                  <a:pt x="2533758" y="-25328"/>
                  <a:pt x="2756196" y="8699"/>
                  <a:pt x="2961272" y="0"/>
                </a:cubicBezTo>
                <a:cubicBezTo>
                  <a:pt x="3166348" y="-8699"/>
                  <a:pt x="3494909" y="11709"/>
                  <a:pt x="3860131" y="0"/>
                </a:cubicBezTo>
                <a:cubicBezTo>
                  <a:pt x="3885846" y="243110"/>
                  <a:pt x="3835275" y="340195"/>
                  <a:pt x="3860131" y="495882"/>
                </a:cubicBezTo>
                <a:cubicBezTo>
                  <a:pt x="3884987" y="651569"/>
                  <a:pt x="3798015" y="946694"/>
                  <a:pt x="3860131" y="1078004"/>
                </a:cubicBezTo>
                <a:cubicBezTo>
                  <a:pt x="3922247" y="1209314"/>
                  <a:pt x="3813283" y="1355738"/>
                  <a:pt x="3860131" y="1573886"/>
                </a:cubicBezTo>
                <a:cubicBezTo>
                  <a:pt x="3906979" y="1792034"/>
                  <a:pt x="3853279" y="1927357"/>
                  <a:pt x="3860131" y="2156008"/>
                </a:cubicBezTo>
                <a:cubicBezTo>
                  <a:pt x="3642406" y="2162377"/>
                  <a:pt x="3525775" y="2101478"/>
                  <a:pt x="3308684" y="2156008"/>
                </a:cubicBezTo>
                <a:cubicBezTo>
                  <a:pt x="3091593" y="2210538"/>
                  <a:pt x="2965761" y="2136289"/>
                  <a:pt x="2757236" y="2156008"/>
                </a:cubicBezTo>
                <a:cubicBezTo>
                  <a:pt x="2548711" y="2175727"/>
                  <a:pt x="2436558" y="2108740"/>
                  <a:pt x="2321593" y="2156008"/>
                </a:cubicBezTo>
                <a:cubicBezTo>
                  <a:pt x="2206628" y="2203276"/>
                  <a:pt x="1951352" y="2118663"/>
                  <a:pt x="1808747" y="2156008"/>
                </a:cubicBezTo>
                <a:cubicBezTo>
                  <a:pt x="1666142" y="2193353"/>
                  <a:pt x="1441106" y="2102108"/>
                  <a:pt x="1334502" y="2156008"/>
                </a:cubicBezTo>
                <a:cubicBezTo>
                  <a:pt x="1227898" y="2209908"/>
                  <a:pt x="1046615" y="2114410"/>
                  <a:pt x="783055" y="2156008"/>
                </a:cubicBezTo>
                <a:cubicBezTo>
                  <a:pt x="519495" y="2197606"/>
                  <a:pt x="351942" y="2122242"/>
                  <a:pt x="0" y="2156008"/>
                </a:cubicBezTo>
                <a:cubicBezTo>
                  <a:pt x="-38182" y="1947775"/>
                  <a:pt x="24209" y="1840299"/>
                  <a:pt x="0" y="1617006"/>
                </a:cubicBezTo>
                <a:cubicBezTo>
                  <a:pt x="-24209" y="1393713"/>
                  <a:pt x="24572" y="1325610"/>
                  <a:pt x="0" y="1034884"/>
                </a:cubicBezTo>
                <a:cubicBezTo>
                  <a:pt x="-24572" y="744158"/>
                  <a:pt x="27955" y="728318"/>
                  <a:pt x="0" y="517442"/>
                </a:cubicBezTo>
                <a:cubicBezTo>
                  <a:pt x="-27955" y="306566"/>
                  <a:pt x="60770" y="174684"/>
                  <a:pt x="0" y="0"/>
                </a:cubicBezTo>
                <a:close/>
              </a:path>
              <a:path w="3860131" h="2156008" stroke="0" extrusionOk="0">
                <a:moveTo>
                  <a:pt x="0" y="0"/>
                </a:moveTo>
                <a:cubicBezTo>
                  <a:pt x="103831" y="-12858"/>
                  <a:pt x="253288" y="12167"/>
                  <a:pt x="474245" y="0"/>
                </a:cubicBezTo>
                <a:cubicBezTo>
                  <a:pt x="695203" y="-12167"/>
                  <a:pt x="790495" y="61865"/>
                  <a:pt x="1025692" y="0"/>
                </a:cubicBezTo>
                <a:cubicBezTo>
                  <a:pt x="1260889" y="-61865"/>
                  <a:pt x="1299429" y="20360"/>
                  <a:pt x="1499937" y="0"/>
                </a:cubicBezTo>
                <a:cubicBezTo>
                  <a:pt x="1700445" y="-20360"/>
                  <a:pt x="1892290" y="21144"/>
                  <a:pt x="2128587" y="0"/>
                </a:cubicBezTo>
                <a:cubicBezTo>
                  <a:pt x="2364884" y="-21144"/>
                  <a:pt x="2586866" y="49718"/>
                  <a:pt x="2718635" y="0"/>
                </a:cubicBezTo>
                <a:cubicBezTo>
                  <a:pt x="2850404" y="-49718"/>
                  <a:pt x="2983753" y="43998"/>
                  <a:pt x="3154278" y="0"/>
                </a:cubicBezTo>
                <a:cubicBezTo>
                  <a:pt x="3324803" y="-43998"/>
                  <a:pt x="3572772" y="40845"/>
                  <a:pt x="3860131" y="0"/>
                </a:cubicBezTo>
                <a:cubicBezTo>
                  <a:pt x="3876284" y="124583"/>
                  <a:pt x="3859109" y="352589"/>
                  <a:pt x="3860131" y="474322"/>
                </a:cubicBezTo>
                <a:cubicBezTo>
                  <a:pt x="3861153" y="596055"/>
                  <a:pt x="3814808" y="814855"/>
                  <a:pt x="3860131" y="991764"/>
                </a:cubicBezTo>
                <a:cubicBezTo>
                  <a:pt x="3905454" y="1168673"/>
                  <a:pt x="3822434" y="1283589"/>
                  <a:pt x="3860131" y="1466085"/>
                </a:cubicBezTo>
                <a:cubicBezTo>
                  <a:pt x="3897828" y="1648581"/>
                  <a:pt x="3851143" y="1976034"/>
                  <a:pt x="3860131" y="2156008"/>
                </a:cubicBezTo>
                <a:cubicBezTo>
                  <a:pt x="3624440" y="2173133"/>
                  <a:pt x="3467204" y="2100336"/>
                  <a:pt x="3347285" y="2156008"/>
                </a:cubicBezTo>
                <a:cubicBezTo>
                  <a:pt x="3227366" y="2211680"/>
                  <a:pt x="3105643" y="2151889"/>
                  <a:pt x="2873040" y="2156008"/>
                </a:cubicBezTo>
                <a:cubicBezTo>
                  <a:pt x="2640438" y="2160127"/>
                  <a:pt x="2630921" y="2100360"/>
                  <a:pt x="2398796" y="2156008"/>
                </a:cubicBezTo>
                <a:cubicBezTo>
                  <a:pt x="2166671" y="2211656"/>
                  <a:pt x="1971253" y="2143069"/>
                  <a:pt x="1847348" y="2156008"/>
                </a:cubicBezTo>
                <a:cubicBezTo>
                  <a:pt x="1723443" y="2168947"/>
                  <a:pt x="1522725" y="2121293"/>
                  <a:pt x="1295901" y="2156008"/>
                </a:cubicBezTo>
                <a:cubicBezTo>
                  <a:pt x="1069077" y="2190723"/>
                  <a:pt x="1038861" y="2141239"/>
                  <a:pt x="783055" y="2156008"/>
                </a:cubicBezTo>
                <a:cubicBezTo>
                  <a:pt x="527249" y="2170777"/>
                  <a:pt x="165520" y="2127420"/>
                  <a:pt x="0" y="2156008"/>
                </a:cubicBezTo>
                <a:cubicBezTo>
                  <a:pt x="-57726" y="2018009"/>
                  <a:pt x="44911" y="1882233"/>
                  <a:pt x="0" y="1660126"/>
                </a:cubicBezTo>
                <a:cubicBezTo>
                  <a:pt x="-44911" y="1438019"/>
                  <a:pt x="20591" y="1252225"/>
                  <a:pt x="0" y="1121124"/>
                </a:cubicBezTo>
                <a:cubicBezTo>
                  <a:pt x="-20591" y="990023"/>
                  <a:pt x="43987" y="825887"/>
                  <a:pt x="0" y="625242"/>
                </a:cubicBezTo>
                <a:cubicBezTo>
                  <a:pt x="-43987" y="424597"/>
                  <a:pt x="53001" y="302614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3844312185"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rmAutofit fontScale="55000" lnSpcReduction="20000"/>
          </a:bodyPr>
          <a:lstStyle/>
          <a:p>
            <a:pPr>
              <a:buNone/>
            </a:pPr>
            <a:r>
              <a:rPr lang="en-US" sz="4500" b="1" dirty="0">
                <a:solidFill>
                  <a:schemeClr val="accent1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Ticket granting ticket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Inconsolata" pitchFamily="49" charset="77"/>
              <a:ea typeface="Inconsolata" pitchFamily="49" charset="77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User ID = 101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Inconsolata" pitchFamily="49" charset="77"/>
              <a:ea typeface="Inconsolata" pitchFamily="49" charset="77"/>
              <a:cs typeface="Calibri"/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TGS ID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+mn-lt"/>
              </a:rPr>
              <a:t> = 3</a:t>
            </a:r>
          </a:p>
          <a:p>
            <a:r>
              <a:rPr lang="en-US" b="1" dirty="0">
                <a:latin typeface="Inconsolata" pitchFamily="49" charset="77"/>
                <a:ea typeface="Inconsolata" pitchFamily="49" charset="77"/>
                <a:cs typeface="Calibri"/>
              </a:rPr>
              <a:t>Timestamp</a:t>
            </a:r>
          </a:p>
          <a:p>
            <a:r>
              <a:rPr lang="en-US" b="1" dirty="0">
                <a:latin typeface="Inconsolata" pitchFamily="49" charset="77"/>
                <a:ea typeface="Inconsolata" pitchFamily="49" charset="77"/>
                <a:cs typeface="Calibri"/>
              </a:rPr>
              <a:t>Network address</a:t>
            </a:r>
          </a:p>
          <a:p>
            <a:r>
              <a:rPr lang="en-US" b="1" dirty="0">
                <a:latin typeface="Inconsolata" pitchFamily="49" charset="77"/>
                <a:ea typeface="Inconsolata" pitchFamily="49" charset="77"/>
                <a:cs typeface="Calibri"/>
              </a:rPr>
              <a:t>Lifetime = 3 </a:t>
            </a:r>
            <a:r>
              <a:rPr lang="en-US" b="1" dirty="0" err="1">
                <a:latin typeface="Inconsolata" pitchFamily="49" charset="77"/>
                <a:ea typeface="Inconsolata" pitchFamily="49" charset="77"/>
                <a:cs typeface="Calibri"/>
              </a:rPr>
              <a:t>hrs</a:t>
            </a:r>
            <a:endParaRPr lang="en-US" b="1" dirty="0">
              <a:latin typeface="Inconsolata" pitchFamily="49" charset="77"/>
              <a:ea typeface="Inconsolata" pitchFamily="49" charset="77"/>
              <a:cs typeface="Calibri"/>
            </a:endParaRPr>
          </a:p>
          <a:p>
            <a:r>
              <a:rPr lang="en-US" b="1" dirty="0">
                <a:latin typeface="Inconsolata" pitchFamily="49" charset="77"/>
                <a:ea typeface="Inconsolata" pitchFamily="49" charset="77"/>
                <a:cs typeface="Calibri"/>
              </a:rPr>
              <a:t>TGS session key</a:t>
            </a:r>
          </a:p>
          <a:p>
            <a:endParaRPr lang="en-US" dirty="0">
              <a:latin typeface="Inconsolata" pitchFamily="49" charset="77"/>
              <a:ea typeface="Inconsolata" pitchFamily="49" charset="77"/>
              <a:cs typeface="Calibri"/>
            </a:endParaRPr>
          </a:p>
        </p:txBody>
      </p:sp>
      <p:pic>
        <p:nvPicPr>
          <p:cNvPr id="35" name="Picture 2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1BBCA3C0-7200-424C-8AD5-5E1DCF4A9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3115" y="397063"/>
            <a:ext cx="418599" cy="418599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B255AA7-8F7F-450E-987D-085004896963}"/>
              </a:ext>
            </a:extLst>
          </p:cNvPr>
          <p:cNvSpPr txBox="1">
            <a:spLocks/>
          </p:cNvSpPr>
          <p:nvPr/>
        </p:nvSpPr>
        <p:spPr>
          <a:xfrm>
            <a:off x="1505201" y="4315911"/>
            <a:ext cx="3136232" cy="1513891"/>
          </a:xfrm>
          <a:custGeom>
            <a:avLst/>
            <a:gdLst>
              <a:gd name="connsiteX0" fmla="*/ 0 w 3136232"/>
              <a:gd name="connsiteY0" fmla="*/ 0 h 1513891"/>
              <a:gd name="connsiteX1" fmla="*/ 459981 w 3136232"/>
              <a:gd name="connsiteY1" fmla="*/ 0 h 1513891"/>
              <a:gd name="connsiteX2" fmla="*/ 1014048 w 3136232"/>
              <a:gd name="connsiteY2" fmla="*/ 0 h 1513891"/>
              <a:gd name="connsiteX3" fmla="*/ 1505391 w 3136232"/>
              <a:gd name="connsiteY3" fmla="*/ 0 h 1513891"/>
              <a:gd name="connsiteX4" fmla="*/ 1965372 w 3136232"/>
              <a:gd name="connsiteY4" fmla="*/ 0 h 1513891"/>
              <a:gd name="connsiteX5" fmla="*/ 2519440 w 3136232"/>
              <a:gd name="connsiteY5" fmla="*/ 0 h 1513891"/>
              <a:gd name="connsiteX6" fmla="*/ 3136232 w 3136232"/>
              <a:gd name="connsiteY6" fmla="*/ 0 h 1513891"/>
              <a:gd name="connsiteX7" fmla="*/ 3136232 w 3136232"/>
              <a:gd name="connsiteY7" fmla="*/ 504630 h 1513891"/>
              <a:gd name="connsiteX8" fmla="*/ 3136232 w 3136232"/>
              <a:gd name="connsiteY8" fmla="*/ 978983 h 1513891"/>
              <a:gd name="connsiteX9" fmla="*/ 3136232 w 3136232"/>
              <a:gd name="connsiteY9" fmla="*/ 1513891 h 1513891"/>
              <a:gd name="connsiteX10" fmla="*/ 2676251 w 3136232"/>
              <a:gd name="connsiteY10" fmla="*/ 1513891 h 1513891"/>
              <a:gd name="connsiteX11" fmla="*/ 2247633 w 3136232"/>
              <a:gd name="connsiteY11" fmla="*/ 1513891 h 1513891"/>
              <a:gd name="connsiteX12" fmla="*/ 1693565 w 3136232"/>
              <a:gd name="connsiteY12" fmla="*/ 1513891 h 1513891"/>
              <a:gd name="connsiteX13" fmla="*/ 1233585 w 3136232"/>
              <a:gd name="connsiteY13" fmla="*/ 1513891 h 1513891"/>
              <a:gd name="connsiteX14" fmla="*/ 679517 w 3136232"/>
              <a:gd name="connsiteY14" fmla="*/ 1513891 h 1513891"/>
              <a:gd name="connsiteX15" fmla="*/ 0 w 3136232"/>
              <a:gd name="connsiteY15" fmla="*/ 1513891 h 1513891"/>
              <a:gd name="connsiteX16" fmla="*/ 0 w 3136232"/>
              <a:gd name="connsiteY16" fmla="*/ 1024400 h 1513891"/>
              <a:gd name="connsiteX17" fmla="*/ 0 w 3136232"/>
              <a:gd name="connsiteY17" fmla="*/ 504630 h 1513891"/>
              <a:gd name="connsiteX18" fmla="*/ 0 w 3136232"/>
              <a:gd name="connsiteY18" fmla="*/ 0 h 151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136232" h="1513891" fill="none" extrusionOk="0">
                <a:moveTo>
                  <a:pt x="0" y="0"/>
                </a:moveTo>
                <a:cubicBezTo>
                  <a:pt x="136612" y="-5283"/>
                  <a:pt x="231611" y="46386"/>
                  <a:pt x="459981" y="0"/>
                </a:cubicBezTo>
                <a:cubicBezTo>
                  <a:pt x="688351" y="-46386"/>
                  <a:pt x="788875" y="2331"/>
                  <a:pt x="1014048" y="0"/>
                </a:cubicBezTo>
                <a:cubicBezTo>
                  <a:pt x="1239221" y="-2331"/>
                  <a:pt x="1338220" y="43626"/>
                  <a:pt x="1505391" y="0"/>
                </a:cubicBezTo>
                <a:cubicBezTo>
                  <a:pt x="1672562" y="-43626"/>
                  <a:pt x="1752137" y="40578"/>
                  <a:pt x="1965372" y="0"/>
                </a:cubicBezTo>
                <a:cubicBezTo>
                  <a:pt x="2178607" y="-40578"/>
                  <a:pt x="2257860" y="11520"/>
                  <a:pt x="2519440" y="0"/>
                </a:cubicBezTo>
                <a:cubicBezTo>
                  <a:pt x="2781020" y="-11520"/>
                  <a:pt x="2935034" y="65971"/>
                  <a:pt x="3136232" y="0"/>
                </a:cubicBezTo>
                <a:cubicBezTo>
                  <a:pt x="3140021" y="139166"/>
                  <a:pt x="3124602" y="330842"/>
                  <a:pt x="3136232" y="504630"/>
                </a:cubicBezTo>
                <a:cubicBezTo>
                  <a:pt x="3147862" y="678418"/>
                  <a:pt x="3108775" y="810780"/>
                  <a:pt x="3136232" y="978983"/>
                </a:cubicBezTo>
                <a:cubicBezTo>
                  <a:pt x="3163689" y="1147186"/>
                  <a:pt x="3072091" y="1351530"/>
                  <a:pt x="3136232" y="1513891"/>
                </a:cubicBezTo>
                <a:cubicBezTo>
                  <a:pt x="2941233" y="1548683"/>
                  <a:pt x="2837102" y="1478719"/>
                  <a:pt x="2676251" y="1513891"/>
                </a:cubicBezTo>
                <a:cubicBezTo>
                  <a:pt x="2515400" y="1549063"/>
                  <a:pt x="2393386" y="1487976"/>
                  <a:pt x="2247633" y="1513891"/>
                </a:cubicBezTo>
                <a:cubicBezTo>
                  <a:pt x="2101880" y="1539806"/>
                  <a:pt x="1826508" y="1456447"/>
                  <a:pt x="1693565" y="1513891"/>
                </a:cubicBezTo>
                <a:cubicBezTo>
                  <a:pt x="1560622" y="1571335"/>
                  <a:pt x="1409519" y="1464969"/>
                  <a:pt x="1233585" y="1513891"/>
                </a:cubicBezTo>
                <a:cubicBezTo>
                  <a:pt x="1057651" y="1562813"/>
                  <a:pt x="811288" y="1489358"/>
                  <a:pt x="679517" y="1513891"/>
                </a:cubicBezTo>
                <a:cubicBezTo>
                  <a:pt x="547746" y="1538424"/>
                  <a:pt x="309266" y="1464811"/>
                  <a:pt x="0" y="1513891"/>
                </a:cubicBezTo>
                <a:cubicBezTo>
                  <a:pt x="-38682" y="1393912"/>
                  <a:pt x="23893" y="1265096"/>
                  <a:pt x="0" y="1024400"/>
                </a:cubicBezTo>
                <a:cubicBezTo>
                  <a:pt x="-23893" y="783704"/>
                  <a:pt x="45550" y="727840"/>
                  <a:pt x="0" y="504630"/>
                </a:cubicBezTo>
                <a:cubicBezTo>
                  <a:pt x="-45550" y="281420"/>
                  <a:pt x="42288" y="118819"/>
                  <a:pt x="0" y="0"/>
                </a:cubicBezTo>
                <a:close/>
              </a:path>
              <a:path w="3136232" h="1513891" stroke="0" extrusionOk="0">
                <a:moveTo>
                  <a:pt x="0" y="0"/>
                </a:moveTo>
                <a:cubicBezTo>
                  <a:pt x="220304" y="-53589"/>
                  <a:pt x="391669" y="1279"/>
                  <a:pt x="491343" y="0"/>
                </a:cubicBezTo>
                <a:cubicBezTo>
                  <a:pt x="591017" y="-1279"/>
                  <a:pt x="796526" y="35009"/>
                  <a:pt x="919961" y="0"/>
                </a:cubicBezTo>
                <a:cubicBezTo>
                  <a:pt x="1043396" y="-35009"/>
                  <a:pt x="1312626" y="51851"/>
                  <a:pt x="1505391" y="0"/>
                </a:cubicBezTo>
                <a:cubicBezTo>
                  <a:pt x="1698156" y="-51851"/>
                  <a:pt x="1867481" y="17843"/>
                  <a:pt x="1996734" y="0"/>
                </a:cubicBezTo>
                <a:cubicBezTo>
                  <a:pt x="2125987" y="-17843"/>
                  <a:pt x="2258302" y="30773"/>
                  <a:pt x="2488077" y="0"/>
                </a:cubicBezTo>
                <a:cubicBezTo>
                  <a:pt x="2717852" y="-30773"/>
                  <a:pt x="2989108" y="46466"/>
                  <a:pt x="3136232" y="0"/>
                </a:cubicBezTo>
                <a:cubicBezTo>
                  <a:pt x="3176884" y="196079"/>
                  <a:pt x="3095734" y="337839"/>
                  <a:pt x="3136232" y="474353"/>
                </a:cubicBezTo>
                <a:cubicBezTo>
                  <a:pt x="3176730" y="610867"/>
                  <a:pt x="3100541" y="872963"/>
                  <a:pt x="3136232" y="978983"/>
                </a:cubicBezTo>
                <a:cubicBezTo>
                  <a:pt x="3171923" y="1085003"/>
                  <a:pt x="3111009" y="1383817"/>
                  <a:pt x="3136232" y="1513891"/>
                </a:cubicBezTo>
                <a:cubicBezTo>
                  <a:pt x="2977093" y="1551197"/>
                  <a:pt x="2788229" y="1490624"/>
                  <a:pt x="2676251" y="1513891"/>
                </a:cubicBezTo>
                <a:cubicBezTo>
                  <a:pt x="2564273" y="1537158"/>
                  <a:pt x="2318070" y="1493517"/>
                  <a:pt x="2153546" y="1513891"/>
                </a:cubicBezTo>
                <a:cubicBezTo>
                  <a:pt x="1989023" y="1534265"/>
                  <a:pt x="1886331" y="1474368"/>
                  <a:pt x="1662203" y="1513891"/>
                </a:cubicBezTo>
                <a:cubicBezTo>
                  <a:pt x="1438075" y="1553414"/>
                  <a:pt x="1344773" y="1509877"/>
                  <a:pt x="1076773" y="1513891"/>
                </a:cubicBezTo>
                <a:cubicBezTo>
                  <a:pt x="808773" y="1517905"/>
                  <a:pt x="770649" y="1445973"/>
                  <a:pt x="491343" y="1513891"/>
                </a:cubicBezTo>
                <a:cubicBezTo>
                  <a:pt x="212037" y="1581809"/>
                  <a:pt x="132904" y="1505946"/>
                  <a:pt x="0" y="1513891"/>
                </a:cubicBezTo>
                <a:cubicBezTo>
                  <a:pt x="-2500" y="1380275"/>
                  <a:pt x="21116" y="1259007"/>
                  <a:pt x="0" y="1009261"/>
                </a:cubicBezTo>
                <a:cubicBezTo>
                  <a:pt x="-21116" y="759515"/>
                  <a:pt x="11937" y="691993"/>
                  <a:pt x="0" y="519769"/>
                </a:cubicBezTo>
                <a:cubicBezTo>
                  <a:pt x="-11937" y="347545"/>
                  <a:pt x="2625" y="180264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4500" b="1" dirty="0">
                <a:solidFill>
                  <a:schemeClr val="accent1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Response</a:t>
            </a:r>
            <a:endParaRPr lang="en-US" dirty="0">
              <a:latin typeface="Inconsolata" pitchFamily="49" charset="77"/>
              <a:ea typeface="Inconsolata" pitchFamily="49" charset="77"/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TGS ID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+mn-lt"/>
              </a:rPr>
              <a:t> = 3</a:t>
            </a:r>
          </a:p>
          <a:p>
            <a:r>
              <a:rPr lang="en-US" b="1" dirty="0">
                <a:latin typeface="Inconsolata" pitchFamily="49" charset="77"/>
                <a:ea typeface="Inconsolata" pitchFamily="49" charset="77"/>
                <a:cs typeface="Calibri"/>
              </a:rPr>
              <a:t>Timestamp</a:t>
            </a:r>
          </a:p>
          <a:p>
            <a:r>
              <a:rPr lang="en-US" b="1" dirty="0">
                <a:latin typeface="Inconsolata" pitchFamily="49" charset="77"/>
                <a:ea typeface="Inconsolata" pitchFamily="49" charset="77"/>
                <a:cs typeface="Calibri"/>
              </a:rPr>
              <a:t>Lifetime = 3 </a:t>
            </a:r>
            <a:r>
              <a:rPr lang="en-US" b="1" dirty="0" err="1">
                <a:latin typeface="Inconsolata" pitchFamily="49" charset="77"/>
                <a:ea typeface="Inconsolata" pitchFamily="49" charset="77"/>
                <a:cs typeface="Calibri"/>
              </a:rPr>
              <a:t>hrs</a:t>
            </a:r>
            <a:endParaRPr lang="en-US" b="1" dirty="0">
              <a:latin typeface="Inconsolata" pitchFamily="49" charset="77"/>
              <a:ea typeface="Inconsolata" pitchFamily="49" charset="77"/>
              <a:cs typeface="Calibri"/>
            </a:endParaRPr>
          </a:p>
          <a:p>
            <a:r>
              <a:rPr lang="en-US" b="1" dirty="0">
                <a:latin typeface="Inconsolata" pitchFamily="49" charset="77"/>
                <a:ea typeface="Inconsolata" pitchFamily="49" charset="77"/>
                <a:cs typeface="Calibri"/>
              </a:rPr>
              <a:t>TGS session key</a:t>
            </a:r>
          </a:p>
          <a:p>
            <a:endParaRPr lang="en-US" dirty="0">
              <a:latin typeface="Inconsolata" pitchFamily="49" charset="77"/>
              <a:ea typeface="Inconsolata" pitchFamily="49" charset="77"/>
              <a:cs typeface="Calibri"/>
            </a:endParaRPr>
          </a:p>
        </p:txBody>
      </p:sp>
      <p:pic>
        <p:nvPicPr>
          <p:cNvPr id="37" name="Picture 2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539A0B6D-7EAE-4996-B1D0-5626E12D2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6846" y="4120358"/>
            <a:ext cx="418599" cy="418599"/>
          </a:xfrm>
          <a:prstGeom prst="rect">
            <a:avLst/>
          </a:prstGeom>
        </p:spPr>
      </p:pic>
      <p:pic>
        <p:nvPicPr>
          <p:cNvPr id="16" name="Picture 16">
            <a:extLst>
              <a:ext uri="{FF2B5EF4-FFF2-40B4-BE49-F238E27FC236}">
                <a16:creationId xmlns:a16="http://schemas.microsoft.com/office/drawing/2014/main" id="{6C690FEA-B7F7-4725-8994-4479E38546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09827" y="-36645"/>
            <a:ext cx="568994" cy="568994"/>
          </a:xfrm>
          <a:prstGeom prst="rect">
            <a:avLst/>
          </a:prstGeom>
        </p:spPr>
      </p:pic>
      <p:pic>
        <p:nvPicPr>
          <p:cNvPr id="19" name="Picture 20" descr="A close up of a logo&#10;&#10;Description generated with high confidence">
            <a:extLst>
              <a:ext uri="{FF2B5EF4-FFF2-40B4-BE49-F238E27FC236}">
                <a16:creationId xmlns:a16="http://schemas.microsoft.com/office/drawing/2014/main" id="{37C65BD2-41F8-4A50-BF29-0612E69102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5070" y="3809543"/>
            <a:ext cx="498810" cy="498810"/>
          </a:xfrm>
          <a:prstGeom prst="rect">
            <a:avLst/>
          </a:prstGeom>
        </p:spPr>
      </p:pic>
      <p:pic>
        <p:nvPicPr>
          <p:cNvPr id="41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38EF722C-7274-47CF-882B-C792F03F42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28237" y="5467599"/>
            <a:ext cx="345909" cy="431133"/>
          </a:xfrm>
          <a:prstGeom prst="rect">
            <a:avLst/>
          </a:prstGeom>
        </p:spPr>
      </p:pic>
      <p:pic>
        <p:nvPicPr>
          <p:cNvPr id="42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52982611-955C-4788-B392-2473FB3E2F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3721" y="2299590"/>
            <a:ext cx="345909" cy="431133"/>
          </a:xfrm>
          <a:prstGeom prst="rect">
            <a:avLst/>
          </a:prstGeom>
        </p:spPr>
      </p:pic>
      <p:sp>
        <p:nvSpPr>
          <p:cNvPr id="44" name="Content Placeholder 2">
            <a:extLst>
              <a:ext uri="{FF2B5EF4-FFF2-40B4-BE49-F238E27FC236}">
                <a16:creationId xmlns:a16="http://schemas.microsoft.com/office/drawing/2014/main" id="{B4F79478-FD45-496B-8E80-1B255672A5B9}"/>
              </a:ext>
            </a:extLst>
          </p:cNvPr>
          <p:cNvSpPr txBox="1">
            <a:spLocks/>
          </p:cNvSpPr>
          <p:nvPr/>
        </p:nvSpPr>
        <p:spPr>
          <a:xfrm>
            <a:off x="1432566" y="492039"/>
            <a:ext cx="2108371" cy="267658"/>
          </a:xfrm>
          <a:custGeom>
            <a:avLst/>
            <a:gdLst>
              <a:gd name="connsiteX0" fmla="*/ 0 w 2108371"/>
              <a:gd name="connsiteY0" fmla="*/ 0 h 267658"/>
              <a:gd name="connsiteX1" fmla="*/ 506009 w 2108371"/>
              <a:gd name="connsiteY1" fmla="*/ 0 h 267658"/>
              <a:gd name="connsiteX2" fmla="*/ 1033102 w 2108371"/>
              <a:gd name="connsiteY2" fmla="*/ 0 h 267658"/>
              <a:gd name="connsiteX3" fmla="*/ 1560195 w 2108371"/>
              <a:gd name="connsiteY3" fmla="*/ 0 h 267658"/>
              <a:gd name="connsiteX4" fmla="*/ 2108371 w 2108371"/>
              <a:gd name="connsiteY4" fmla="*/ 0 h 267658"/>
              <a:gd name="connsiteX5" fmla="*/ 2108371 w 2108371"/>
              <a:gd name="connsiteY5" fmla="*/ 267658 h 267658"/>
              <a:gd name="connsiteX6" fmla="*/ 1581278 w 2108371"/>
              <a:gd name="connsiteY6" fmla="*/ 267658 h 267658"/>
              <a:gd name="connsiteX7" fmla="*/ 1096353 w 2108371"/>
              <a:gd name="connsiteY7" fmla="*/ 267658 h 267658"/>
              <a:gd name="connsiteX8" fmla="*/ 611428 w 2108371"/>
              <a:gd name="connsiteY8" fmla="*/ 267658 h 267658"/>
              <a:gd name="connsiteX9" fmla="*/ 0 w 2108371"/>
              <a:gd name="connsiteY9" fmla="*/ 267658 h 267658"/>
              <a:gd name="connsiteX10" fmla="*/ 0 w 2108371"/>
              <a:gd name="connsiteY10" fmla="*/ 0 h 2676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08371" h="267658" fill="none" extrusionOk="0">
                <a:moveTo>
                  <a:pt x="0" y="0"/>
                </a:moveTo>
                <a:cubicBezTo>
                  <a:pt x="231428" y="-34373"/>
                  <a:pt x="328552" y="53383"/>
                  <a:pt x="506009" y="0"/>
                </a:cubicBezTo>
                <a:cubicBezTo>
                  <a:pt x="683466" y="-53383"/>
                  <a:pt x="834145" y="52409"/>
                  <a:pt x="1033102" y="0"/>
                </a:cubicBezTo>
                <a:cubicBezTo>
                  <a:pt x="1232059" y="-52409"/>
                  <a:pt x="1380222" y="18480"/>
                  <a:pt x="1560195" y="0"/>
                </a:cubicBezTo>
                <a:cubicBezTo>
                  <a:pt x="1740168" y="-18480"/>
                  <a:pt x="1870666" y="37497"/>
                  <a:pt x="2108371" y="0"/>
                </a:cubicBezTo>
                <a:cubicBezTo>
                  <a:pt x="2133902" y="73846"/>
                  <a:pt x="2087849" y="164176"/>
                  <a:pt x="2108371" y="267658"/>
                </a:cubicBezTo>
                <a:cubicBezTo>
                  <a:pt x="1954648" y="330361"/>
                  <a:pt x="1793704" y="241463"/>
                  <a:pt x="1581278" y="267658"/>
                </a:cubicBezTo>
                <a:cubicBezTo>
                  <a:pt x="1368852" y="293853"/>
                  <a:pt x="1320073" y="260265"/>
                  <a:pt x="1096353" y="267658"/>
                </a:cubicBezTo>
                <a:cubicBezTo>
                  <a:pt x="872634" y="275051"/>
                  <a:pt x="720871" y="239664"/>
                  <a:pt x="611428" y="267658"/>
                </a:cubicBezTo>
                <a:cubicBezTo>
                  <a:pt x="501986" y="295652"/>
                  <a:pt x="200987" y="210852"/>
                  <a:pt x="0" y="267658"/>
                </a:cubicBezTo>
                <a:cubicBezTo>
                  <a:pt x="-31211" y="140696"/>
                  <a:pt x="16700" y="107168"/>
                  <a:pt x="0" y="0"/>
                </a:cubicBezTo>
                <a:close/>
              </a:path>
              <a:path w="2108371" h="267658" stroke="0" extrusionOk="0">
                <a:moveTo>
                  <a:pt x="0" y="0"/>
                </a:moveTo>
                <a:cubicBezTo>
                  <a:pt x="175236" y="-53437"/>
                  <a:pt x="371574" y="3673"/>
                  <a:pt x="506009" y="0"/>
                </a:cubicBezTo>
                <a:cubicBezTo>
                  <a:pt x="640444" y="-3673"/>
                  <a:pt x="790366" y="2151"/>
                  <a:pt x="969851" y="0"/>
                </a:cubicBezTo>
                <a:cubicBezTo>
                  <a:pt x="1149336" y="-2151"/>
                  <a:pt x="1277704" y="30403"/>
                  <a:pt x="1539111" y="0"/>
                </a:cubicBezTo>
                <a:cubicBezTo>
                  <a:pt x="1800518" y="-30403"/>
                  <a:pt x="1938468" y="33266"/>
                  <a:pt x="2108371" y="0"/>
                </a:cubicBezTo>
                <a:cubicBezTo>
                  <a:pt x="2123124" y="115702"/>
                  <a:pt x="2090680" y="199346"/>
                  <a:pt x="2108371" y="267658"/>
                </a:cubicBezTo>
                <a:cubicBezTo>
                  <a:pt x="1880817" y="279698"/>
                  <a:pt x="1775298" y="220139"/>
                  <a:pt x="1623446" y="267658"/>
                </a:cubicBezTo>
                <a:cubicBezTo>
                  <a:pt x="1471595" y="315177"/>
                  <a:pt x="1345325" y="256020"/>
                  <a:pt x="1138520" y="267658"/>
                </a:cubicBezTo>
                <a:cubicBezTo>
                  <a:pt x="931715" y="279296"/>
                  <a:pt x="690457" y="216163"/>
                  <a:pt x="569260" y="267658"/>
                </a:cubicBezTo>
                <a:cubicBezTo>
                  <a:pt x="448063" y="319153"/>
                  <a:pt x="240925" y="202206"/>
                  <a:pt x="0" y="267658"/>
                </a:cubicBezTo>
                <a:cubicBezTo>
                  <a:pt x="-1947" y="212804"/>
                  <a:pt x="25325" y="107064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buNone/>
            </a:pPr>
            <a:r>
              <a:rPr lang="en-US" sz="1400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hash(Password + salt)</a:t>
            </a:r>
            <a:endParaRPr lang="en-US" sz="1400" dirty="0">
              <a:solidFill>
                <a:schemeClr val="accent6">
                  <a:lumMod val="75000"/>
                </a:schemeClr>
              </a:solidFill>
              <a:latin typeface="Inconsolata" pitchFamily="49" charset="77"/>
              <a:ea typeface="Inconsolata" pitchFamily="49" charset="77"/>
              <a:cs typeface="Calibri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482916-1B86-8443-921E-94E51E4ABEB0}"/>
              </a:ext>
            </a:extLst>
          </p:cNvPr>
          <p:cNvSpPr txBox="1"/>
          <p:nvPr/>
        </p:nvSpPr>
        <p:spPr>
          <a:xfrm>
            <a:off x="8201714" y="1525245"/>
            <a:ext cx="888332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AS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89E2D08-DD05-AF4D-9962-58639E17BEA9}"/>
              </a:ext>
            </a:extLst>
          </p:cNvPr>
          <p:cNvSpPr txBox="1"/>
          <p:nvPr/>
        </p:nvSpPr>
        <p:spPr>
          <a:xfrm>
            <a:off x="8899679" y="121458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sz="4000" dirty="0"/>
              <a:t>💂‍♀️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CAA0A4-20B9-654F-AE22-03D8E884A813}"/>
              </a:ext>
            </a:extLst>
          </p:cNvPr>
          <p:cNvSpPr txBox="1"/>
          <p:nvPr/>
        </p:nvSpPr>
        <p:spPr>
          <a:xfrm>
            <a:off x="611055" y="614736"/>
            <a:ext cx="697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3200" dirty="0"/>
              <a:t>🤣</a:t>
            </a:r>
          </a:p>
        </p:txBody>
      </p:sp>
      <p:sp>
        <p:nvSpPr>
          <p:cNvPr id="31" name="Left Arrow 30">
            <a:extLst>
              <a:ext uri="{FF2B5EF4-FFF2-40B4-BE49-F238E27FC236}">
                <a16:creationId xmlns:a16="http://schemas.microsoft.com/office/drawing/2014/main" id="{2CCDBF69-1DCB-6C4E-AFDA-A2BDFA62CC4B}"/>
              </a:ext>
            </a:extLst>
          </p:cNvPr>
          <p:cNvSpPr/>
          <p:nvPr/>
        </p:nvSpPr>
        <p:spPr>
          <a:xfrm rot="1556949">
            <a:off x="1868736" y="2793449"/>
            <a:ext cx="5144031" cy="663092"/>
          </a:xfrm>
          <a:custGeom>
            <a:avLst/>
            <a:gdLst>
              <a:gd name="connsiteX0" fmla="*/ 0 w 5144031"/>
              <a:gd name="connsiteY0" fmla="*/ 331546 h 663092"/>
              <a:gd name="connsiteX1" fmla="*/ 331546 w 5144031"/>
              <a:gd name="connsiteY1" fmla="*/ 0 h 663092"/>
              <a:gd name="connsiteX2" fmla="*/ 331546 w 5144031"/>
              <a:gd name="connsiteY2" fmla="*/ 228309 h 663092"/>
              <a:gd name="connsiteX3" fmla="*/ 770017 w 5144031"/>
              <a:gd name="connsiteY3" fmla="*/ 228309 h 663092"/>
              <a:gd name="connsiteX4" fmla="*/ 1160363 w 5144031"/>
              <a:gd name="connsiteY4" fmla="*/ 228309 h 663092"/>
              <a:gd name="connsiteX5" fmla="*/ 1743208 w 5144031"/>
              <a:gd name="connsiteY5" fmla="*/ 228309 h 663092"/>
              <a:gd name="connsiteX6" fmla="*/ 2181679 w 5144031"/>
              <a:gd name="connsiteY6" fmla="*/ 228309 h 663092"/>
              <a:gd name="connsiteX7" fmla="*/ 2764525 w 5144031"/>
              <a:gd name="connsiteY7" fmla="*/ 228309 h 663092"/>
              <a:gd name="connsiteX8" fmla="*/ 3395495 w 5144031"/>
              <a:gd name="connsiteY8" fmla="*/ 228309 h 663092"/>
              <a:gd name="connsiteX9" fmla="*/ 3882090 w 5144031"/>
              <a:gd name="connsiteY9" fmla="*/ 228309 h 663092"/>
              <a:gd name="connsiteX10" fmla="*/ 4513061 w 5144031"/>
              <a:gd name="connsiteY10" fmla="*/ 228309 h 663092"/>
              <a:gd name="connsiteX11" fmla="*/ 5144031 w 5144031"/>
              <a:gd name="connsiteY11" fmla="*/ 228309 h 663092"/>
              <a:gd name="connsiteX12" fmla="*/ 5144031 w 5144031"/>
              <a:gd name="connsiteY12" fmla="*/ 434783 h 663092"/>
              <a:gd name="connsiteX13" fmla="*/ 4561186 w 5144031"/>
              <a:gd name="connsiteY13" fmla="*/ 434783 h 663092"/>
              <a:gd name="connsiteX14" fmla="*/ 4122715 w 5144031"/>
              <a:gd name="connsiteY14" fmla="*/ 434783 h 663092"/>
              <a:gd name="connsiteX15" fmla="*/ 3491744 w 5144031"/>
              <a:gd name="connsiteY15" fmla="*/ 434783 h 663092"/>
              <a:gd name="connsiteX16" fmla="*/ 2957024 w 5144031"/>
              <a:gd name="connsiteY16" fmla="*/ 434783 h 663092"/>
              <a:gd name="connsiteX17" fmla="*/ 2326054 w 5144031"/>
              <a:gd name="connsiteY17" fmla="*/ 434783 h 663092"/>
              <a:gd name="connsiteX18" fmla="*/ 1743208 w 5144031"/>
              <a:gd name="connsiteY18" fmla="*/ 434783 h 663092"/>
              <a:gd name="connsiteX19" fmla="*/ 1256613 w 5144031"/>
              <a:gd name="connsiteY19" fmla="*/ 434783 h 663092"/>
              <a:gd name="connsiteX20" fmla="*/ 331546 w 5144031"/>
              <a:gd name="connsiteY20" fmla="*/ 434783 h 663092"/>
              <a:gd name="connsiteX21" fmla="*/ 331546 w 5144031"/>
              <a:gd name="connsiteY21" fmla="*/ 663092 h 663092"/>
              <a:gd name="connsiteX22" fmla="*/ 0 w 5144031"/>
              <a:gd name="connsiteY22" fmla="*/ 331546 h 6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5144031" h="663092" fill="none" extrusionOk="0">
                <a:moveTo>
                  <a:pt x="0" y="331546"/>
                </a:moveTo>
                <a:cubicBezTo>
                  <a:pt x="126555" y="161534"/>
                  <a:pt x="276615" y="126233"/>
                  <a:pt x="331546" y="0"/>
                </a:cubicBezTo>
                <a:cubicBezTo>
                  <a:pt x="338138" y="66568"/>
                  <a:pt x="312459" y="150429"/>
                  <a:pt x="331546" y="228309"/>
                </a:cubicBezTo>
                <a:cubicBezTo>
                  <a:pt x="436077" y="212746"/>
                  <a:pt x="589893" y="247473"/>
                  <a:pt x="770017" y="228309"/>
                </a:cubicBezTo>
                <a:cubicBezTo>
                  <a:pt x="950141" y="209145"/>
                  <a:pt x="1013510" y="249791"/>
                  <a:pt x="1160363" y="228309"/>
                </a:cubicBezTo>
                <a:cubicBezTo>
                  <a:pt x="1307216" y="206827"/>
                  <a:pt x="1471856" y="287776"/>
                  <a:pt x="1743208" y="228309"/>
                </a:cubicBezTo>
                <a:cubicBezTo>
                  <a:pt x="2014560" y="168842"/>
                  <a:pt x="2041461" y="240354"/>
                  <a:pt x="2181679" y="228309"/>
                </a:cubicBezTo>
                <a:cubicBezTo>
                  <a:pt x="2321897" y="216264"/>
                  <a:pt x="2647132" y="287027"/>
                  <a:pt x="2764525" y="228309"/>
                </a:cubicBezTo>
                <a:cubicBezTo>
                  <a:pt x="2881918" y="169591"/>
                  <a:pt x="3173001" y="230406"/>
                  <a:pt x="3395495" y="228309"/>
                </a:cubicBezTo>
                <a:cubicBezTo>
                  <a:pt x="3617989" y="226212"/>
                  <a:pt x="3745921" y="270754"/>
                  <a:pt x="3882090" y="228309"/>
                </a:cubicBezTo>
                <a:cubicBezTo>
                  <a:pt x="4018259" y="185864"/>
                  <a:pt x="4244569" y="271236"/>
                  <a:pt x="4513061" y="228309"/>
                </a:cubicBezTo>
                <a:cubicBezTo>
                  <a:pt x="4781553" y="185382"/>
                  <a:pt x="4838064" y="255197"/>
                  <a:pt x="5144031" y="228309"/>
                </a:cubicBezTo>
                <a:cubicBezTo>
                  <a:pt x="5162993" y="289074"/>
                  <a:pt x="5122778" y="385510"/>
                  <a:pt x="5144031" y="434783"/>
                </a:cubicBezTo>
                <a:cubicBezTo>
                  <a:pt x="4889792" y="465927"/>
                  <a:pt x="4687072" y="417507"/>
                  <a:pt x="4561186" y="434783"/>
                </a:cubicBezTo>
                <a:cubicBezTo>
                  <a:pt x="4435301" y="452059"/>
                  <a:pt x="4214039" y="410582"/>
                  <a:pt x="4122715" y="434783"/>
                </a:cubicBezTo>
                <a:cubicBezTo>
                  <a:pt x="4031391" y="458984"/>
                  <a:pt x="3774542" y="360628"/>
                  <a:pt x="3491744" y="434783"/>
                </a:cubicBezTo>
                <a:cubicBezTo>
                  <a:pt x="3208946" y="508938"/>
                  <a:pt x="3115183" y="433680"/>
                  <a:pt x="2957024" y="434783"/>
                </a:cubicBezTo>
                <a:cubicBezTo>
                  <a:pt x="2798865" y="435886"/>
                  <a:pt x="2488599" y="397467"/>
                  <a:pt x="2326054" y="434783"/>
                </a:cubicBezTo>
                <a:cubicBezTo>
                  <a:pt x="2163509" y="472099"/>
                  <a:pt x="1958915" y="381081"/>
                  <a:pt x="1743208" y="434783"/>
                </a:cubicBezTo>
                <a:cubicBezTo>
                  <a:pt x="1527501" y="488485"/>
                  <a:pt x="1490422" y="409687"/>
                  <a:pt x="1256613" y="434783"/>
                </a:cubicBezTo>
                <a:cubicBezTo>
                  <a:pt x="1022804" y="459879"/>
                  <a:pt x="554510" y="368271"/>
                  <a:pt x="331546" y="434783"/>
                </a:cubicBezTo>
                <a:cubicBezTo>
                  <a:pt x="350996" y="515539"/>
                  <a:pt x="325005" y="611674"/>
                  <a:pt x="331546" y="663092"/>
                </a:cubicBezTo>
                <a:cubicBezTo>
                  <a:pt x="144382" y="551244"/>
                  <a:pt x="132665" y="460390"/>
                  <a:pt x="0" y="331546"/>
                </a:cubicBezTo>
                <a:close/>
              </a:path>
              <a:path w="5144031" h="663092" stroke="0" extrusionOk="0">
                <a:moveTo>
                  <a:pt x="0" y="331546"/>
                </a:moveTo>
                <a:cubicBezTo>
                  <a:pt x="103482" y="219710"/>
                  <a:pt x="180323" y="171752"/>
                  <a:pt x="331546" y="0"/>
                </a:cubicBezTo>
                <a:cubicBezTo>
                  <a:pt x="356964" y="61616"/>
                  <a:pt x="318403" y="154586"/>
                  <a:pt x="331546" y="228309"/>
                </a:cubicBezTo>
                <a:cubicBezTo>
                  <a:pt x="601316" y="176933"/>
                  <a:pt x="736492" y="288487"/>
                  <a:pt x="962516" y="228309"/>
                </a:cubicBezTo>
                <a:cubicBezTo>
                  <a:pt x="1188540" y="168131"/>
                  <a:pt x="1371583" y="235684"/>
                  <a:pt x="1545362" y="228309"/>
                </a:cubicBezTo>
                <a:cubicBezTo>
                  <a:pt x="1719141" y="220934"/>
                  <a:pt x="1870958" y="231284"/>
                  <a:pt x="2031957" y="228309"/>
                </a:cubicBezTo>
                <a:cubicBezTo>
                  <a:pt x="2192957" y="225334"/>
                  <a:pt x="2357456" y="273826"/>
                  <a:pt x="2662928" y="228309"/>
                </a:cubicBezTo>
                <a:cubicBezTo>
                  <a:pt x="2968400" y="182792"/>
                  <a:pt x="2934008" y="267363"/>
                  <a:pt x="3101398" y="228309"/>
                </a:cubicBezTo>
                <a:cubicBezTo>
                  <a:pt x="3268788" y="189255"/>
                  <a:pt x="3502884" y="284747"/>
                  <a:pt x="3732369" y="228309"/>
                </a:cubicBezTo>
                <a:cubicBezTo>
                  <a:pt x="3961854" y="171871"/>
                  <a:pt x="3935893" y="242598"/>
                  <a:pt x="4122715" y="228309"/>
                </a:cubicBezTo>
                <a:cubicBezTo>
                  <a:pt x="4309537" y="214020"/>
                  <a:pt x="4490902" y="248445"/>
                  <a:pt x="4657435" y="228309"/>
                </a:cubicBezTo>
                <a:cubicBezTo>
                  <a:pt x="4823968" y="208173"/>
                  <a:pt x="4953679" y="282839"/>
                  <a:pt x="5144031" y="228309"/>
                </a:cubicBezTo>
                <a:cubicBezTo>
                  <a:pt x="5155748" y="311811"/>
                  <a:pt x="5132021" y="390943"/>
                  <a:pt x="5144031" y="434783"/>
                </a:cubicBezTo>
                <a:cubicBezTo>
                  <a:pt x="4918752" y="481056"/>
                  <a:pt x="4802398" y="394243"/>
                  <a:pt x="4657435" y="434783"/>
                </a:cubicBezTo>
                <a:cubicBezTo>
                  <a:pt x="4512472" y="475323"/>
                  <a:pt x="4325668" y="413389"/>
                  <a:pt x="4122715" y="434783"/>
                </a:cubicBezTo>
                <a:cubicBezTo>
                  <a:pt x="3919762" y="456177"/>
                  <a:pt x="3667159" y="399141"/>
                  <a:pt x="3539869" y="434783"/>
                </a:cubicBezTo>
                <a:cubicBezTo>
                  <a:pt x="3412579" y="470425"/>
                  <a:pt x="3225627" y="411336"/>
                  <a:pt x="2957024" y="434783"/>
                </a:cubicBezTo>
                <a:cubicBezTo>
                  <a:pt x="2688422" y="458230"/>
                  <a:pt x="2566675" y="389607"/>
                  <a:pt x="2374179" y="434783"/>
                </a:cubicBezTo>
                <a:cubicBezTo>
                  <a:pt x="2181683" y="479959"/>
                  <a:pt x="2087594" y="425816"/>
                  <a:pt x="1983833" y="434783"/>
                </a:cubicBezTo>
                <a:cubicBezTo>
                  <a:pt x="1880072" y="443750"/>
                  <a:pt x="1757088" y="412742"/>
                  <a:pt x="1545362" y="434783"/>
                </a:cubicBezTo>
                <a:cubicBezTo>
                  <a:pt x="1333636" y="456824"/>
                  <a:pt x="1177642" y="434669"/>
                  <a:pt x="962516" y="434783"/>
                </a:cubicBezTo>
                <a:cubicBezTo>
                  <a:pt x="747390" y="434897"/>
                  <a:pt x="618244" y="408213"/>
                  <a:pt x="331546" y="434783"/>
                </a:cubicBezTo>
                <a:cubicBezTo>
                  <a:pt x="355056" y="490933"/>
                  <a:pt x="329400" y="577274"/>
                  <a:pt x="331546" y="663092"/>
                </a:cubicBezTo>
                <a:cubicBezTo>
                  <a:pt x="178979" y="561857"/>
                  <a:pt x="105335" y="400890"/>
                  <a:pt x="0" y="331546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leftArrow">
                    <a:avLst>
                      <a:gd name="adj1" fmla="val 31138"/>
                      <a:gd name="adj2" fmla="val 5000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pic>
        <p:nvPicPr>
          <p:cNvPr id="32" name="Picture 31" descr="A picture containing vector graphics, clipart&#10;&#10;Description generated with high confidence">
            <a:extLst>
              <a:ext uri="{FF2B5EF4-FFF2-40B4-BE49-F238E27FC236}">
                <a16:creationId xmlns:a16="http://schemas.microsoft.com/office/drawing/2014/main" id="{A33ABF3F-FBD4-524E-B6BC-E2D8AF4444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95663" y="74139"/>
            <a:ext cx="413651" cy="400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201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27AB18-64FE-42F6-AF15-DCF24F899568}"/>
              </a:ext>
            </a:extLst>
          </p:cNvPr>
          <p:cNvSpPr txBox="1"/>
          <p:nvPr/>
        </p:nvSpPr>
        <p:spPr>
          <a:xfrm>
            <a:off x="1395663" y="613610"/>
            <a:ext cx="348658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User ID = 101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Inconsolata" pitchFamily="49" charset="77"/>
              <a:ea typeface="Inconsolata" pitchFamily="49" charset="77"/>
              <a:cs typeface="Calibri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IP address = 192.168.180.12</a:t>
            </a:r>
          </a:p>
        </p:txBody>
      </p:sp>
      <p:pic>
        <p:nvPicPr>
          <p:cNvPr id="7" name="Picture 1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02803C04-3DBF-447E-BAF6-0A06D6D67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47" y="585536"/>
            <a:ext cx="874295" cy="8742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2BDE55-E3D6-454D-87D7-3E307B9AA24B}"/>
              </a:ext>
            </a:extLst>
          </p:cNvPr>
          <p:cNvSpPr txBox="1"/>
          <p:nvPr/>
        </p:nvSpPr>
        <p:spPr>
          <a:xfrm>
            <a:off x="-459205" y="146584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User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B255AA7-8F7F-450E-987D-085004896963}"/>
              </a:ext>
            </a:extLst>
          </p:cNvPr>
          <p:cNvSpPr txBox="1">
            <a:spLocks/>
          </p:cNvSpPr>
          <p:nvPr/>
        </p:nvSpPr>
        <p:spPr>
          <a:xfrm>
            <a:off x="479258" y="4093576"/>
            <a:ext cx="3136232" cy="1513891"/>
          </a:xfrm>
          <a:custGeom>
            <a:avLst/>
            <a:gdLst>
              <a:gd name="connsiteX0" fmla="*/ 0 w 3136232"/>
              <a:gd name="connsiteY0" fmla="*/ 0 h 1513891"/>
              <a:gd name="connsiteX1" fmla="*/ 522705 w 3136232"/>
              <a:gd name="connsiteY1" fmla="*/ 0 h 1513891"/>
              <a:gd name="connsiteX2" fmla="*/ 1045411 w 3136232"/>
              <a:gd name="connsiteY2" fmla="*/ 0 h 1513891"/>
              <a:gd name="connsiteX3" fmla="*/ 1568116 w 3136232"/>
              <a:gd name="connsiteY3" fmla="*/ 0 h 1513891"/>
              <a:gd name="connsiteX4" fmla="*/ 2028097 w 3136232"/>
              <a:gd name="connsiteY4" fmla="*/ 0 h 1513891"/>
              <a:gd name="connsiteX5" fmla="*/ 2456715 w 3136232"/>
              <a:gd name="connsiteY5" fmla="*/ 0 h 1513891"/>
              <a:gd name="connsiteX6" fmla="*/ 3136232 w 3136232"/>
              <a:gd name="connsiteY6" fmla="*/ 0 h 1513891"/>
              <a:gd name="connsiteX7" fmla="*/ 3136232 w 3136232"/>
              <a:gd name="connsiteY7" fmla="*/ 519769 h 1513891"/>
              <a:gd name="connsiteX8" fmla="*/ 3136232 w 3136232"/>
              <a:gd name="connsiteY8" fmla="*/ 978983 h 1513891"/>
              <a:gd name="connsiteX9" fmla="*/ 3136232 w 3136232"/>
              <a:gd name="connsiteY9" fmla="*/ 1513891 h 1513891"/>
              <a:gd name="connsiteX10" fmla="*/ 2613527 w 3136232"/>
              <a:gd name="connsiteY10" fmla="*/ 1513891 h 1513891"/>
              <a:gd name="connsiteX11" fmla="*/ 2122184 w 3136232"/>
              <a:gd name="connsiteY11" fmla="*/ 1513891 h 1513891"/>
              <a:gd name="connsiteX12" fmla="*/ 1536754 w 3136232"/>
              <a:gd name="connsiteY12" fmla="*/ 1513891 h 1513891"/>
              <a:gd name="connsiteX13" fmla="*/ 1108135 w 3136232"/>
              <a:gd name="connsiteY13" fmla="*/ 1513891 h 1513891"/>
              <a:gd name="connsiteX14" fmla="*/ 585430 w 3136232"/>
              <a:gd name="connsiteY14" fmla="*/ 1513891 h 1513891"/>
              <a:gd name="connsiteX15" fmla="*/ 0 w 3136232"/>
              <a:gd name="connsiteY15" fmla="*/ 1513891 h 1513891"/>
              <a:gd name="connsiteX16" fmla="*/ 0 w 3136232"/>
              <a:gd name="connsiteY16" fmla="*/ 1024400 h 1513891"/>
              <a:gd name="connsiteX17" fmla="*/ 0 w 3136232"/>
              <a:gd name="connsiteY17" fmla="*/ 550047 h 1513891"/>
              <a:gd name="connsiteX18" fmla="*/ 0 w 3136232"/>
              <a:gd name="connsiteY18" fmla="*/ 0 h 1513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136232" h="1513891" fill="none" extrusionOk="0">
                <a:moveTo>
                  <a:pt x="0" y="0"/>
                </a:moveTo>
                <a:cubicBezTo>
                  <a:pt x="107368" y="-415"/>
                  <a:pt x="318205" y="14357"/>
                  <a:pt x="522705" y="0"/>
                </a:cubicBezTo>
                <a:cubicBezTo>
                  <a:pt x="727205" y="-14357"/>
                  <a:pt x="784453" y="14712"/>
                  <a:pt x="1045411" y="0"/>
                </a:cubicBezTo>
                <a:cubicBezTo>
                  <a:pt x="1306369" y="-14712"/>
                  <a:pt x="1389872" y="39179"/>
                  <a:pt x="1568116" y="0"/>
                </a:cubicBezTo>
                <a:cubicBezTo>
                  <a:pt x="1746361" y="-39179"/>
                  <a:pt x="1815689" y="166"/>
                  <a:pt x="2028097" y="0"/>
                </a:cubicBezTo>
                <a:cubicBezTo>
                  <a:pt x="2240505" y="-166"/>
                  <a:pt x="2249567" y="34367"/>
                  <a:pt x="2456715" y="0"/>
                </a:cubicBezTo>
                <a:cubicBezTo>
                  <a:pt x="2663863" y="-34367"/>
                  <a:pt x="2857362" y="81077"/>
                  <a:pt x="3136232" y="0"/>
                </a:cubicBezTo>
                <a:cubicBezTo>
                  <a:pt x="3163210" y="196180"/>
                  <a:pt x="3112891" y="273086"/>
                  <a:pt x="3136232" y="519769"/>
                </a:cubicBezTo>
                <a:cubicBezTo>
                  <a:pt x="3159573" y="766452"/>
                  <a:pt x="3135049" y="875228"/>
                  <a:pt x="3136232" y="978983"/>
                </a:cubicBezTo>
                <a:cubicBezTo>
                  <a:pt x="3137415" y="1082738"/>
                  <a:pt x="3110805" y="1283018"/>
                  <a:pt x="3136232" y="1513891"/>
                </a:cubicBezTo>
                <a:cubicBezTo>
                  <a:pt x="2907091" y="1572578"/>
                  <a:pt x="2807166" y="1473089"/>
                  <a:pt x="2613527" y="1513891"/>
                </a:cubicBezTo>
                <a:cubicBezTo>
                  <a:pt x="2419888" y="1554693"/>
                  <a:pt x="2238794" y="1492148"/>
                  <a:pt x="2122184" y="1513891"/>
                </a:cubicBezTo>
                <a:cubicBezTo>
                  <a:pt x="2005574" y="1535634"/>
                  <a:pt x="1747017" y="1476210"/>
                  <a:pt x="1536754" y="1513891"/>
                </a:cubicBezTo>
                <a:cubicBezTo>
                  <a:pt x="1326491" y="1551572"/>
                  <a:pt x="1216748" y="1488650"/>
                  <a:pt x="1108135" y="1513891"/>
                </a:cubicBezTo>
                <a:cubicBezTo>
                  <a:pt x="999522" y="1539132"/>
                  <a:pt x="714793" y="1463764"/>
                  <a:pt x="585430" y="1513891"/>
                </a:cubicBezTo>
                <a:cubicBezTo>
                  <a:pt x="456067" y="1564018"/>
                  <a:pt x="148313" y="1468441"/>
                  <a:pt x="0" y="1513891"/>
                </a:cubicBezTo>
                <a:cubicBezTo>
                  <a:pt x="-40425" y="1276149"/>
                  <a:pt x="50499" y="1177853"/>
                  <a:pt x="0" y="1024400"/>
                </a:cubicBezTo>
                <a:cubicBezTo>
                  <a:pt x="-50499" y="870947"/>
                  <a:pt x="4636" y="700122"/>
                  <a:pt x="0" y="550047"/>
                </a:cubicBezTo>
                <a:cubicBezTo>
                  <a:pt x="-4636" y="399972"/>
                  <a:pt x="47312" y="164473"/>
                  <a:pt x="0" y="0"/>
                </a:cubicBezTo>
                <a:close/>
              </a:path>
              <a:path w="3136232" h="1513891" stroke="0" extrusionOk="0">
                <a:moveTo>
                  <a:pt x="0" y="0"/>
                </a:moveTo>
                <a:cubicBezTo>
                  <a:pt x="115524" y="-20875"/>
                  <a:pt x="280149" y="8157"/>
                  <a:pt x="428618" y="0"/>
                </a:cubicBezTo>
                <a:cubicBezTo>
                  <a:pt x="577087" y="-8157"/>
                  <a:pt x="762036" y="48617"/>
                  <a:pt x="857237" y="0"/>
                </a:cubicBezTo>
                <a:cubicBezTo>
                  <a:pt x="952438" y="-48617"/>
                  <a:pt x="1127656" y="30499"/>
                  <a:pt x="1348580" y="0"/>
                </a:cubicBezTo>
                <a:cubicBezTo>
                  <a:pt x="1569504" y="-30499"/>
                  <a:pt x="1683372" y="48776"/>
                  <a:pt x="1808560" y="0"/>
                </a:cubicBezTo>
                <a:cubicBezTo>
                  <a:pt x="1933748" y="-48776"/>
                  <a:pt x="2234736" y="20984"/>
                  <a:pt x="2362628" y="0"/>
                </a:cubicBezTo>
                <a:cubicBezTo>
                  <a:pt x="2490520" y="-20984"/>
                  <a:pt x="2885365" y="3087"/>
                  <a:pt x="3136232" y="0"/>
                </a:cubicBezTo>
                <a:cubicBezTo>
                  <a:pt x="3165450" y="157837"/>
                  <a:pt x="3119870" y="283651"/>
                  <a:pt x="3136232" y="489491"/>
                </a:cubicBezTo>
                <a:cubicBezTo>
                  <a:pt x="3152594" y="695331"/>
                  <a:pt x="3082087" y="771623"/>
                  <a:pt x="3136232" y="978983"/>
                </a:cubicBezTo>
                <a:cubicBezTo>
                  <a:pt x="3190377" y="1186343"/>
                  <a:pt x="3111775" y="1395901"/>
                  <a:pt x="3136232" y="1513891"/>
                </a:cubicBezTo>
                <a:cubicBezTo>
                  <a:pt x="2894436" y="1537454"/>
                  <a:pt x="2788121" y="1468696"/>
                  <a:pt x="2644889" y="1513891"/>
                </a:cubicBezTo>
                <a:cubicBezTo>
                  <a:pt x="2501657" y="1559086"/>
                  <a:pt x="2354485" y="1489240"/>
                  <a:pt x="2090821" y="1513891"/>
                </a:cubicBezTo>
                <a:cubicBezTo>
                  <a:pt x="1827157" y="1538542"/>
                  <a:pt x="1800767" y="1506646"/>
                  <a:pt x="1568116" y="1513891"/>
                </a:cubicBezTo>
                <a:cubicBezTo>
                  <a:pt x="1335465" y="1521136"/>
                  <a:pt x="1122259" y="1455003"/>
                  <a:pt x="982686" y="1513891"/>
                </a:cubicBezTo>
                <a:cubicBezTo>
                  <a:pt x="843113" y="1572779"/>
                  <a:pt x="658544" y="1485221"/>
                  <a:pt x="491343" y="1513891"/>
                </a:cubicBezTo>
                <a:cubicBezTo>
                  <a:pt x="324143" y="1542561"/>
                  <a:pt x="108787" y="1494790"/>
                  <a:pt x="0" y="1513891"/>
                </a:cubicBezTo>
                <a:cubicBezTo>
                  <a:pt x="-35724" y="1342451"/>
                  <a:pt x="49035" y="1245344"/>
                  <a:pt x="0" y="1024400"/>
                </a:cubicBezTo>
                <a:cubicBezTo>
                  <a:pt x="-49035" y="803456"/>
                  <a:pt x="966" y="657067"/>
                  <a:pt x="0" y="565186"/>
                </a:cubicBezTo>
                <a:cubicBezTo>
                  <a:pt x="-966" y="473305"/>
                  <a:pt x="47262" y="154886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04830288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4500" b="1" dirty="0">
                <a:solidFill>
                  <a:schemeClr val="accent1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Response</a:t>
            </a:r>
            <a:endParaRPr lang="en-US" dirty="0">
              <a:latin typeface="Inconsolata" pitchFamily="49" charset="77"/>
              <a:ea typeface="Inconsolata" pitchFamily="49" charset="77"/>
            </a:endParaRPr>
          </a:p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TGS ID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+mn-lt"/>
              </a:rPr>
              <a:t> = 3</a:t>
            </a:r>
          </a:p>
          <a:p>
            <a:r>
              <a:rPr lang="en-US" b="1" dirty="0">
                <a:latin typeface="Inconsolata" pitchFamily="49" charset="77"/>
                <a:ea typeface="Inconsolata" pitchFamily="49" charset="77"/>
                <a:cs typeface="Calibri"/>
              </a:rPr>
              <a:t>Timestamp</a:t>
            </a:r>
          </a:p>
          <a:p>
            <a:r>
              <a:rPr lang="en-US" b="1" dirty="0">
                <a:latin typeface="Inconsolata" pitchFamily="49" charset="77"/>
                <a:ea typeface="Inconsolata" pitchFamily="49" charset="77"/>
                <a:cs typeface="Calibri"/>
              </a:rPr>
              <a:t>Lifetime = 3 </a:t>
            </a:r>
            <a:r>
              <a:rPr lang="en-US" b="1" dirty="0" err="1">
                <a:latin typeface="Inconsolata" pitchFamily="49" charset="77"/>
                <a:ea typeface="Inconsolata" pitchFamily="49" charset="77"/>
                <a:cs typeface="Calibri"/>
              </a:rPr>
              <a:t>hrs</a:t>
            </a:r>
            <a:endParaRPr lang="en-US" b="1" dirty="0">
              <a:latin typeface="Inconsolata" pitchFamily="49" charset="77"/>
              <a:ea typeface="Inconsolata" pitchFamily="49" charset="77"/>
              <a:cs typeface="Calibri"/>
            </a:endParaRPr>
          </a:p>
          <a:p>
            <a:r>
              <a:rPr lang="en-US" b="1" dirty="0">
                <a:latin typeface="Inconsolata" pitchFamily="49" charset="77"/>
                <a:ea typeface="Inconsolata" pitchFamily="49" charset="77"/>
                <a:cs typeface="Calibri"/>
              </a:rPr>
              <a:t>TGS session key</a:t>
            </a:r>
          </a:p>
          <a:p>
            <a:endParaRPr lang="en-US" dirty="0">
              <a:latin typeface="Inconsolata" pitchFamily="49" charset="77"/>
              <a:ea typeface="Inconsolata" pitchFamily="49" charset="77"/>
              <a:cs typeface="Calibri"/>
            </a:endParaRPr>
          </a:p>
        </p:txBody>
      </p:sp>
      <p:pic>
        <p:nvPicPr>
          <p:cNvPr id="37" name="Picture 2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539A0B6D-7EAE-4996-B1D0-5626E12D2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783" y="3884276"/>
            <a:ext cx="418599" cy="418599"/>
          </a:xfrm>
          <a:prstGeom prst="rect">
            <a:avLst/>
          </a:prstGeom>
        </p:spPr>
      </p:pic>
      <p:pic>
        <p:nvPicPr>
          <p:cNvPr id="19" name="Picture 20" descr="A close up of a logo&#10;&#10;Description generated with high confidence">
            <a:extLst>
              <a:ext uri="{FF2B5EF4-FFF2-40B4-BE49-F238E27FC236}">
                <a16:creationId xmlns:a16="http://schemas.microsoft.com/office/drawing/2014/main" id="{37C65BD2-41F8-4A50-BF29-0612E6910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1989" y="3599218"/>
            <a:ext cx="498810" cy="498810"/>
          </a:xfrm>
          <a:prstGeom prst="rect">
            <a:avLst/>
          </a:prstGeom>
        </p:spPr>
      </p:pic>
      <p:pic>
        <p:nvPicPr>
          <p:cNvPr id="24" name="Picture 38" descr="A picture containing vector graphics, clipart&#10;&#10;Description generated with high confidence">
            <a:extLst>
              <a:ext uri="{FF2B5EF4-FFF2-40B4-BE49-F238E27FC236}">
                <a16:creationId xmlns:a16="http://schemas.microsoft.com/office/drawing/2014/main" id="{45F07D81-60E5-4C13-BAAE-2637043133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8171" y="3514476"/>
            <a:ext cx="387579" cy="375419"/>
          </a:xfrm>
          <a:prstGeom prst="rect">
            <a:avLst/>
          </a:prstGeom>
        </p:spPr>
      </p:pic>
      <p:pic>
        <p:nvPicPr>
          <p:cNvPr id="18" name="Picture 27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BD5C59C2-8650-4E16-8E97-238FAC97B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4883" y="260969"/>
            <a:ext cx="413652" cy="413652"/>
          </a:xfrm>
          <a:prstGeom prst="rect">
            <a:avLst/>
          </a:prstGeom>
        </p:spPr>
      </p:pic>
      <p:pic>
        <p:nvPicPr>
          <p:cNvPr id="20" name="Picture 16">
            <a:extLst>
              <a:ext uri="{FF2B5EF4-FFF2-40B4-BE49-F238E27FC236}">
                <a16:creationId xmlns:a16="http://schemas.microsoft.com/office/drawing/2014/main" id="{AD44C81D-E807-43B6-953E-C126700636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67804" y="103657"/>
            <a:ext cx="413651" cy="413651"/>
          </a:xfrm>
          <a:prstGeom prst="rect">
            <a:avLst/>
          </a:prstGeom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DC7AEEFA-5B5F-4633-9FA7-EEBFAF1153D7}"/>
              </a:ext>
            </a:extLst>
          </p:cNvPr>
          <p:cNvSpPr/>
          <p:nvPr/>
        </p:nvSpPr>
        <p:spPr>
          <a:xfrm>
            <a:off x="710183" y="1917112"/>
            <a:ext cx="484632" cy="2091328"/>
          </a:xfrm>
          <a:custGeom>
            <a:avLst/>
            <a:gdLst>
              <a:gd name="connsiteX0" fmla="*/ 0 w 484632"/>
              <a:gd name="connsiteY0" fmla="*/ 1849012 h 2091328"/>
              <a:gd name="connsiteX1" fmla="*/ 166878 w 484632"/>
              <a:gd name="connsiteY1" fmla="*/ 1849012 h 2091328"/>
              <a:gd name="connsiteX2" fmla="*/ 166878 w 484632"/>
              <a:gd name="connsiteY2" fmla="*/ 1368269 h 2091328"/>
              <a:gd name="connsiteX3" fmla="*/ 166878 w 484632"/>
              <a:gd name="connsiteY3" fmla="*/ 942996 h 2091328"/>
              <a:gd name="connsiteX4" fmla="*/ 166878 w 484632"/>
              <a:gd name="connsiteY4" fmla="*/ 443763 h 2091328"/>
              <a:gd name="connsiteX5" fmla="*/ 166878 w 484632"/>
              <a:gd name="connsiteY5" fmla="*/ 0 h 2091328"/>
              <a:gd name="connsiteX6" fmla="*/ 317754 w 484632"/>
              <a:gd name="connsiteY6" fmla="*/ 0 h 2091328"/>
              <a:gd name="connsiteX7" fmla="*/ 317754 w 484632"/>
              <a:gd name="connsiteY7" fmla="*/ 443763 h 2091328"/>
              <a:gd name="connsiteX8" fmla="*/ 317754 w 484632"/>
              <a:gd name="connsiteY8" fmla="*/ 906016 h 2091328"/>
              <a:gd name="connsiteX9" fmla="*/ 317754 w 484632"/>
              <a:gd name="connsiteY9" fmla="*/ 1405249 h 2091328"/>
              <a:gd name="connsiteX10" fmla="*/ 317754 w 484632"/>
              <a:gd name="connsiteY10" fmla="*/ 1849012 h 2091328"/>
              <a:gd name="connsiteX11" fmla="*/ 484632 w 484632"/>
              <a:gd name="connsiteY11" fmla="*/ 1849012 h 2091328"/>
              <a:gd name="connsiteX12" fmla="*/ 242316 w 484632"/>
              <a:gd name="connsiteY12" fmla="*/ 2091328 h 2091328"/>
              <a:gd name="connsiteX13" fmla="*/ 0 w 484632"/>
              <a:gd name="connsiteY13" fmla="*/ 1849012 h 2091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84632" h="2091328" fill="none" extrusionOk="0">
                <a:moveTo>
                  <a:pt x="0" y="1849012"/>
                </a:moveTo>
                <a:cubicBezTo>
                  <a:pt x="61254" y="1844469"/>
                  <a:pt x="116974" y="1849899"/>
                  <a:pt x="166878" y="1849012"/>
                </a:cubicBezTo>
                <a:cubicBezTo>
                  <a:pt x="136111" y="1667992"/>
                  <a:pt x="211811" y="1608392"/>
                  <a:pt x="166878" y="1368269"/>
                </a:cubicBezTo>
                <a:cubicBezTo>
                  <a:pt x="121945" y="1128146"/>
                  <a:pt x="205575" y="1065047"/>
                  <a:pt x="166878" y="942996"/>
                </a:cubicBezTo>
                <a:cubicBezTo>
                  <a:pt x="128181" y="820945"/>
                  <a:pt x="226523" y="641401"/>
                  <a:pt x="166878" y="443763"/>
                </a:cubicBezTo>
                <a:cubicBezTo>
                  <a:pt x="107233" y="246125"/>
                  <a:pt x="181750" y="149803"/>
                  <a:pt x="166878" y="0"/>
                </a:cubicBezTo>
                <a:cubicBezTo>
                  <a:pt x="242285" y="-474"/>
                  <a:pt x="246738" y="8859"/>
                  <a:pt x="317754" y="0"/>
                </a:cubicBezTo>
                <a:cubicBezTo>
                  <a:pt x="320715" y="156830"/>
                  <a:pt x="297154" y="324710"/>
                  <a:pt x="317754" y="443763"/>
                </a:cubicBezTo>
                <a:cubicBezTo>
                  <a:pt x="338354" y="562816"/>
                  <a:pt x="262620" y="771451"/>
                  <a:pt x="317754" y="906016"/>
                </a:cubicBezTo>
                <a:cubicBezTo>
                  <a:pt x="372888" y="1040581"/>
                  <a:pt x="315037" y="1177825"/>
                  <a:pt x="317754" y="1405249"/>
                </a:cubicBezTo>
                <a:cubicBezTo>
                  <a:pt x="320471" y="1632673"/>
                  <a:pt x="291907" y="1754717"/>
                  <a:pt x="317754" y="1849012"/>
                </a:cubicBezTo>
                <a:cubicBezTo>
                  <a:pt x="388409" y="1832401"/>
                  <a:pt x="407368" y="1864103"/>
                  <a:pt x="484632" y="1849012"/>
                </a:cubicBezTo>
                <a:cubicBezTo>
                  <a:pt x="418297" y="1959853"/>
                  <a:pt x="326443" y="1987433"/>
                  <a:pt x="242316" y="2091328"/>
                </a:cubicBezTo>
                <a:cubicBezTo>
                  <a:pt x="163254" y="2046810"/>
                  <a:pt x="135893" y="1947385"/>
                  <a:pt x="0" y="1849012"/>
                </a:cubicBezTo>
                <a:close/>
              </a:path>
              <a:path w="484632" h="2091328" stroke="0" extrusionOk="0">
                <a:moveTo>
                  <a:pt x="0" y="1849012"/>
                </a:moveTo>
                <a:cubicBezTo>
                  <a:pt x="77044" y="1845363"/>
                  <a:pt x="97721" y="1865226"/>
                  <a:pt x="166878" y="1849012"/>
                </a:cubicBezTo>
                <a:cubicBezTo>
                  <a:pt x="141632" y="1661698"/>
                  <a:pt x="174120" y="1603521"/>
                  <a:pt x="166878" y="1442229"/>
                </a:cubicBezTo>
                <a:cubicBezTo>
                  <a:pt x="159636" y="1280937"/>
                  <a:pt x="215526" y="1139462"/>
                  <a:pt x="166878" y="942996"/>
                </a:cubicBezTo>
                <a:cubicBezTo>
                  <a:pt x="118230" y="746530"/>
                  <a:pt x="168659" y="667616"/>
                  <a:pt x="166878" y="480743"/>
                </a:cubicBezTo>
                <a:cubicBezTo>
                  <a:pt x="165097" y="293870"/>
                  <a:pt x="168384" y="154216"/>
                  <a:pt x="166878" y="0"/>
                </a:cubicBezTo>
                <a:cubicBezTo>
                  <a:pt x="241114" y="-6967"/>
                  <a:pt x="277743" y="8561"/>
                  <a:pt x="317754" y="0"/>
                </a:cubicBezTo>
                <a:cubicBezTo>
                  <a:pt x="355562" y="109079"/>
                  <a:pt x="311058" y="250900"/>
                  <a:pt x="317754" y="425273"/>
                </a:cubicBezTo>
                <a:cubicBezTo>
                  <a:pt x="324450" y="599646"/>
                  <a:pt x="288911" y="739732"/>
                  <a:pt x="317754" y="887526"/>
                </a:cubicBezTo>
                <a:cubicBezTo>
                  <a:pt x="346597" y="1035320"/>
                  <a:pt x="310323" y="1233552"/>
                  <a:pt x="317754" y="1386759"/>
                </a:cubicBezTo>
                <a:cubicBezTo>
                  <a:pt x="325185" y="1539966"/>
                  <a:pt x="271128" y="1718710"/>
                  <a:pt x="317754" y="1849012"/>
                </a:cubicBezTo>
                <a:cubicBezTo>
                  <a:pt x="389708" y="1836146"/>
                  <a:pt x="422085" y="1850402"/>
                  <a:pt x="484632" y="1849012"/>
                </a:cubicBezTo>
                <a:cubicBezTo>
                  <a:pt x="393179" y="1970929"/>
                  <a:pt x="268564" y="2007545"/>
                  <a:pt x="242316" y="2091328"/>
                </a:cubicBezTo>
                <a:cubicBezTo>
                  <a:pt x="175533" y="2037861"/>
                  <a:pt x="89017" y="1885114"/>
                  <a:pt x="0" y="1849012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downArrow">
                    <a:avLst>
                      <a:gd name="adj1" fmla="val 31132"/>
                      <a:gd name="adj2" fmla="val 5000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Inconsolata" pitchFamily="49" charset="77"/>
              <a:ea typeface="Inconsolata" pitchFamily="49" charset="77"/>
            </a:endParaRPr>
          </a:p>
        </p:txBody>
      </p:sp>
      <p:pic>
        <p:nvPicPr>
          <p:cNvPr id="8" name="Picture 16">
            <a:extLst>
              <a:ext uri="{FF2B5EF4-FFF2-40B4-BE49-F238E27FC236}">
                <a16:creationId xmlns:a16="http://schemas.microsoft.com/office/drawing/2014/main" id="{40EE1C72-D41B-4830-8BC4-2647E45F24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9448" y="5144794"/>
            <a:ext cx="408499" cy="504407"/>
          </a:xfrm>
          <a:prstGeom prst="rect">
            <a:avLst/>
          </a:prstGeom>
        </p:spPr>
      </p:pic>
      <p:pic>
        <p:nvPicPr>
          <p:cNvPr id="22" name="Picture 21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72078B01-B5A9-4641-89F8-0CA980AD63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90548" y="1745423"/>
            <a:ext cx="4741691" cy="500589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85F9258-CC34-D744-9833-BEA23118B1AF}"/>
              </a:ext>
            </a:extLst>
          </p:cNvPr>
          <p:cNvSpPr txBox="1"/>
          <p:nvPr/>
        </p:nvSpPr>
        <p:spPr>
          <a:xfrm>
            <a:off x="8201714" y="1525245"/>
            <a:ext cx="888332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AS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F14F001-9904-8E48-9459-F7104473EC9D}"/>
              </a:ext>
            </a:extLst>
          </p:cNvPr>
          <p:cNvSpPr txBox="1"/>
          <p:nvPr/>
        </p:nvSpPr>
        <p:spPr>
          <a:xfrm>
            <a:off x="9993831" y="1291414"/>
            <a:ext cx="198119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TGS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 (id=</a:t>
            </a: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3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)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AEB0B4-3945-054A-AB94-307DBD1D3E61}"/>
              </a:ext>
            </a:extLst>
          </p:cNvPr>
          <p:cNvSpPr txBox="1"/>
          <p:nvPr/>
        </p:nvSpPr>
        <p:spPr>
          <a:xfrm>
            <a:off x="10573041" y="2495481"/>
            <a:ext cx="149993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>
                <a:latin typeface="Inconsolata" pitchFamily="49" charset="77"/>
                <a:ea typeface="Inconsolata" pitchFamily="49" charset="77"/>
              </a:rPr>
              <a:t>HTTP</a:t>
            </a:r>
            <a:r>
              <a:rPr lang="en-US" b="1" dirty="0">
                <a:latin typeface="Inconsolata" pitchFamily="49" charset="77"/>
                <a:ea typeface="Inconsolata" pitchFamily="49" charset="77"/>
                <a:cs typeface="Calibri"/>
              </a:rPr>
              <a:t>(id=8)</a:t>
            </a:r>
            <a:endParaRPr lang="en-US" dirty="0"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07102D-C2C4-D047-A79A-E46DEA401301}"/>
              </a:ext>
            </a:extLst>
          </p:cNvPr>
          <p:cNvSpPr txBox="1"/>
          <p:nvPr/>
        </p:nvSpPr>
        <p:spPr>
          <a:xfrm>
            <a:off x="8899679" y="1214589"/>
            <a:ext cx="6976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sz="4000" dirty="0">
                <a:latin typeface="Inconsolata" pitchFamily="49" charset="77"/>
                <a:ea typeface="Inconsolata" pitchFamily="49" charset="77"/>
              </a:rPr>
              <a:t>💂‍♀️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566790F-8387-2947-8145-A6B7AEB7339B}"/>
              </a:ext>
            </a:extLst>
          </p:cNvPr>
          <p:cNvSpPr txBox="1"/>
          <p:nvPr/>
        </p:nvSpPr>
        <p:spPr>
          <a:xfrm>
            <a:off x="10859330" y="174542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sz="3600" dirty="0">
                <a:latin typeface="Inconsolata" pitchFamily="49" charset="77"/>
                <a:ea typeface="Inconsolata" pitchFamily="49" charset="77"/>
              </a:rPr>
              <a:t>👨🏼‍💼</a:t>
            </a:r>
            <a:endParaRPr lang="en-RU" sz="2000" dirty="0"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909512-AA23-2747-A4DE-D328EC610224}"/>
              </a:ext>
            </a:extLst>
          </p:cNvPr>
          <p:cNvSpPr txBox="1"/>
          <p:nvPr/>
        </p:nvSpPr>
        <p:spPr>
          <a:xfrm>
            <a:off x="11124635" y="290715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sz="2800" dirty="0">
                <a:latin typeface="Inconsolata" pitchFamily="49" charset="77"/>
                <a:ea typeface="Inconsolata" pitchFamily="49" charset="77"/>
              </a:rPr>
              <a:t>😵‍💫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E52BDE-58D9-8D4A-8BD6-B9BF4B2E5FCE}"/>
              </a:ext>
            </a:extLst>
          </p:cNvPr>
          <p:cNvSpPr txBox="1"/>
          <p:nvPr/>
        </p:nvSpPr>
        <p:spPr>
          <a:xfrm>
            <a:off x="611055" y="614736"/>
            <a:ext cx="697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3200" dirty="0">
                <a:latin typeface="Inconsolata" pitchFamily="49" charset="77"/>
                <a:ea typeface="Inconsolata" pitchFamily="49" charset="77"/>
              </a:rPr>
              <a:t>🤣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D0846A1A-21EE-E84A-BE43-2DC185EB674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558593" y="2972638"/>
            <a:ext cx="379772" cy="352027"/>
          </a:xfrm>
          <a:prstGeom prst="rect">
            <a:avLst/>
          </a:prstGeom>
        </p:spPr>
      </p:pic>
      <p:pic>
        <p:nvPicPr>
          <p:cNvPr id="33" name="Picture 26">
            <a:extLst>
              <a:ext uri="{FF2B5EF4-FFF2-40B4-BE49-F238E27FC236}">
                <a16:creationId xmlns:a16="http://schemas.microsoft.com/office/drawing/2014/main" id="{23D44151-A274-FB4E-B55E-6C2A50F52B3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27185" y="1770229"/>
            <a:ext cx="371074" cy="408367"/>
          </a:xfrm>
          <a:prstGeom prst="rect">
            <a:avLst/>
          </a:prstGeom>
        </p:spPr>
      </p:pic>
      <p:pic>
        <p:nvPicPr>
          <p:cNvPr id="34" name="Picture 33" descr="A picture containing vector graphics, clipart&#10;&#10;Description generated with high confidence">
            <a:extLst>
              <a:ext uri="{FF2B5EF4-FFF2-40B4-BE49-F238E27FC236}">
                <a16:creationId xmlns:a16="http://schemas.microsoft.com/office/drawing/2014/main" id="{E83A8551-9599-EB44-B85C-1B7EC546C7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0055" y="184863"/>
            <a:ext cx="413651" cy="4006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CF1793B-8255-2647-BA77-A8264E131A26}"/>
              </a:ext>
            </a:extLst>
          </p:cNvPr>
          <p:cNvSpPr txBox="1"/>
          <p:nvPr/>
        </p:nvSpPr>
        <p:spPr>
          <a:xfrm>
            <a:off x="2861763" y="4983050"/>
            <a:ext cx="387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7200" dirty="0"/>
              <a:t>🤏</a:t>
            </a:r>
          </a:p>
        </p:txBody>
      </p:sp>
    </p:spTree>
    <p:extLst>
      <p:ext uri="{BB962C8B-B14F-4D97-AF65-F5344CB8AC3E}">
        <p14:creationId xmlns:p14="http://schemas.microsoft.com/office/powerpoint/2010/main" val="2945963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27AB18-64FE-42F6-AF15-DCF24F899568}"/>
              </a:ext>
            </a:extLst>
          </p:cNvPr>
          <p:cNvSpPr txBox="1"/>
          <p:nvPr/>
        </p:nvSpPr>
        <p:spPr>
          <a:xfrm>
            <a:off x="1395663" y="613610"/>
            <a:ext cx="2903621" cy="92333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User ID = 101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Inconsolata" pitchFamily="49" charset="77"/>
              <a:ea typeface="Inconsolata" pitchFamily="49" charset="77"/>
              <a:cs typeface="Calibri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IP address = 192.168.180.12</a:t>
            </a:r>
          </a:p>
        </p:txBody>
      </p:sp>
      <p:pic>
        <p:nvPicPr>
          <p:cNvPr id="7" name="Picture 1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02803C04-3DBF-447E-BAF6-0A06D6D67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47" y="585536"/>
            <a:ext cx="874295" cy="8742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2BDE55-E3D6-454D-87D7-3E307B9AA24B}"/>
              </a:ext>
            </a:extLst>
          </p:cNvPr>
          <p:cNvSpPr txBox="1"/>
          <p:nvPr/>
        </p:nvSpPr>
        <p:spPr>
          <a:xfrm>
            <a:off x="343451" y="1468422"/>
            <a:ext cx="1137885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User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9534B09D-D481-4C56-9DFE-B6F070CA6DA8}"/>
              </a:ext>
            </a:extLst>
          </p:cNvPr>
          <p:cNvSpPr>
            <a:spLocks noGrp="1"/>
          </p:cNvSpPr>
          <p:nvPr/>
        </p:nvSpPr>
        <p:spPr>
          <a:xfrm>
            <a:off x="2621111" y="5219176"/>
            <a:ext cx="2449180" cy="602001"/>
          </a:xfrm>
          <a:custGeom>
            <a:avLst/>
            <a:gdLst>
              <a:gd name="connsiteX0" fmla="*/ 0 w 2449180"/>
              <a:gd name="connsiteY0" fmla="*/ 0 h 602001"/>
              <a:gd name="connsiteX1" fmla="*/ 465344 w 2449180"/>
              <a:gd name="connsiteY1" fmla="*/ 0 h 602001"/>
              <a:gd name="connsiteX2" fmla="*/ 1004164 w 2449180"/>
              <a:gd name="connsiteY2" fmla="*/ 0 h 602001"/>
              <a:gd name="connsiteX3" fmla="*/ 1494000 w 2449180"/>
              <a:gd name="connsiteY3" fmla="*/ 0 h 602001"/>
              <a:gd name="connsiteX4" fmla="*/ 1910360 w 2449180"/>
              <a:gd name="connsiteY4" fmla="*/ 0 h 602001"/>
              <a:gd name="connsiteX5" fmla="*/ 2449180 w 2449180"/>
              <a:gd name="connsiteY5" fmla="*/ 0 h 602001"/>
              <a:gd name="connsiteX6" fmla="*/ 2449180 w 2449180"/>
              <a:gd name="connsiteY6" fmla="*/ 313041 h 602001"/>
              <a:gd name="connsiteX7" fmla="*/ 2449180 w 2449180"/>
              <a:gd name="connsiteY7" fmla="*/ 602001 h 602001"/>
              <a:gd name="connsiteX8" fmla="*/ 2008328 w 2449180"/>
              <a:gd name="connsiteY8" fmla="*/ 602001 h 602001"/>
              <a:gd name="connsiteX9" fmla="*/ 1469508 w 2449180"/>
              <a:gd name="connsiteY9" fmla="*/ 602001 h 602001"/>
              <a:gd name="connsiteX10" fmla="*/ 1053147 w 2449180"/>
              <a:gd name="connsiteY10" fmla="*/ 602001 h 602001"/>
              <a:gd name="connsiteX11" fmla="*/ 563311 w 2449180"/>
              <a:gd name="connsiteY11" fmla="*/ 602001 h 602001"/>
              <a:gd name="connsiteX12" fmla="*/ 0 w 2449180"/>
              <a:gd name="connsiteY12" fmla="*/ 602001 h 602001"/>
              <a:gd name="connsiteX13" fmla="*/ 0 w 2449180"/>
              <a:gd name="connsiteY13" fmla="*/ 319061 h 602001"/>
              <a:gd name="connsiteX14" fmla="*/ 0 w 2449180"/>
              <a:gd name="connsiteY14" fmla="*/ 0 h 602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449180" h="602001" fill="none" extrusionOk="0">
                <a:moveTo>
                  <a:pt x="0" y="0"/>
                </a:moveTo>
                <a:cubicBezTo>
                  <a:pt x="169451" y="-2728"/>
                  <a:pt x="236511" y="13697"/>
                  <a:pt x="465344" y="0"/>
                </a:cubicBezTo>
                <a:cubicBezTo>
                  <a:pt x="694177" y="-13697"/>
                  <a:pt x="851349" y="13278"/>
                  <a:pt x="1004164" y="0"/>
                </a:cubicBezTo>
                <a:cubicBezTo>
                  <a:pt x="1156979" y="-13278"/>
                  <a:pt x="1363411" y="10930"/>
                  <a:pt x="1494000" y="0"/>
                </a:cubicBezTo>
                <a:cubicBezTo>
                  <a:pt x="1624589" y="-10930"/>
                  <a:pt x="1741945" y="20237"/>
                  <a:pt x="1910360" y="0"/>
                </a:cubicBezTo>
                <a:cubicBezTo>
                  <a:pt x="2078775" y="-20237"/>
                  <a:pt x="2312537" y="22443"/>
                  <a:pt x="2449180" y="0"/>
                </a:cubicBezTo>
                <a:cubicBezTo>
                  <a:pt x="2456281" y="115547"/>
                  <a:pt x="2421335" y="179495"/>
                  <a:pt x="2449180" y="313041"/>
                </a:cubicBezTo>
                <a:cubicBezTo>
                  <a:pt x="2477025" y="446587"/>
                  <a:pt x="2421637" y="533955"/>
                  <a:pt x="2449180" y="602001"/>
                </a:cubicBezTo>
                <a:cubicBezTo>
                  <a:pt x="2302447" y="610015"/>
                  <a:pt x="2198776" y="599201"/>
                  <a:pt x="2008328" y="602001"/>
                </a:cubicBezTo>
                <a:cubicBezTo>
                  <a:pt x="1817880" y="604801"/>
                  <a:pt x="1639353" y="572485"/>
                  <a:pt x="1469508" y="602001"/>
                </a:cubicBezTo>
                <a:cubicBezTo>
                  <a:pt x="1299663" y="631517"/>
                  <a:pt x="1248561" y="599315"/>
                  <a:pt x="1053147" y="602001"/>
                </a:cubicBezTo>
                <a:cubicBezTo>
                  <a:pt x="857733" y="604687"/>
                  <a:pt x="754517" y="551388"/>
                  <a:pt x="563311" y="602001"/>
                </a:cubicBezTo>
                <a:cubicBezTo>
                  <a:pt x="372105" y="652614"/>
                  <a:pt x="227068" y="582995"/>
                  <a:pt x="0" y="602001"/>
                </a:cubicBezTo>
                <a:cubicBezTo>
                  <a:pt x="-24329" y="496647"/>
                  <a:pt x="4653" y="408614"/>
                  <a:pt x="0" y="319061"/>
                </a:cubicBezTo>
                <a:cubicBezTo>
                  <a:pt x="-4653" y="229508"/>
                  <a:pt x="13311" y="129799"/>
                  <a:pt x="0" y="0"/>
                </a:cubicBezTo>
                <a:close/>
              </a:path>
              <a:path w="2449180" h="602001" stroke="0" extrusionOk="0">
                <a:moveTo>
                  <a:pt x="0" y="0"/>
                </a:moveTo>
                <a:cubicBezTo>
                  <a:pt x="139232" y="-18049"/>
                  <a:pt x="264398" y="25662"/>
                  <a:pt x="440852" y="0"/>
                </a:cubicBezTo>
                <a:cubicBezTo>
                  <a:pt x="617306" y="-25662"/>
                  <a:pt x="832235" y="18188"/>
                  <a:pt x="955180" y="0"/>
                </a:cubicBezTo>
                <a:cubicBezTo>
                  <a:pt x="1078125" y="-18188"/>
                  <a:pt x="1221317" y="42781"/>
                  <a:pt x="1420524" y="0"/>
                </a:cubicBezTo>
                <a:cubicBezTo>
                  <a:pt x="1619731" y="-42781"/>
                  <a:pt x="1688086" y="12112"/>
                  <a:pt x="1885869" y="0"/>
                </a:cubicBezTo>
                <a:cubicBezTo>
                  <a:pt x="2083653" y="-12112"/>
                  <a:pt x="2251641" y="54484"/>
                  <a:pt x="2449180" y="0"/>
                </a:cubicBezTo>
                <a:cubicBezTo>
                  <a:pt x="2468245" y="115560"/>
                  <a:pt x="2435785" y="161639"/>
                  <a:pt x="2449180" y="288960"/>
                </a:cubicBezTo>
                <a:cubicBezTo>
                  <a:pt x="2462575" y="416281"/>
                  <a:pt x="2428684" y="506163"/>
                  <a:pt x="2449180" y="602001"/>
                </a:cubicBezTo>
                <a:cubicBezTo>
                  <a:pt x="2250773" y="633136"/>
                  <a:pt x="2166153" y="598358"/>
                  <a:pt x="2032819" y="602001"/>
                </a:cubicBezTo>
                <a:cubicBezTo>
                  <a:pt x="1899485" y="605644"/>
                  <a:pt x="1648741" y="546211"/>
                  <a:pt x="1542983" y="602001"/>
                </a:cubicBezTo>
                <a:cubicBezTo>
                  <a:pt x="1437225" y="657791"/>
                  <a:pt x="1189162" y="562412"/>
                  <a:pt x="1053147" y="602001"/>
                </a:cubicBezTo>
                <a:cubicBezTo>
                  <a:pt x="917132" y="641590"/>
                  <a:pt x="779796" y="553337"/>
                  <a:pt x="563311" y="602001"/>
                </a:cubicBezTo>
                <a:cubicBezTo>
                  <a:pt x="346826" y="650665"/>
                  <a:pt x="166939" y="571672"/>
                  <a:pt x="0" y="602001"/>
                </a:cubicBezTo>
                <a:cubicBezTo>
                  <a:pt x="-2848" y="467038"/>
                  <a:pt x="3440" y="393829"/>
                  <a:pt x="0" y="307021"/>
                </a:cubicBezTo>
                <a:cubicBezTo>
                  <a:pt x="-3440" y="220213"/>
                  <a:pt x="11467" y="67506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315990847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Ticket granting ticket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Inconsolata" pitchFamily="49" charset="77"/>
              <a:ea typeface="Inconsolata" pitchFamily="49" charset="77"/>
              <a:cs typeface="Calibri"/>
            </a:endParaRPr>
          </a:p>
        </p:txBody>
      </p:sp>
      <p:pic>
        <p:nvPicPr>
          <p:cNvPr id="22" name="Picture 21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1B4B6C51-FB51-47F9-9D2A-3D59F0588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0991" y="4978806"/>
            <a:ext cx="540462" cy="54046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3867843-B074-4838-956E-34F027E61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1865" y="4768249"/>
            <a:ext cx="468731" cy="468731"/>
          </a:xfrm>
          <a:prstGeom prst="rect">
            <a:avLst/>
          </a:prstGeom>
        </p:spPr>
      </p:pic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11F5D713-A12B-4A42-80D1-EF75A782006C}"/>
              </a:ext>
            </a:extLst>
          </p:cNvPr>
          <p:cNvSpPr>
            <a:spLocks noGrp="1"/>
          </p:cNvSpPr>
          <p:nvPr/>
        </p:nvSpPr>
        <p:spPr>
          <a:xfrm>
            <a:off x="479618" y="3933976"/>
            <a:ext cx="2364207" cy="1166692"/>
          </a:xfrm>
          <a:custGeom>
            <a:avLst/>
            <a:gdLst>
              <a:gd name="connsiteX0" fmla="*/ 0 w 2364207"/>
              <a:gd name="connsiteY0" fmla="*/ 0 h 1166692"/>
              <a:gd name="connsiteX1" fmla="*/ 567410 w 2364207"/>
              <a:gd name="connsiteY1" fmla="*/ 0 h 1166692"/>
              <a:gd name="connsiteX2" fmla="*/ 1158461 w 2364207"/>
              <a:gd name="connsiteY2" fmla="*/ 0 h 1166692"/>
              <a:gd name="connsiteX3" fmla="*/ 1773155 w 2364207"/>
              <a:gd name="connsiteY3" fmla="*/ 0 h 1166692"/>
              <a:gd name="connsiteX4" fmla="*/ 2364207 w 2364207"/>
              <a:gd name="connsiteY4" fmla="*/ 0 h 1166692"/>
              <a:gd name="connsiteX5" fmla="*/ 2364207 w 2364207"/>
              <a:gd name="connsiteY5" fmla="*/ 595013 h 1166692"/>
              <a:gd name="connsiteX6" fmla="*/ 2364207 w 2364207"/>
              <a:gd name="connsiteY6" fmla="*/ 1166692 h 1166692"/>
              <a:gd name="connsiteX7" fmla="*/ 1725871 w 2364207"/>
              <a:gd name="connsiteY7" fmla="*/ 1166692 h 1166692"/>
              <a:gd name="connsiteX8" fmla="*/ 1087535 w 2364207"/>
              <a:gd name="connsiteY8" fmla="*/ 1166692 h 1166692"/>
              <a:gd name="connsiteX9" fmla="*/ 0 w 2364207"/>
              <a:gd name="connsiteY9" fmla="*/ 1166692 h 1166692"/>
              <a:gd name="connsiteX10" fmla="*/ 0 w 2364207"/>
              <a:gd name="connsiteY10" fmla="*/ 595013 h 1166692"/>
              <a:gd name="connsiteX11" fmla="*/ 0 w 2364207"/>
              <a:gd name="connsiteY11" fmla="*/ 0 h 1166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64207" h="1166692" fill="none" extrusionOk="0">
                <a:moveTo>
                  <a:pt x="0" y="0"/>
                </a:moveTo>
                <a:cubicBezTo>
                  <a:pt x="227105" y="-50410"/>
                  <a:pt x="284882" y="63981"/>
                  <a:pt x="567410" y="0"/>
                </a:cubicBezTo>
                <a:cubicBezTo>
                  <a:pt x="849938" y="-63981"/>
                  <a:pt x="1015566" y="38430"/>
                  <a:pt x="1158461" y="0"/>
                </a:cubicBezTo>
                <a:cubicBezTo>
                  <a:pt x="1301356" y="-38430"/>
                  <a:pt x="1613898" y="46025"/>
                  <a:pt x="1773155" y="0"/>
                </a:cubicBezTo>
                <a:cubicBezTo>
                  <a:pt x="1932412" y="-46025"/>
                  <a:pt x="2214630" y="25944"/>
                  <a:pt x="2364207" y="0"/>
                </a:cubicBezTo>
                <a:cubicBezTo>
                  <a:pt x="2423797" y="277109"/>
                  <a:pt x="2357491" y="305288"/>
                  <a:pt x="2364207" y="595013"/>
                </a:cubicBezTo>
                <a:cubicBezTo>
                  <a:pt x="2370923" y="884738"/>
                  <a:pt x="2362954" y="1014173"/>
                  <a:pt x="2364207" y="1166692"/>
                </a:cubicBezTo>
                <a:cubicBezTo>
                  <a:pt x="2195246" y="1173278"/>
                  <a:pt x="1874207" y="1133804"/>
                  <a:pt x="1725871" y="1166692"/>
                </a:cubicBezTo>
                <a:cubicBezTo>
                  <a:pt x="1577535" y="1199580"/>
                  <a:pt x="1305380" y="1116004"/>
                  <a:pt x="1087535" y="1166692"/>
                </a:cubicBezTo>
                <a:cubicBezTo>
                  <a:pt x="869690" y="1217380"/>
                  <a:pt x="462286" y="1113983"/>
                  <a:pt x="0" y="1166692"/>
                </a:cubicBezTo>
                <a:cubicBezTo>
                  <a:pt x="-11091" y="1028732"/>
                  <a:pt x="16127" y="836679"/>
                  <a:pt x="0" y="595013"/>
                </a:cubicBezTo>
                <a:cubicBezTo>
                  <a:pt x="-16127" y="353347"/>
                  <a:pt x="67733" y="157739"/>
                  <a:pt x="0" y="0"/>
                </a:cubicBezTo>
                <a:close/>
              </a:path>
              <a:path w="2364207" h="1166692" stroke="0" extrusionOk="0">
                <a:moveTo>
                  <a:pt x="0" y="0"/>
                </a:moveTo>
                <a:cubicBezTo>
                  <a:pt x="120207" y="-28237"/>
                  <a:pt x="310149" y="23811"/>
                  <a:pt x="567410" y="0"/>
                </a:cubicBezTo>
                <a:cubicBezTo>
                  <a:pt x="824671" y="-23811"/>
                  <a:pt x="873265" y="22649"/>
                  <a:pt x="1087535" y="0"/>
                </a:cubicBezTo>
                <a:cubicBezTo>
                  <a:pt x="1301805" y="-22649"/>
                  <a:pt x="1448216" y="34239"/>
                  <a:pt x="1725871" y="0"/>
                </a:cubicBezTo>
                <a:cubicBezTo>
                  <a:pt x="2003526" y="-34239"/>
                  <a:pt x="2230547" y="42369"/>
                  <a:pt x="2364207" y="0"/>
                </a:cubicBezTo>
                <a:cubicBezTo>
                  <a:pt x="2428191" y="181367"/>
                  <a:pt x="2300145" y="305255"/>
                  <a:pt x="2364207" y="571679"/>
                </a:cubicBezTo>
                <a:cubicBezTo>
                  <a:pt x="2428269" y="838103"/>
                  <a:pt x="2306367" y="993682"/>
                  <a:pt x="2364207" y="1166692"/>
                </a:cubicBezTo>
                <a:cubicBezTo>
                  <a:pt x="2163240" y="1216452"/>
                  <a:pt x="2026936" y="1143379"/>
                  <a:pt x="1773155" y="1166692"/>
                </a:cubicBezTo>
                <a:cubicBezTo>
                  <a:pt x="1519374" y="1190005"/>
                  <a:pt x="1402012" y="1130423"/>
                  <a:pt x="1134819" y="1166692"/>
                </a:cubicBezTo>
                <a:cubicBezTo>
                  <a:pt x="867626" y="1202961"/>
                  <a:pt x="771253" y="1126520"/>
                  <a:pt x="614694" y="1166692"/>
                </a:cubicBezTo>
                <a:cubicBezTo>
                  <a:pt x="458136" y="1206864"/>
                  <a:pt x="232944" y="1136594"/>
                  <a:pt x="0" y="1166692"/>
                </a:cubicBezTo>
                <a:cubicBezTo>
                  <a:pt x="-25489" y="884525"/>
                  <a:pt x="26268" y="789611"/>
                  <a:pt x="0" y="583346"/>
                </a:cubicBezTo>
                <a:cubicBezTo>
                  <a:pt x="-26268" y="377081"/>
                  <a:pt x="13495" y="276512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Authenticator</a:t>
            </a:r>
          </a:p>
          <a:p>
            <a:pPr>
              <a:buFont typeface="Arial"/>
              <a:buChar char="•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User ID = 101</a:t>
            </a:r>
            <a:endParaRPr lang="en-US" sz="1600" dirty="0">
              <a:solidFill>
                <a:schemeClr val="accent6">
                  <a:lumMod val="50000"/>
                </a:schemeClr>
              </a:solidFill>
              <a:latin typeface="Inconsolata" pitchFamily="49" charset="77"/>
              <a:ea typeface="Inconsolata" pitchFamily="49" charset="77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600" b="1" dirty="0">
                <a:latin typeface="Inconsolata" pitchFamily="49" charset="77"/>
                <a:ea typeface="Inconsolata" pitchFamily="49" charset="77"/>
                <a:cs typeface="Calibri"/>
              </a:rPr>
              <a:t>timestamp</a:t>
            </a:r>
            <a:endParaRPr lang="en-US" sz="1600" dirty="0">
              <a:latin typeface="Inconsolata" pitchFamily="49" charset="77"/>
              <a:ea typeface="Inconsolata" pitchFamily="49" charset="77"/>
              <a:cs typeface="Calibri"/>
            </a:endParaRPr>
          </a:p>
          <a:p>
            <a:endParaRPr lang="en-US" sz="1100" b="1" dirty="0">
              <a:solidFill>
                <a:srgbClr val="2F5597"/>
              </a:solidFill>
              <a:latin typeface="Inconsolata" pitchFamily="49" charset="77"/>
              <a:ea typeface="Inconsolata" pitchFamily="49" charset="77"/>
              <a:cs typeface="Calibri"/>
            </a:endParaRPr>
          </a:p>
          <a:p>
            <a:endParaRPr lang="en-US" dirty="0">
              <a:latin typeface="Inconsolata" pitchFamily="49" charset="77"/>
              <a:ea typeface="Inconsolata" pitchFamily="49" charset="77"/>
              <a:cs typeface="Calibri"/>
            </a:endParaRPr>
          </a:p>
        </p:txBody>
      </p:sp>
      <p:pic>
        <p:nvPicPr>
          <p:cNvPr id="16" name="Picture 20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234009F3-5D40-44D1-90F1-354C886975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1111" y="3825789"/>
            <a:ext cx="518862" cy="518862"/>
          </a:xfrm>
          <a:prstGeom prst="rect">
            <a:avLst/>
          </a:prstGeom>
        </p:spPr>
      </p:pic>
      <p:pic>
        <p:nvPicPr>
          <p:cNvPr id="17" name="Picture 28">
            <a:extLst>
              <a:ext uri="{FF2B5EF4-FFF2-40B4-BE49-F238E27FC236}">
                <a16:creationId xmlns:a16="http://schemas.microsoft.com/office/drawing/2014/main" id="{A6960ADB-093B-4B4B-98F0-CE0F355508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83473" y="3501328"/>
            <a:ext cx="518862" cy="508836"/>
          </a:xfrm>
          <a:prstGeom prst="rect">
            <a:avLst/>
          </a:prstGeom>
        </p:spPr>
      </p:pic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7E221A68-6AF9-4A13-BBB7-87EE262C906D}"/>
              </a:ext>
            </a:extLst>
          </p:cNvPr>
          <p:cNvSpPr>
            <a:spLocks noGrp="1"/>
          </p:cNvSpPr>
          <p:nvPr/>
        </p:nvSpPr>
        <p:spPr>
          <a:xfrm>
            <a:off x="2542024" y="2195977"/>
            <a:ext cx="2364207" cy="1166692"/>
          </a:xfrm>
          <a:custGeom>
            <a:avLst/>
            <a:gdLst>
              <a:gd name="connsiteX0" fmla="*/ 0 w 2364207"/>
              <a:gd name="connsiteY0" fmla="*/ 0 h 1166692"/>
              <a:gd name="connsiteX1" fmla="*/ 614694 w 2364207"/>
              <a:gd name="connsiteY1" fmla="*/ 0 h 1166692"/>
              <a:gd name="connsiteX2" fmla="*/ 1158461 w 2364207"/>
              <a:gd name="connsiteY2" fmla="*/ 0 h 1166692"/>
              <a:gd name="connsiteX3" fmla="*/ 1678587 w 2364207"/>
              <a:gd name="connsiteY3" fmla="*/ 0 h 1166692"/>
              <a:gd name="connsiteX4" fmla="*/ 2364207 w 2364207"/>
              <a:gd name="connsiteY4" fmla="*/ 0 h 1166692"/>
              <a:gd name="connsiteX5" fmla="*/ 2364207 w 2364207"/>
              <a:gd name="connsiteY5" fmla="*/ 595013 h 1166692"/>
              <a:gd name="connsiteX6" fmla="*/ 2364207 w 2364207"/>
              <a:gd name="connsiteY6" fmla="*/ 1166692 h 1166692"/>
              <a:gd name="connsiteX7" fmla="*/ 1773155 w 2364207"/>
              <a:gd name="connsiteY7" fmla="*/ 1166692 h 1166692"/>
              <a:gd name="connsiteX8" fmla="*/ 1229388 w 2364207"/>
              <a:gd name="connsiteY8" fmla="*/ 1166692 h 1166692"/>
              <a:gd name="connsiteX9" fmla="*/ 685620 w 2364207"/>
              <a:gd name="connsiteY9" fmla="*/ 1166692 h 1166692"/>
              <a:gd name="connsiteX10" fmla="*/ 0 w 2364207"/>
              <a:gd name="connsiteY10" fmla="*/ 1166692 h 1166692"/>
              <a:gd name="connsiteX11" fmla="*/ 0 w 2364207"/>
              <a:gd name="connsiteY11" fmla="*/ 606680 h 1166692"/>
              <a:gd name="connsiteX12" fmla="*/ 0 w 2364207"/>
              <a:gd name="connsiteY12" fmla="*/ 0 h 1166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64207" h="1166692" fill="none" extrusionOk="0">
                <a:moveTo>
                  <a:pt x="0" y="0"/>
                </a:moveTo>
                <a:cubicBezTo>
                  <a:pt x="140325" y="-70282"/>
                  <a:pt x="312367" y="51789"/>
                  <a:pt x="614694" y="0"/>
                </a:cubicBezTo>
                <a:cubicBezTo>
                  <a:pt x="917021" y="-51789"/>
                  <a:pt x="901846" y="948"/>
                  <a:pt x="1158461" y="0"/>
                </a:cubicBezTo>
                <a:cubicBezTo>
                  <a:pt x="1415076" y="-948"/>
                  <a:pt x="1556856" y="19825"/>
                  <a:pt x="1678587" y="0"/>
                </a:cubicBezTo>
                <a:cubicBezTo>
                  <a:pt x="1800318" y="-19825"/>
                  <a:pt x="2164452" y="70647"/>
                  <a:pt x="2364207" y="0"/>
                </a:cubicBezTo>
                <a:cubicBezTo>
                  <a:pt x="2376108" y="288626"/>
                  <a:pt x="2296272" y="431837"/>
                  <a:pt x="2364207" y="595013"/>
                </a:cubicBezTo>
                <a:cubicBezTo>
                  <a:pt x="2432142" y="758189"/>
                  <a:pt x="2322315" y="926300"/>
                  <a:pt x="2364207" y="1166692"/>
                </a:cubicBezTo>
                <a:cubicBezTo>
                  <a:pt x="2079748" y="1210428"/>
                  <a:pt x="2009830" y="1161383"/>
                  <a:pt x="1773155" y="1166692"/>
                </a:cubicBezTo>
                <a:cubicBezTo>
                  <a:pt x="1536480" y="1172001"/>
                  <a:pt x="1462093" y="1164870"/>
                  <a:pt x="1229388" y="1166692"/>
                </a:cubicBezTo>
                <a:cubicBezTo>
                  <a:pt x="996684" y="1168514"/>
                  <a:pt x="931216" y="1106226"/>
                  <a:pt x="685620" y="1166692"/>
                </a:cubicBezTo>
                <a:cubicBezTo>
                  <a:pt x="440024" y="1227158"/>
                  <a:pt x="337341" y="1094196"/>
                  <a:pt x="0" y="1166692"/>
                </a:cubicBezTo>
                <a:cubicBezTo>
                  <a:pt x="-15768" y="931308"/>
                  <a:pt x="26434" y="777720"/>
                  <a:pt x="0" y="606680"/>
                </a:cubicBezTo>
                <a:cubicBezTo>
                  <a:pt x="-26434" y="435640"/>
                  <a:pt x="67450" y="223498"/>
                  <a:pt x="0" y="0"/>
                </a:cubicBezTo>
                <a:close/>
              </a:path>
              <a:path w="2364207" h="1166692" stroke="0" extrusionOk="0">
                <a:moveTo>
                  <a:pt x="0" y="0"/>
                </a:moveTo>
                <a:cubicBezTo>
                  <a:pt x="132490" y="-47102"/>
                  <a:pt x="381504" y="46976"/>
                  <a:pt x="520126" y="0"/>
                </a:cubicBezTo>
                <a:cubicBezTo>
                  <a:pt x="658748" y="-46976"/>
                  <a:pt x="884111" y="19723"/>
                  <a:pt x="1040251" y="0"/>
                </a:cubicBezTo>
                <a:cubicBezTo>
                  <a:pt x="1196391" y="-19723"/>
                  <a:pt x="1341510" y="40310"/>
                  <a:pt x="1607661" y="0"/>
                </a:cubicBezTo>
                <a:cubicBezTo>
                  <a:pt x="1873812" y="-40310"/>
                  <a:pt x="2065896" y="40337"/>
                  <a:pt x="2364207" y="0"/>
                </a:cubicBezTo>
                <a:cubicBezTo>
                  <a:pt x="2381825" y="215977"/>
                  <a:pt x="2339213" y="365392"/>
                  <a:pt x="2364207" y="595013"/>
                </a:cubicBezTo>
                <a:cubicBezTo>
                  <a:pt x="2389201" y="824634"/>
                  <a:pt x="2297360" y="961236"/>
                  <a:pt x="2364207" y="1166692"/>
                </a:cubicBezTo>
                <a:cubicBezTo>
                  <a:pt x="2213670" y="1188017"/>
                  <a:pt x="2006518" y="1120809"/>
                  <a:pt x="1796797" y="1166692"/>
                </a:cubicBezTo>
                <a:cubicBezTo>
                  <a:pt x="1587076" y="1212575"/>
                  <a:pt x="1456305" y="1111167"/>
                  <a:pt x="1158461" y="1166692"/>
                </a:cubicBezTo>
                <a:cubicBezTo>
                  <a:pt x="860617" y="1222217"/>
                  <a:pt x="783415" y="1118906"/>
                  <a:pt x="591052" y="1166692"/>
                </a:cubicBezTo>
                <a:cubicBezTo>
                  <a:pt x="398689" y="1214478"/>
                  <a:pt x="211012" y="1149359"/>
                  <a:pt x="0" y="1166692"/>
                </a:cubicBezTo>
                <a:cubicBezTo>
                  <a:pt x="-39175" y="903721"/>
                  <a:pt x="40877" y="850596"/>
                  <a:pt x="0" y="571679"/>
                </a:cubicBezTo>
                <a:cubicBezTo>
                  <a:pt x="-40877" y="292762"/>
                  <a:pt x="32773" y="139214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048302887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Request</a:t>
            </a:r>
          </a:p>
          <a:p>
            <a:pPr>
              <a:buFont typeface="Arial"/>
              <a:buChar char="•"/>
            </a:pPr>
            <a:r>
              <a:rPr lang="en-US" sz="1600" b="1" dirty="0">
                <a:latin typeface="Inconsolata" pitchFamily="49" charset="77"/>
                <a:ea typeface="Inconsolata" pitchFamily="49" charset="77"/>
                <a:cs typeface="Calibri"/>
              </a:rPr>
              <a:t>Service ID = 8</a:t>
            </a:r>
            <a:endParaRPr lang="en-US" sz="1600" dirty="0">
              <a:latin typeface="Inconsolata" pitchFamily="49" charset="77"/>
              <a:ea typeface="Inconsolata" pitchFamily="49" charset="77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600" b="1" dirty="0">
                <a:latin typeface="Inconsolata" pitchFamily="49" charset="77"/>
                <a:ea typeface="Inconsolata" pitchFamily="49" charset="77"/>
                <a:cs typeface="Calibri"/>
              </a:rPr>
              <a:t>Lifetime = 1hr</a:t>
            </a:r>
            <a:endParaRPr lang="en-US" sz="1600" dirty="0">
              <a:latin typeface="Inconsolata" pitchFamily="49" charset="77"/>
              <a:ea typeface="Inconsolata" pitchFamily="49" charset="77"/>
              <a:cs typeface="Calibri"/>
            </a:endParaRPr>
          </a:p>
          <a:p>
            <a:endParaRPr lang="en-US" sz="1100" b="1" dirty="0">
              <a:solidFill>
                <a:srgbClr val="2F5597"/>
              </a:solidFill>
              <a:latin typeface="Inconsolata" pitchFamily="49" charset="77"/>
              <a:ea typeface="Inconsolata" pitchFamily="49" charset="77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Inconsolata" pitchFamily="49" charset="77"/>
              <a:ea typeface="Inconsolata" pitchFamily="49" charset="77"/>
              <a:cs typeface="Calibri"/>
            </a:endParaRPr>
          </a:p>
        </p:txBody>
      </p:sp>
      <p:pic>
        <p:nvPicPr>
          <p:cNvPr id="35" name="Picture 20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05E12D5-4EC1-4FB4-B353-C5B4E53950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70693" y="1041232"/>
            <a:ext cx="378494" cy="378494"/>
          </a:xfrm>
          <a:prstGeom prst="rect">
            <a:avLst/>
          </a:prstGeom>
        </p:spPr>
      </p:pic>
      <p:pic>
        <p:nvPicPr>
          <p:cNvPr id="36" name="Picture 20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9564DC44-3FBF-44AA-8E6D-614C764B67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7263" y="1093441"/>
            <a:ext cx="378494" cy="378494"/>
          </a:xfrm>
          <a:prstGeom prst="rect">
            <a:avLst/>
          </a:prstGeom>
        </p:spPr>
      </p:pic>
      <p:pic>
        <p:nvPicPr>
          <p:cNvPr id="38" name="Picture 28" descr="A close up of a logo&#10;&#10;Description generated with high confidence">
            <a:extLst>
              <a:ext uri="{FF2B5EF4-FFF2-40B4-BE49-F238E27FC236}">
                <a16:creationId xmlns:a16="http://schemas.microsoft.com/office/drawing/2014/main" id="{10598EAF-5C27-40AF-BB39-038EFCA2D3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6526" y="812705"/>
            <a:ext cx="518862" cy="508836"/>
          </a:xfrm>
          <a:prstGeom prst="rect">
            <a:avLst/>
          </a:prstGeom>
        </p:spPr>
      </p:pic>
      <p:pic>
        <p:nvPicPr>
          <p:cNvPr id="40" name="Picture 39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0DF4238A-2693-43B3-A0F7-B0BD7D8BA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4119" y="1041232"/>
            <a:ext cx="418599" cy="41859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8152DBF1-125A-412B-94B4-22F1A8A351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4687" y="799334"/>
            <a:ext cx="468731" cy="468731"/>
          </a:xfrm>
          <a:prstGeom prst="rect">
            <a:avLst/>
          </a:prstGeom>
        </p:spPr>
      </p:pic>
      <p:pic>
        <p:nvPicPr>
          <p:cNvPr id="27" name="Picture 26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41927487-7BBD-F944-9637-56107A8209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90548" y="1745423"/>
            <a:ext cx="4741691" cy="5005891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71A3598-81A5-464C-A867-CED6815755CA}"/>
              </a:ext>
            </a:extLst>
          </p:cNvPr>
          <p:cNvSpPr txBox="1"/>
          <p:nvPr/>
        </p:nvSpPr>
        <p:spPr>
          <a:xfrm>
            <a:off x="10859330" y="174542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sz="3600" dirty="0"/>
              <a:t>👨🏼‍💼</a:t>
            </a:r>
            <a:endParaRPr lang="en-RU" sz="20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15A2E52-E719-2740-AE7F-FA87677288B9}"/>
              </a:ext>
            </a:extLst>
          </p:cNvPr>
          <p:cNvSpPr txBox="1"/>
          <p:nvPr/>
        </p:nvSpPr>
        <p:spPr>
          <a:xfrm>
            <a:off x="9993831" y="1291414"/>
            <a:ext cx="198119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TGS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 (id=</a:t>
            </a: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3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)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7BE06E-56DE-BB4D-9189-A09AE004FC97}"/>
              </a:ext>
            </a:extLst>
          </p:cNvPr>
          <p:cNvSpPr txBox="1"/>
          <p:nvPr/>
        </p:nvSpPr>
        <p:spPr>
          <a:xfrm>
            <a:off x="611055" y="614736"/>
            <a:ext cx="697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3200" dirty="0"/>
              <a:t>🤣</a:t>
            </a:r>
          </a:p>
        </p:txBody>
      </p:sp>
      <p:sp>
        <p:nvSpPr>
          <p:cNvPr id="26" name="Left Arrow 25">
            <a:extLst>
              <a:ext uri="{FF2B5EF4-FFF2-40B4-BE49-F238E27FC236}">
                <a16:creationId xmlns:a16="http://schemas.microsoft.com/office/drawing/2014/main" id="{DE3524DC-DEDF-1549-B03A-420645C441AE}"/>
              </a:ext>
            </a:extLst>
          </p:cNvPr>
          <p:cNvSpPr/>
          <p:nvPr/>
        </p:nvSpPr>
        <p:spPr>
          <a:xfrm rot="10800000">
            <a:off x="2791050" y="1321542"/>
            <a:ext cx="7202780" cy="663092"/>
          </a:xfrm>
          <a:custGeom>
            <a:avLst/>
            <a:gdLst>
              <a:gd name="connsiteX0" fmla="*/ 0 w 7202780"/>
              <a:gd name="connsiteY0" fmla="*/ 331546 h 663092"/>
              <a:gd name="connsiteX1" fmla="*/ 331546 w 7202780"/>
              <a:gd name="connsiteY1" fmla="*/ 0 h 663092"/>
              <a:gd name="connsiteX2" fmla="*/ 331546 w 7202780"/>
              <a:gd name="connsiteY2" fmla="*/ 262856 h 663092"/>
              <a:gd name="connsiteX3" fmla="*/ 698012 w 7202780"/>
              <a:gd name="connsiteY3" fmla="*/ 262856 h 663092"/>
              <a:gd name="connsiteX4" fmla="*/ 1201902 w 7202780"/>
              <a:gd name="connsiteY4" fmla="*/ 262856 h 663092"/>
              <a:gd name="connsiteX5" fmla="*/ 1911930 w 7202780"/>
              <a:gd name="connsiteY5" fmla="*/ 262856 h 663092"/>
              <a:gd name="connsiteX6" fmla="*/ 2347108 w 7202780"/>
              <a:gd name="connsiteY6" fmla="*/ 262856 h 663092"/>
              <a:gd name="connsiteX7" fmla="*/ 2713574 w 7202780"/>
              <a:gd name="connsiteY7" fmla="*/ 262856 h 663092"/>
              <a:gd name="connsiteX8" fmla="*/ 3080040 w 7202780"/>
              <a:gd name="connsiteY8" fmla="*/ 262856 h 663092"/>
              <a:gd name="connsiteX9" fmla="*/ 3721355 w 7202780"/>
              <a:gd name="connsiteY9" fmla="*/ 262856 h 663092"/>
              <a:gd name="connsiteX10" fmla="*/ 4087821 w 7202780"/>
              <a:gd name="connsiteY10" fmla="*/ 262856 h 663092"/>
              <a:gd name="connsiteX11" fmla="*/ 4660423 w 7202780"/>
              <a:gd name="connsiteY11" fmla="*/ 262856 h 663092"/>
              <a:gd name="connsiteX12" fmla="*/ 5095602 w 7202780"/>
              <a:gd name="connsiteY12" fmla="*/ 262856 h 663092"/>
              <a:gd name="connsiteX13" fmla="*/ 5668204 w 7202780"/>
              <a:gd name="connsiteY13" fmla="*/ 262856 h 663092"/>
              <a:gd name="connsiteX14" fmla="*/ 6240807 w 7202780"/>
              <a:gd name="connsiteY14" fmla="*/ 262856 h 663092"/>
              <a:gd name="connsiteX15" fmla="*/ 7202780 w 7202780"/>
              <a:gd name="connsiteY15" fmla="*/ 262856 h 663092"/>
              <a:gd name="connsiteX16" fmla="*/ 7202780 w 7202780"/>
              <a:gd name="connsiteY16" fmla="*/ 400236 h 663092"/>
              <a:gd name="connsiteX17" fmla="*/ 6698890 w 7202780"/>
              <a:gd name="connsiteY17" fmla="*/ 400236 h 663092"/>
              <a:gd name="connsiteX18" fmla="*/ 6332424 w 7202780"/>
              <a:gd name="connsiteY18" fmla="*/ 400236 h 663092"/>
              <a:gd name="connsiteX19" fmla="*/ 5622396 w 7202780"/>
              <a:gd name="connsiteY19" fmla="*/ 400236 h 663092"/>
              <a:gd name="connsiteX20" fmla="*/ 5049793 w 7202780"/>
              <a:gd name="connsiteY20" fmla="*/ 400236 h 663092"/>
              <a:gd name="connsiteX21" fmla="*/ 4339766 w 7202780"/>
              <a:gd name="connsiteY21" fmla="*/ 400236 h 663092"/>
              <a:gd name="connsiteX22" fmla="*/ 3835875 w 7202780"/>
              <a:gd name="connsiteY22" fmla="*/ 400236 h 663092"/>
              <a:gd name="connsiteX23" fmla="*/ 3400697 w 7202780"/>
              <a:gd name="connsiteY23" fmla="*/ 400236 h 663092"/>
              <a:gd name="connsiteX24" fmla="*/ 2828094 w 7202780"/>
              <a:gd name="connsiteY24" fmla="*/ 400236 h 663092"/>
              <a:gd name="connsiteX25" fmla="*/ 2186779 w 7202780"/>
              <a:gd name="connsiteY25" fmla="*/ 400236 h 663092"/>
              <a:gd name="connsiteX26" fmla="*/ 1476752 w 7202780"/>
              <a:gd name="connsiteY26" fmla="*/ 400236 h 663092"/>
              <a:gd name="connsiteX27" fmla="*/ 835436 w 7202780"/>
              <a:gd name="connsiteY27" fmla="*/ 400236 h 663092"/>
              <a:gd name="connsiteX28" fmla="*/ 331546 w 7202780"/>
              <a:gd name="connsiteY28" fmla="*/ 400236 h 663092"/>
              <a:gd name="connsiteX29" fmla="*/ 331546 w 7202780"/>
              <a:gd name="connsiteY29" fmla="*/ 663092 h 663092"/>
              <a:gd name="connsiteX30" fmla="*/ 0 w 7202780"/>
              <a:gd name="connsiteY30" fmla="*/ 331546 h 663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7202780" h="663092" fill="none" extrusionOk="0">
                <a:moveTo>
                  <a:pt x="0" y="331546"/>
                </a:moveTo>
                <a:cubicBezTo>
                  <a:pt x="101977" y="205922"/>
                  <a:pt x="223156" y="159080"/>
                  <a:pt x="331546" y="0"/>
                </a:cubicBezTo>
                <a:cubicBezTo>
                  <a:pt x="353537" y="108918"/>
                  <a:pt x="318962" y="136685"/>
                  <a:pt x="331546" y="262856"/>
                </a:cubicBezTo>
                <a:cubicBezTo>
                  <a:pt x="496439" y="260402"/>
                  <a:pt x="610674" y="298347"/>
                  <a:pt x="698012" y="262856"/>
                </a:cubicBezTo>
                <a:cubicBezTo>
                  <a:pt x="785350" y="227365"/>
                  <a:pt x="1066743" y="290455"/>
                  <a:pt x="1201902" y="262856"/>
                </a:cubicBezTo>
                <a:cubicBezTo>
                  <a:pt x="1337061" y="235257"/>
                  <a:pt x="1624419" y="300749"/>
                  <a:pt x="1911930" y="262856"/>
                </a:cubicBezTo>
                <a:cubicBezTo>
                  <a:pt x="2199441" y="224963"/>
                  <a:pt x="2247867" y="285624"/>
                  <a:pt x="2347108" y="262856"/>
                </a:cubicBezTo>
                <a:cubicBezTo>
                  <a:pt x="2446349" y="240088"/>
                  <a:pt x="2577835" y="288066"/>
                  <a:pt x="2713574" y="262856"/>
                </a:cubicBezTo>
                <a:cubicBezTo>
                  <a:pt x="2849313" y="237646"/>
                  <a:pt x="2921412" y="270667"/>
                  <a:pt x="3080040" y="262856"/>
                </a:cubicBezTo>
                <a:cubicBezTo>
                  <a:pt x="3238668" y="255045"/>
                  <a:pt x="3534840" y="293109"/>
                  <a:pt x="3721355" y="262856"/>
                </a:cubicBezTo>
                <a:cubicBezTo>
                  <a:pt x="3907871" y="232603"/>
                  <a:pt x="3994377" y="283352"/>
                  <a:pt x="4087821" y="262856"/>
                </a:cubicBezTo>
                <a:cubicBezTo>
                  <a:pt x="4181265" y="242360"/>
                  <a:pt x="4450921" y="281934"/>
                  <a:pt x="4660423" y="262856"/>
                </a:cubicBezTo>
                <a:cubicBezTo>
                  <a:pt x="4869925" y="243778"/>
                  <a:pt x="4992983" y="299294"/>
                  <a:pt x="5095602" y="262856"/>
                </a:cubicBezTo>
                <a:cubicBezTo>
                  <a:pt x="5198221" y="226418"/>
                  <a:pt x="5480802" y="301842"/>
                  <a:pt x="5668204" y="262856"/>
                </a:cubicBezTo>
                <a:cubicBezTo>
                  <a:pt x="5855606" y="223870"/>
                  <a:pt x="6063811" y="306038"/>
                  <a:pt x="6240807" y="262856"/>
                </a:cubicBezTo>
                <a:cubicBezTo>
                  <a:pt x="6417803" y="219674"/>
                  <a:pt x="6977149" y="369895"/>
                  <a:pt x="7202780" y="262856"/>
                </a:cubicBezTo>
                <a:cubicBezTo>
                  <a:pt x="7210194" y="300449"/>
                  <a:pt x="7191089" y="339176"/>
                  <a:pt x="7202780" y="400236"/>
                </a:cubicBezTo>
                <a:cubicBezTo>
                  <a:pt x="7028046" y="425923"/>
                  <a:pt x="6879772" y="386035"/>
                  <a:pt x="6698890" y="400236"/>
                </a:cubicBezTo>
                <a:cubicBezTo>
                  <a:pt x="6518008" y="414437"/>
                  <a:pt x="6427620" y="385253"/>
                  <a:pt x="6332424" y="400236"/>
                </a:cubicBezTo>
                <a:cubicBezTo>
                  <a:pt x="6237228" y="415219"/>
                  <a:pt x="5887330" y="321071"/>
                  <a:pt x="5622396" y="400236"/>
                </a:cubicBezTo>
                <a:cubicBezTo>
                  <a:pt x="5357462" y="479401"/>
                  <a:pt x="5225013" y="350161"/>
                  <a:pt x="5049793" y="400236"/>
                </a:cubicBezTo>
                <a:cubicBezTo>
                  <a:pt x="4874573" y="450311"/>
                  <a:pt x="4566137" y="320314"/>
                  <a:pt x="4339766" y="400236"/>
                </a:cubicBezTo>
                <a:cubicBezTo>
                  <a:pt x="4113395" y="480158"/>
                  <a:pt x="3997625" y="375896"/>
                  <a:pt x="3835875" y="400236"/>
                </a:cubicBezTo>
                <a:cubicBezTo>
                  <a:pt x="3674125" y="424576"/>
                  <a:pt x="3612831" y="380333"/>
                  <a:pt x="3400697" y="400236"/>
                </a:cubicBezTo>
                <a:cubicBezTo>
                  <a:pt x="3188563" y="420139"/>
                  <a:pt x="2960079" y="365169"/>
                  <a:pt x="2828094" y="400236"/>
                </a:cubicBezTo>
                <a:cubicBezTo>
                  <a:pt x="2696109" y="435303"/>
                  <a:pt x="2323230" y="335560"/>
                  <a:pt x="2186779" y="400236"/>
                </a:cubicBezTo>
                <a:cubicBezTo>
                  <a:pt x="2050329" y="464912"/>
                  <a:pt x="1801491" y="328595"/>
                  <a:pt x="1476752" y="400236"/>
                </a:cubicBezTo>
                <a:cubicBezTo>
                  <a:pt x="1152013" y="471877"/>
                  <a:pt x="966827" y="392250"/>
                  <a:pt x="835436" y="400236"/>
                </a:cubicBezTo>
                <a:cubicBezTo>
                  <a:pt x="704045" y="408222"/>
                  <a:pt x="518027" y="390924"/>
                  <a:pt x="331546" y="400236"/>
                </a:cubicBezTo>
                <a:cubicBezTo>
                  <a:pt x="356858" y="519592"/>
                  <a:pt x="320788" y="549494"/>
                  <a:pt x="331546" y="663092"/>
                </a:cubicBezTo>
                <a:cubicBezTo>
                  <a:pt x="191599" y="567233"/>
                  <a:pt x="95889" y="385633"/>
                  <a:pt x="0" y="331546"/>
                </a:cubicBezTo>
                <a:close/>
              </a:path>
              <a:path w="7202780" h="663092" stroke="0" extrusionOk="0">
                <a:moveTo>
                  <a:pt x="0" y="331546"/>
                </a:moveTo>
                <a:cubicBezTo>
                  <a:pt x="103482" y="219710"/>
                  <a:pt x="180323" y="171752"/>
                  <a:pt x="331546" y="0"/>
                </a:cubicBezTo>
                <a:cubicBezTo>
                  <a:pt x="360376" y="78012"/>
                  <a:pt x="321262" y="141967"/>
                  <a:pt x="331546" y="262856"/>
                </a:cubicBezTo>
                <a:cubicBezTo>
                  <a:pt x="641019" y="184038"/>
                  <a:pt x="725903" y="335408"/>
                  <a:pt x="1041574" y="262856"/>
                </a:cubicBezTo>
                <a:cubicBezTo>
                  <a:pt x="1357245" y="190304"/>
                  <a:pt x="1523608" y="311631"/>
                  <a:pt x="1682889" y="262856"/>
                </a:cubicBezTo>
                <a:cubicBezTo>
                  <a:pt x="1842171" y="214081"/>
                  <a:pt x="1970537" y="273905"/>
                  <a:pt x="2186779" y="262856"/>
                </a:cubicBezTo>
                <a:cubicBezTo>
                  <a:pt x="2403021" y="251807"/>
                  <a:pt x="2620130" y="340654"/>
                  <a:pt x="2896807" y="262856"/>
                </a:cubicBezTo>
                <a:cubicBezTo>
                  <a:pt x="3173484" y="185058"/>
                  <a:pt x="3184623" y="271051"/>
                  <a:pt x="3331985" y="262856"/>
                </a:cubicBezTo>
                <a:cubicBezTo>
                  <a:pt x="3479347" y="254661"/>
                  <a:pt x="3725040" y="317037"/>
                  <a:pt x="4042012" y="262856"/>
                </a:cubicBezTo>
                <a:cubicBezTo>
                  <a:pt x="4358984" y="208675"/>
                  <a:pt x="4297096" y="266149"/>
                  <a:pt x="4408478" y="262856"/>
                </a:cubicBezTo>
                <a:cubicBezTo>
                  <a:pt x="4519860" y="259563"/>
                  <a:pt x="4860111" y="282911"/>
                  <a:pt x="4981081" y="262856"/>
                </a:cubicBezTo>
                <a:cubicBezTo>
                  <a:pt x="5102051" y="242801"/>
                  <a:pt x="5331923" y="273536"/>
                  <a:pt x="5553684" y="262856"/>
                </a:cubicBezTo>
                <a:cubicBezTo>
                  <a:pt x="5775445" y="252176"/>
                  <a:pt x="5952935" y="318260"/>
                  <a:pt x="6057574" y="262856"/>
                </a:cubicBezTo>
                <a:cubicBezTo>
                  <a:pt x="6162213" y="207452"/>
                  <a:pt x="6691107" y="303052"/>
                  <a:pt x="7202780" y="262856"/>
                </a:cubicBezTo>
                <a:cubicBezTo>
                  <a:pt x="7217211" y="313506"/>
                  <a:pt x="7194820" y="367903"/>
                  <a:pt x="7202780" y="400236"/>
                </a:cubicBezTo>
                <a:cubicBezTo>
                  <a:pt x="7045350" y="468186"/>
                  <a:pt x="6669842" y="316543"/>
                  <a:pt x="6492752" y="400236"/>
                </a:cubicBezTo>
                <a:cubicBezTo>
                  <a:pt x="6315662" y="483929"/>
                  <a:pt x="5983479" y="376033"/>
                  <a:pt x="5851437" y="400236"/>
                </a:cubicBezTo>
                <a:cubicBezTo>
                  <a:pt x="5719396" y="424439"/>
                  <a:pt x="5467277" y="362329"/>
                  <a:pt x="5210122" y="400236"/>
                </a:cubicBezTo>
                <a:cubicBezTo>
                  <a:pt x="4952968" y="438143"/>
                  <a:pt x="4956768" y="388617"/>
                  <a:pt x="4843656" y="400236"/>
                </a:cubicBezTo>
                <a:cubicBezTo>
                  <a:pt x="4730544" y="411855"/>
                  <a:pt x="4498017" y="390296"/>
                  <a:pt x="4408478" y="400236"/>
                </a:cubicBezTo>
                <a:cubicBezTo>
                  <a:pt x="4318939" y="410176"/>
                  <a:pt x="4041343" y="375805"/>
                  <a:pt x="3767163" y="400236"/>
                </a:cubicBezTo>
                <a:cubicBezTo>
                  <a:pt x="3492984" y="424667"/>
                  <a:pt x="3439607" y="398796"/>
                  <a:pt x="3263273" y="400236"/>
                </a:cubicBezTo>
                <a:cubicBezTo>
                  <a:pt x="3086939" y="401676"/>
                  <a:pt x="2986399" y="373693"/>
                  <a:pt x="2828094" y="400236"/>
                </a:cubicBezTo>
                <a:cubicBezTo>
                  <a:pt x="2669789" y="426779"/>
                  <a:pt x="2411388" y="341516"/>
                  <a:pt x="2186779" y="400236"/>
                </a:cubicBezTo>
                <a:cubicBezTo>
                  <a:pt x="1962170" y="458956"/>
                  <a:pt x="1855964" y="364992"/>
                  <a:pt x="1614176" y="400236"/>
                </a:cubicBezTo>
                <a:cubicBezTo>
                  <a:pt x="1372388" y="435480"/>
                  <a:pt x="1264525" y="366340"/>
                  <a:pt x="1041574" y="400236"/>
                </a:cubicBezTo>
                <a:cubicBezTo>
                  <a:pt x="818623" y="434132"/>
                  <a:pt x="585966" y="319037"/>
                  <a:pt x="331546" y="400236"/>
                </a:cubicBezTo>
                <a:cubicBezTo>
                  <a:pt x="340469" y="526869"/>
                  <a:pt x="311002" y="581045"/>
                  <a:pt x="331546" y="663092"/>
                </a:cubicBezTo>
                <a:cubicBezTo>
                  <a:pt x="248106" y="608238"/>
                  <a:pt x="143066" y="404720"/>
                  <a:pt x="0" y="331546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leftArrow">
                    <a:avLst>
                      <a:gd name="adj1" fmla="val 20718"/>
                      <a:gd name="adj2" fmla="val 50000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pic>
        <p:nvPicPr>
          <p:cNvPr id="48" name="Picture 26">
            <a:extLst>
              <a:ext uri="{FF2B5EF4-FFF2-40B4-BE49-F238E27FC236}">
                <a16:creationId xmlns:a16="http://schemas.microsoft.com/office/drawing/2014/main" id="{48F3A685-8212-8B41-A725-7476428A35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752000" y="1460328"/>
            <a:ext cx="371074" cy="408367"/>
          </a:xfrm>
          <a:prstGeom prst="rect">
            <a:avLst/>
          </a:prstGeom>
        </p:spPr>
      </p:pic>
      <p:pic>
        <p:nvPicPr>
          <p:cNvPr id="49" name="Picture 48" descr="A picture containing vector graphics, clipart&#10;&#10;Description generated with high confidence">
            <a:extLst>
              <a:ext uri="{FF2B5EF4-FFF2-40B4-BE49-F238E27FC236}">
                <a16:creationId xmlns:a16="http://schemas.microsoft.com/office/drawing/2014/main" id="{AABB6483-B20C-CB43-93E9-2D27B62D96E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40055" y="184863"/>
            <a:ext cx="413651" cy="400673"/>
          </a:xfrm>
          <a:prstGeom prst="rect">
            <a:avLst/>
          </a:prstGeom>
        </p:spPr>
      </p:pic>
      <p:pic>
        <p:nvPicPr>
          <p:cNvPr id="50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854670CF-D71F-064E-9C32-427EF2F7D30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75900" y="63716"/>
            <a:ext cx="490036" cy="605088"/>
          </a:xfrm>
          <a:prstGeom prst="rect">
            <a:avLst/>
          </a:prstGeom>
        </p:spPr>
      </p:pic>
      <p:pic>
        <p:nvPicPr>
          <p:cNvPr id="51" name="Picture 20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4D26F7A5-46A0-914F-A88A-4FDB7A1171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5360" y="1953304"/>
            <a:ext cx="518862" cy="51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3314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27AB18-64FE-42F6-AF15-DCF24F899568}"/>
              </a:ext>
            </a:extLst>
          </p:cNvPr>
          <p:cNvSpPr txBox="1"/>
          <p:nvPr/>
        </p:nvSpPr>
        <p:spPr>
          <a:xfrm>
            <a:off x="1395663" y="613610"/>
            <a:ext cx="2903621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User ID = 101</a:t>
            </a:r>
            <a:endParaRPr lang="en-US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IP address = 192.168.180.12</a:t>
            </a:r>
          </a:p>
        </p:txBody>
      </p:sp>
      <p:pic>
        <p:nvPicPr>
          <p:cNvPr id="7" name="Picture 1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02803C04-3DBF-447E-BAF6-0A06D6D67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47" y="585536"/>
            <a:ext cx="874295" cy="8742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2BDE55-E3D6-454D-87D7-3E307B9AA24B}"/>
              </a:ext>
            </a:extLst>
          </p:cNvPr>
          <p:cNvSpPr txBox="1"/>
          <p:nvPr/>
        </p:nvSpPr>
        <p:spPr>
          <a:xfrm>
            <a:off x="-459205" y="146584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User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ED48AD02-42AF-4CDD-9625-8A3347A93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964" y="3660440"/>
            <a:ext cx="3296653" cy="2376154"/>
          </a:xfrm>
          <a:custGeom>
            <a:avLst/>
            <a:gdLst>
              <a:gd name="connsiteX0" fmla="*/ 0 w 3296653"/>
              <a:gd name="connsiteY0" fmla="*/ 0 h 2376154"/>
              <a:gd name="connsiteX1" fmla="*/ 516476 w 3296653"/>
              <a:gd name="connsiteY1" fmla="*/ 0 h 2376154"/>
              <a:gd name="connsiteX2" fmla="*/ 999985 w 3296653"/>
              <a:gd name="connsiteY2" fmla="*/ 0 h 2376154"/>
              <a:gd name="connsiteX3" fmla="*/ 1582393 w 3296653"/>
              <a:gd name="connsiteY3" fmla="*/ 0 h 2376154"/>
              <a:gd name="connsiteX4" fmla="*/ 2131836 w 3296653"/>
              <a:gd name="connsiteY4" fmla="*/ 0 h 2376154"/>
              <a:gd name="connsiteX5" fmla="*/ 2681278 w 3296653"/>
              <a:gd name="connsiteY5" fmla="*/ 0 h 2376154"/>
              <a:gd name="connsiteX6" fmla="*/ 3296653 w 3296653"/>
              <a:gd name="connsiteY6" fmla="*/ 0 h 2376154"/>
              <a:gd name="connsiteX7" fmla="*/ 3296653 w 3296653"/>
              <a:gd name="connsiteY7" fmla="*/ 617800 h 2376154"/>
              <a:gd name="connsiteX8" fmla="*/ 3296653 w 3296653"/>
              <a:gd name="connsiteY8" fmla="*/ 1164315 h 2376154"/>
              <a:gd name="connsiteX9" fmla="*/ 3296653 w 3296653"/>
              <a:gd name="connsiteY9" fmla="*/ 1782116 h 2376154"/>
              <a:gd name="connsiteX10" fmla="*/ 3296653 w 3296653"/>
              <a:gd name="connsiteY10" fmla="*/ 2376154 h 2376154"/>
              <a:gd name="connsiteX11" fmla="*/ 2714244 w 3296653"/>
              <a:gd name="connsiteY11" fmla="*/ 2376154 h 2376154"/>
              <a:gd name="connsiteX12" fmla="*/ 2131836 w 3296653"/>
              <a:gd name="connsiteY12" fmla="*/ 2376154 h 2376154"/>
              <a:gd name="connsiteX13" fmla="*/ 1516460 w 3296653"/>
              <a:gd name="connsiteY13" fmla="*/ 2376154 h 2376154"/>
              <a:gd name="connsiteX14" fmla="*/ 999985 w 3296653"/>
              <a:gd name="connsiteY14" fmla="*/ 2376154 h 2376154"/>
              <a:gd name="connsiteX15" fmla="*/ 0 w 3296653"/>
              <a:gd name="connsiteY15" fmla="*/ 2376154 h 2376154"/>
              <a:gd name="connsiteX16" fmla="*/ 0 w 3296653"/>
              <a:gd name="connsiteY16" fmla="*/ 1829639 h 2376154"/>
              <a:gd name="connsiteX17" fmla="*/ 0 w 3296653"/>
              <a:gd name="connsiteY17" fmla="*/ 1235600 h 2376154"/>
              <a:gd name="connsiteX18" fmla="*/ 0 w 3296653"/>
              <a:gd name="connsiteY18" fmla="*/ 617800 h 2376154"/>
              <a:gd name="connsiteX19" fmla="*/ 0 w 3296653"/>
              <a:gd name="connsiteY19" fmla="*/ 0 h 237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296653" h="2376154" fill="none" extrusionOk="0">
                <a:moveTo>
                  <a:pt x="0" y="0"/>
                </a:moveTo>
                <a:cubicBezTo>
                  <a:pt x="198776" y="-58138"/>
                  <a:pt x="361840" y="11479"/>
                  <a:pt x="516476" y="0"/>
                </a:cubicBezTo>
                <a:cubicBezTo>
                  <a:pt x="671112" y="-11479"/>
                  <a:pt x="759392" y="17139"/>
                  <a:pt x="999985" y="0"/>
                </a:cubicBezTo>
                <a:cubicBezTo>
                  <a:pt x="1240578" y="-17139"/>
                  <a:pt x="1463240" y="23164"/>
                  <a:pt x="1582393" y="0"/>
                </a:cubicBezTo>
                <a:cubicBezTo>
                  <a:pt x="1701546" y="-23164"/>
                  <a:pt x="1994842" y="25811"/>
                  <a:pt x="2131836" y="0"/>
                </a:cubicBezTo>
                <a:cubicBezTo>
                  <a:pt x="2268830" y="-25811"/>
                  <a:pt x="2427204" y="60099"/>
                  <a:pt x="2681278" y="0"/>
                </a:cubicBezTo>
                <a:cubicBezTo>
                  <a:pt x="2935352" y="-60099"/>
                  <a:pt x="3027222" y="17347"/>
                  <a:pt x="3296653" y="0"/>
                </a:cubicBezTo>
                <a:cubicBezTo>
                  <a:pt x="3354651" y="225115"/>
                  <a:pt x="3241556" y="480688"/>
                  <a:pt x="3296653" y="617800"/>
                </a:cubicBezTo>
                <a:cubicBezTo>
                  <a:pt x="3351750" y="754912"/>
                  <a:pt x="3236851" y="1017733"/>
                  <a:pt x="3296653" y="1164315"/>
                </a:cubicBezTo>
                <a:cubicBezTo>
                  <a:pt x="3356455" y="1310897"/>
                  <a:pt x="3273100" y="1544517"/>
                  <a:pt x="3296653" y="1782116"/>
                </a:cubicBezTo>
                <a:cubicBezTo>
                  <a:pt x="3320206" y="2019715"/>
                  <a:pt x="3231214" y="2142303"/>
                  <a:pt x="3296653" y="2376154"/>
                </a:cubicBezTo>
                <a:cubicBezTo>
                  <a:pt x="3103090" y="2421358"/>
                  <a:pt x="2900322" y="2309438"/>
                  <a:pt x="2714244" y="2376154"/>
                </a:cubicBezTo>
                <a:cubicBezTo>
                  <a:pt x="2528166" y="2442870"/>
                  <a:pt x="2295039" y="2310227"/>
                  <a:pt x="2131836" y="2376154"/>
                </a:cubicBezTo>
                <a:cubicBezTo>
                  <a:pt x="1968633" y="2442081"/>
                  <a:pt x="1786163" y="2357678"/>
                  <a:pt x="1516460" y="2376154"/>
                </a:cubicBezTo>
                <a:cubicBezTo>
                  <a:pt x="1246757" y="2394630"/>
                  <a:pt x="1201727" y="2345637"/>
                  <a:pt x="999985" y="2376154"/>
                </a:cubicBezTo>
                <a:cubicBezTo>
                  <a:pt x="798244" y="2406671"/>
                  <a:pt x="388510" y="2258914"/>
                  <a:pt x="0" y="2376154"/>
                </a:cubicBezTo>
                <a:cubicBezTo>
                  <a:pt x="-13528" y="2181209"/>
                  <a:pt x="48467" y="2095870"/>
                  <a:pt x="0" y="1829639"/>
                </a:cubicBezTo>
                <a:cubicBezTo>
                  <a:pt x="-48467" y="1563408"/>
                  <a:pt x="38989" y="1505117"/>
                  <a:pt x="0" y="1235600"/>
                </a:cubicBezTo>
                <a:cubicBezTo>
                  <a:pt x="-38989" y="966083"/>
                  <a:pt x="27843" y="913938"/>
                  <a:pt x="0" y="617800"/>
                </a:cubicBezTo>
                <a:cubicBezTo>
                  <a:pt x="-27843" y="321662"/>
                  <a:pt x="50365" y="224105"/>
                  <a:pt x="0" y="0"/>
                </a:cubicBezTo>
                <a:close/>
              </a:path>
              <a:path w="3296653" h="2376154" stroke="0" extrusionOk="0">
                <a:moveTo>
                  <a:pt x="0" y="0"/>
                </a:moveTo>
                <a:cubicBezTo>
                  <a:pt x="244463" y="-28850"/>
                  <a:pt x="371203" y="60011"/>
                  <a:pt x="516476" y="0"/>
                </a:cubicBezTo>
                <a:cubicBezTo>
                  <a:pt x="661749" y="-60011"/>
                  <a:pt x="796078" y="15084"/>
                  <a:pt x="967018" y="0"/>
                </a:cubicBezTo>
                <a:cubicBezTo>
                  <a:pt x="1137958" y="-15084"/>
                  <a:pt x="1359577" y="10391"/>
                  <a:pt x="1582393" y="0"/>
                </a:cubicBezTo>
                <a:cubicBezTo>
                  <a:pt x="1805209" y="-10391"/>
                  <a:pt x="1969325" y="29748"/>
                  <a:pt x="2098869" y="0"/>
                </a:cubicBezTo>
                <a:cubicBezTo>
                  <a:pt x="2228413" y="-29748"/>
                  <a:pt x="2500041" y="13365"/>
                  <a:pt x="2615345" y="0"/>
                </a:cubicBezTo>
                <a:cubicBezTo>
                  <a:pt x="2730649" y="-13365"/>
                  <a:pt x="3031794" y="1967"/>
                  <a:pt x="3296653" y="0"/>
                </a:cubicBezTo>
                <a:cubicBezTo>
                  <a:pt x="3362096" y="131003"/>
                  <a:pt x="3235316" y="273649"/>
                  <a:pt x="3296653" y="546515"/>
                </a:cubicBezTo>
                <a:cubicBezTo>
                  <a:pt x="3357990" y="819382"/>
                  <a:pt x="3238593" y="917957"/>
                  <a:pt x="3296653" y="1140554"/>
                </a:cubicBezTo>
                <a:cubicBezTo>
                  <a:pt x="3354713" y="1363151"/>
                  <a:pt x="3295913" y="1473838"/>
                  <a:pt x="3296653" y="1687069"/>
                </a:cubicBezTo>
                <a:cubicBezTo>
                  <a:pt x="3297393" y="1900300"/>
                  <a:pt x="3286462" y="2053170"/>
                  <a:pt x="3296653" y="2376154"/>
                </a:cubicBezTo>
                <a:cubicBezTo>
                  <a:pt x="3161714" y="2376766"/>
                  <a:pt x="2907056" y="2345857"/>
                  <a:pt x="2747211" y="2376154"/>
                </a:cubicBezTo>
                <a:cubicBezTo>
                  <a:pt x="2587366" y="2406451"/>
                  <a:pt x="2380599" y="2326347"/>
                  <a:pt x="2230735" y="2376154"/>
                </a:cubicBezTo>
                <a:cubicBezTo>
                  <a:pt x="2080871" y="2425961"/>
                  <a:pt x="1903047" y="2370890"/>
                  <a:pt x="1615360" y="2376154"/>
                </a:cubicBezTo>
                <a:cubicBezTo>
                  <a:pt x="1327674" y="2381418"/>
                  <a:pt x="1125159" y="2349128"/>
                  <a:pt x="999985" y="2376154"/>
                </a:cubicBezTo>
                <a:cubicBezTo>
                  <a:pt x="874811" y="2403180"/>
                  <a:pt x="757859" y="2375845"/>
                  <a:pt x="516476" y="2376154"/>
                </a:cubicBezTo>
                <a:cubicBezTo>
                  <a:pt x="275093" y="2376463"/>
                  <a:pt x="119280" y="2335435"/>
                  <a:pt x="0" y="2376154"/>
                </a:cubicBezTo>
                <a:cubicBezTo>
                  <a:pt x="-21567" y="2202344"/>
                  <a:pt x="69709" y="1922107"/>
                  <a:pt x="0" y="1734592"/>
                </a:cubicBezTo>
                <a:cubicBezTo>
                  <a:pt x="-69709" y="1547077"/>
                  <a:pt x="27497" y="1330582"/>
                  <a:pt x="0" y="1211839"/>
                </a:cubicBezTo>
                <a:cubicBezTo>
                  <a:pt x="-27497" y="1093096"/>
                  <a:pt x="27401" y="851734"/>
                  <a:pt x="0" y="665323"/>
                </a:cubicBezTo>
                <a:cubicBezTo>
                  <a:pt x="-27401" y="478912"/>
                  <a:pt x="609" y="154929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Ticket granting ticket</a:t>
            </a:r>
            <a:endParaRPr lang="en-US" sz="2000" dirty="0">
              <a:solidFill>
                <a:schemeClr val="accent1">
                  <a:lumMod val="75000"/>
                </a:schemeClr>
              </a:solidFill>
              <a:latin typeface="Inconsolata" pitchFamily="49" charset="77"/>
              <a:ea typeface="Inconsolata" pitchFamily="49" charset="77"/>
            </a:endParaRPr>
          </a:p>
          <a:p>
            <a:r>
              <a:rPr lang="en-US" sz="17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User ID = 101</a:t>
            </a:r>
            <a:endParaRPr lang="en-US" sz="1700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  <a:p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cs typeface="Calibri"/>
              </a:rPr>
              <a:t>TGS ID</a:t>
            </a:r>
            <a:r>
              <a:rPr lang="en-US" sz="1700" b="1" dirty="0">
                <a:solidFill>
                  <a:schemeClr val="accent2">
                    <a:lumMod val="75000"/>
                  </a:schemeClr>
                </a:solidFill>
                <a:ea typeface="+mn-lt"/>
                <a:cs typeface="+mn-lt"/>
              </a:rPr>
              <a:t> = 3</a:t>
            </a:r>
          </a:p>
          <a:p>
            <a:r>
              <a:rPr lang="en-US" sz="1700" b="1" dirty="0">
                <a:cs typeface="Calibri"/>
              </a:rPr>
              <a:t>Timestamp</a:t>
            </a:r>
          </a:p>
          <a:p>
            <a:r>
              <a:rPr lang="en-US" sz="1700" b="1" dirty="0">
                <a:cs typeface="Calibri"/>
              </a:rPr>
              <a:t>Network address</a:t>
            </a:r>
          </a:p>
          <a:p>
            <a:r>
              <a:rPr lang="en-US" sz="1700" b="1" dirty="0">
                <a:cs typeface="Calibri"/>
              </a:rPr>
              <a:t>Lifetime = 3 </a:t>
            </a:r>
            <a:r>
              <a:rPr lang="en-US" sz="1700" b="1" dirty="0" err="1">
                <a:cs typeface="Calibri"/>
              </a:rPr>
              <a:t>hrs</a:t>
            </a:r>
            <a:endParaRPr lang="en-US" sz="1700" b="1" dirty="0">
              <a:cs typeface="Calibri"/>
            </a:endParaRPr>
          </a:p>
          <a:p>
            <a:r>
              <a:rPr lang="en-US" sz="1700" b="1" dirty="0">
                <a:cs typeface="Calibri"/>
              </a:rPr>
              <a:t>TGS session key</a:t>
            </a:r>
          </a:p>
          <a:p>
            <a:endParaRPr lang="en-US" sz="800" dirty="0">
              <a:cs typeface="Calibri"/>
            </a:endParaRPr>
          </a:p>
        </p:txBody>
      </p:sp>
      <p:pic>
        <p:nvPicPr>
          <p:cNvPr id="34" name="Picture 40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2144810B-0BA8-49FB-BD6F-84F001332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3303" y="3564355"/>
            <a:ext cx="438150" cy="4381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5C469-E3F4-492A-9A1E-03EFEBBFC740}"/>
              </a:ext>
            </a:extLst>
          </p:cNvPr>
          <p:cNvSpPr>
            <a:spLocks noGrp="1"/>
          </p:cNvSpPr>
          <p:nvPr/>
        </p:nvSpPr>
        <p:spPr>
          <a:xfrm>
            <a:off x="4093345" y="3890382"/>
            <a:ext cx="2366611" cy="1089831"/>
          </a:xfrm>
          <a:custGeom>
            <a:avLst/>
            <a:gdLst>
              <a:gd name="connsiteX0" fmla="*/ 0 w 2366611"/>
              <a:gd name="connsiteY0" fmla="*/ 0 h 1089831"/>
              <a:gd name="connsiteX1" fmla="*/ 567987 w 2366611"/>
              <a:gd name="connsiteY1" fmla="*/ 0 h 1089831"/>
              <a:gd name="connsiteX2" fmla="*/ 1159639 w 2366611"/>
              <a:gd name="connsiteY2" fmla="*/ 0 h 1089831"/>
              <a:gd name="connsiteX3" fmla="*/ 1774958 w 2366611"/>
              <a:gd name="connsiteY3" fmla="*/ 0 h 1089831"/>
              <a:gd name="connsiteX4" fmla="*/ 2366611 w 2366611"/>
              <a:gd name="connsiteY4" fmla="*/ 0 h 1089831"/>
              <a:gd name="connsiteX5" fmla="*/ 2366611 w 2366611"/>
              <a:gd name="connsiteY5" fmla="*/ 555814 h 1089831"/>
              <a:gd name="connsiteX6" fmla="*/ 2366611 w 2366611"/>
              <a:gd name="connsiteY6" fmla="*/ 1089831 h 1089831"/>
              <a:gd name="connsiteX7" fmla="*/ 1727626 w 2366611"/>
              <a:gd name="connsiteY7" fmla="*/ 1089831 h 1089831"/>
              <a:gd name="connsiteX8" fmla="*/ 1088641 w 2366611"/>
              <a:gd name="connsiteY8" fmla="*/ 1089831 h 1089831"/>
              <a:gd name="connsiteX9" fmla="*/ 0 w 2366611"/>
              <a:gd name="connsiteY9" fmla="*/ 1089831 h 1089831"/>
              <a:gd name="connsiteX10" fmla="*/ 0 w 2366611"/>
              <a:gd name="connsiteY10" fmla="*/ 555814 h 1089831"/>
              <a:gd name="connsiteX11" fmla="*/ 0 w 2366611"/>
              <a:gd name="connsiteY11" fmla="*/ 0 h 1089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66611" h="1089831" fill="none" extrusionOk="0">
                <a:moveTo>
                  <a:pt x="0" y="0"/>
                </a:moveTo>
                <a:cubicBezTo>
                  <a:pt x="258687" y="-36829"/>
                  <a:pt x="377180" y="61664"/>
                  <a:pt x="567987" y="0"/>
                </a:cubicBezTo>
                <a:cubicBezTo>
                  <a:pt x="758794" y="-61664"/>
                  <a:pt x="965041" y="64166"/>
                  <a:pt x="1159639" y="0"/>
                </a:cubicBezTo>
                <a:cubicBezTo>
                  <a:pt x="1354237" y="-64166"/>
                  <a:pt x="1531731" y="50570"/>
                  <a:pt x="1774958" y="0"/>
                </a:cubicBezTo>
                <a:cubicBezTo>
                  <a:pt x="2018185" y="-50570"/>
                  <a:pt x="2072525" y="15844"/>
                  <a:pt x="2366611" y="0"/>
                </a:cubicBezTo>
                <a:cubicBezTo>
                  <a:pt x="2398525" y="145908"/>
                  <a:pt x="2333022" y="380962"/>
                  <a:pt x="2366611" y="555814"/>
                </a:cubicBezTo>
                <a:cubicBezTo>
                  <a:pt x="2400200" y="730666"/>
                  <a:pt x="2332267" y="900441"/>
                  <a:pt x="2366611" y="1089831"/>
                </a:cubicBezTo>
                <a:cubicBezTo>
                  <a:pt x="2136544" y="1125422"/>
                  <a:pt x="1919306" y="1066389"/>
                  <a:pt x="1727626" y="1089831"/>
                </a:cubicBezTo>
                <a:cubicBezTo>
                  <a:pt x="1535947" y="1113273"/>
                  <a:pt x="1371924" y="1081440"/>
                  <a:pt x="1088641" y="1089831"/>
                </a:cubicBezTo>
                <a:cubicBezTo>
                  <a:pt x="805359" y="1098222"/>
                  <a:pt x="266770" y="1048824"/>
                  <a:pt x="0" y="1089831"/>
                </a:cubicBezTo>
                <a:cubicBezTo>
                  <a:pt x="-14068" y="883300"/>
                  <a:pt x="47808" y="750774"/>
                  <a:pt x="0" y="555814"/>
                </a:cubicBezTo>
                <a:cubicBezTo>
                  <a:pt x="-47808" y="360854"/>
                  <a:pt x="56479" y="194007"/>
                  <a:pt x="0" y="0"/>
                </a:cubicBezTo>
                <a:close/>
              </a:path>
              <a:path w="2366611" h="1089831" stroke="0" extrusionOk="0">
                <a:moveTo>
                  <a:pt x="0" y="0"/>
                </a:moveTo>
                <a:cubicBezTo>
                  <a:pt x="214676" y="-32644"/>
                  <a:pt x="368747" y="38225"/>
                  <a:pt x="567987" y="0"/>
                </a:cubicBezTo>
                <a:cubicBezTo>
                  <a:pt x="767227" y="-38225"/>
                  <a:pt x="898835" y="3509"/>
                  <a:pt x="1088641" y="0"/>
                </a:cubicBezTo>
                <a:cubicBezTo>
                  <a:pt x="1278447" y="-3509"/>
                  <a:pt x="1426981" y="33116"/>
                  <a:pt x="1727626" y="0"/>
                </a:cubicBezTo>
                <a:cubicBezTo>
                  <a:pt x="2028271" y="-33116"/>
                  <a:pt x="2115031" y="31543"/>
                  <a:pt x="2366611" y="0"/>
                </a:cubicBezTo>
                <a:cubicBezTo>
                  <a:pt x="2390546" y="170436"/>
                  <a:pt x="2325120" y="276721"/>
                  <a:pt x="2366611" y="534017"/>
                </a:cubicBezTo>
                <a:cubicBezTo>
                  <a:pt x="2408102" y="791313"/>
                  <a:pt x="2329871" y="914551"/>
                  <a:pt x="2366611" y="1089831"/>
                </a:cubicBezTo>
                <a:cubicBezTo>
                  <a:pt x="2151514" y="1110790"/>
                  <a:pt x="2066902" y="1029974"/>
                  <a:pt x="1774958" y="1089831"/>
                </a:cubicBezTo>
                <a:cubicBezTo>
                  <a:pt x="1483014" y="1149688"/>
                  <a:pt x="1282024" y="1059440"/>
                  <a:pt x="1135973" y="1089831"/>
                </a:cubicBezTo>
                <a:cubicBezTo>
                  <a:pt x="989923" y="1120222"/>
                  <a:pt x="789433" y="1048480"/>
                  <a:pt x="615319" y="1089831"/>
                </a:cubicBezTo>
                <a:cubicBezTo>
                  <a:pt x="441205" y="1131182"/>
                  <a:pt x="201836" y="1041064"/>
                  <a:pt x="0" y="1089831"/>
                </a:cubicBezTo>
                <a:cubicBezTo>
                  <a:pt x="-47849" y="963418"/>
                  <a:pt x="20097" y="662556"/>
                  <a:pt x="0" y="544916"/>
                </a:cubicBezTo>
                <a:cubicBezTo>
                  <a:pt x="-20097" y="427276"/>
                  <a:pt x="22095" y="154752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Authenticator</a:t>
            </a:r>
          </a:p>
          <a:p>
            <a:pPr>
              <a:buFont typeface="Arial"/>
              <a:buChar char="•"/>
            </a:pPr>
            <a:r>
              <a:rPr lang="en-US" sz="1600" b="1" dirty="0">
                <a:solidFill>
                  <a:schemeClr val="accent6">
                    <a:lumMod val="50000"/>
                  </a:schemeClr>
                </a:solidFill>
                <a:cs typeface="Calibri"/>
              </a:rPr>
              <a:t>User ID = 101</a:t>
            </a:r>
            <a:endParaRPr lang="en-US" sz="1600" dirty="0">
              <a:solidFill>
                <a:schemeClr val="accent6">
                  <a:lumMod val="50000"/>
                </a:schemeClr>
              </a:solidFill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600" b="1" dirty="0">
                <a:cs typeface="Calibri"/>
              </a:rPr>
              <a:t>timestamp</a:t>
            </a:r>
            <a:endParaRPr lang="en-US" sz="4000" dirty="0">
              <a:cs typeface="Calibri"/>
            </a:endParaRPr>
          </a:p>
          <a:p>
            <a:endParaRPr lang="en-US" sz="1100" b="1" dirty="0">
              <a:solidFill>
                <a:srgbClr val="2F5597"/>
              </a:solidFill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pic>
        <p:nvPicPr>
          <p:cNvPr id="4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id="{6CB47401-5B1A-44C5-9726-3585BA963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947" y="3363169"/>
            <a:ext cx="523875" cy="514350"/>
          </a:xfrm>
          <a:prstGeom prst="rect">
            <a:avLst/>
          </a:prstGeom>
        </p:spPr>
      </p:pic>
      <p:pic>
        <p:nvPicPr>
          <p:cNvPr id="2" name="Picture 2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865390C3-93CC-4C18-85F5-A186F16CF4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5151" y="3681504"/>
            <a:ext cx="381000" cy="381000"/>
          </a:xfrm>
          <a:prstGeom prst="rect">
            <a:avLst/>
          </a:prstGeom>
        </p:spPr>
      </p:pic>
      <p:pic>
        <p:nvPicPr>
          <p:cNvPr id="32" name="Picture 2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6727B9BC-4D39-4016-ACE4-2C05A8F151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21116" y="908506"/>
            <a:ext cx="381000" cy="381000"/>
          </a:xfrm>
          <a:prstGeom prst="rect">
            <a:avLst/>
          </a:prstGeom>
        </p:spPr>
      </p:pic>
      <p:pic>
        <p:nvPicPr>
          <p:cNvPr id="24" name="Picture 23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82C0DCC6-B1B0-C641-B262-7F007ABEE7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0548" y="1745423"/>
            <a:ext cx="4741691" cy="500589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5DA4C76-5858-D94C-BD65-1B75439CC6CF}"/>
              </a:ext>
            </a:extLst>
          </p:cNvPr>
          <p:cNvSpPr txBox="1"/>
          <p:nvPr/>
        </p:nvSpPr>
        <p:spPr>
          <a:xfrm>
            <a:off x="10859330" y="174542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sz="3600" dirty="0"/>
              <a:t>👨🏼‍💼</a:t>
            </a:r>
            <a:endParaRPr lang="en-RU" sz="2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7F4DBF-1A76-4F42-B77B-D17F566588B7}"/>
              </a:ext>
            </a:extLst>
          </p:cNvPr>
          <p:cNvSpPr txBox="1"/>
          <p:nvPr/>
        </p:nvSpPr>
        <p:spPr>
          <a:xfrm>
            <a:off x="9993831" y="1291414"/>
            <a:ext cx="198119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TGS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 (id=</a:t>
            </a: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3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)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pic>
        <p:nvPicPr>
          <p:cNvPr id="39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id="{0E0404DA-0356-BB4A-BA23-B98CBB51DC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02033" y="592548"/>
            <a:ext cx="523875" cy="514350"/>
          </a:xfrm>
          <a:prstGeom prst="rect">
            <a:avLst/>
          </a:prstGeom>
        </p:spPr>
      </p:pic>
      <p:pic>
        <p:nvPicPr>
          <p:cNvPr id="40" name="Picture 2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15C40C54-C346-2F4F-9340-D59F71D32E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0237" y="910883"/>
            <a:ext cx="381000" cy="381000"/>
          </a:xfrm>
          <a:prstGeom prst="rect">
            <a:avLst/>
          </a:prstGeom>
        </p:spPr>
      </p:pic>
      <p:pic>
        <p:nvPicPr>
          <p:cNvPr id="41" name="Picture 40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8D32CF28-F26B-3F46-97D4-45050EC60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9441" y="841231"/>
            <a:ext cx="438150" cy="438150"/>
          </a:xfrm>
          <a:prstGeom prst="rect">
            <a:avLst/>
          </a:prstGeom>
        </p:spPr>
      </p:pic>
      <p:pic>
        <p:nvPicPr>
          <p:cNvPr id="42" name="Picture 32">
            <a:extLst>
              <a:ext uri="{FF2B5EF4-FFF2-40B4-BE49-F238E27FC236}">
                <a16:creationId xmlns:a16="http://schemas.microsoft.com/office/drawing/2014/main" id="{6E938C3F-38D0-B749-81FE-8747AE84A3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376303" y="578040"/>
            <a:ext cx="485775" cy="476250"/>
          </a:xfrm>
          <a:prstGeom prst="rect">
            <a:avLst/>
          </a:prstGeom>
        </p:spPr>
      </p:pic>
      <p:pic>
        <p:nvPicPr>
          <p:cNvPr id="43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3377D787-C2B5-8E49-BD6F-EC398E9442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193422" y="5631019"/>
            <a:ext cx="334541" cy="413085"/>
          </a:xfrm>
          <a:prstGeom prst="rect">
            <a:avLst/>
          </a:prstGeom>
        </p:spPr>
      </p:pic>
      <p:pic>
        <p:nvPicPr>
          <p:cNvPr id="44" name="Picture 26">
            <a:extLst>
              <a:ext uri="{FF2B5EF4-FFF2-40B4-BE49-F238E27FC236}">
                <a16:creationId xmlns:a16="http://schemas.microsoft.com/office/drawing/2014/main" id="{104204EA-9192-0A4B-9882-733C8D05C96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55562" y="1758328"/>
            <a:ext cx="371074" cy="408367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69ABE7F0-385C-6A49-918E-B20158CAED42}"/>
              </a:ext>
            </a:extLst>
          </p:cNvPr>
          <p:cNvSpPr txBox="1"/>
          <p:nvPr/>
        </p:nvSpPr>
        <p:spPr>
          <a:xfrm>
            <a:off x="611055" y="614736"/>
            <a:ext cx="697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3200" dirty="0"/>
              <a:t>🤣</a:t>
            </a:r>
          </a:p>
        </p:txBody>
      </p:sp>
      <p:pic>
        <p:nvPicPr>
          <p:cNvPr id="38" name="Picture 37" descr="A picture containing vector graphics, clipart&#10;&#10;Description generated with high confidence">
            <a:extLst>
              <a:ext uri="{FF2B5EF4-FFF2-40B4-BE49-F238E27FC236}">
                <a16:creationId xmlns:a16="http://schemas.microsoft.com/office/drawing/2014/main" id="{B542B322-C651-5E47-8DEF-A7E93DB01FB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40055" y="184863"/>
            <a:ext cx="413651" cy="400673"/>
          </a:xfrm>
          <a:prstGeom prst="rect">
            <a:avLst/>
          </a:prstGeom>
        </p:spPr>
      </p:pic>
      <p:pic>
        <p:nvPicPr>
          <p:cNvPr id="46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4A745C43-9C89-8447-BC17-DDFB1BD404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75900" y="63716"/>
            <a:ext cx="490036" cy="605088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FBB175D4-33C4-BD46-82F2-7DFB6C599C38}"/>
              </a:ext>
            </a:extLst>
          </p:cNvPr>
          <p:cNvSpPr txBox="1"/>
          <p:nvPr/>
        </p:nvSpPr>
        <p:spPr>
          <a:xfrm>
            <a:off x="2375900" y="5436429"/>
            <a:ext cx="387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7200" dirty="0"/>
              <a:t>🤏</a:t>
            </a:r>
          </a:p>
        </p:txBody>
      </p:sp>
      <p:pic>
        <p:nvPicPr>
          <p:cNvPr id="51" name="Picture 26">
            <a:extLst>
              <a:ext uri="{FF2B5EF4-FFF2-40B4-BE49-F238E27FC236}">
                <a16:creationId xmlns:a16="http://schemas.microsoft.com/office/drawing/2014/main" id="{4BB7841B-B87F-CA43-A024-9B2B462F2EF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912557" y="3318048"/>
            <a:ext cx="371074" cy="408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020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27AB18-64FE-42F6-AF15-DCF24F899568}"/>
              </a:ext>
            </a:extLst>
          </p:cNvPr>
          <p:cNvSpPr txBox="1"/>
          <p:nvPr/>
        </p:nvSpPr>
        <p:spPr>
          <a:xfrm>
            <a:off x="1395663" y="613610"/>
            <a:ext cx="3296653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User ID = 101</a:t>
            </a:r>
            <a:endParaRPr lang="en-US" dirty="0">
              <a:solidFill>
                <a:schemeClr val="accent6">
                  <a:lumMod val="75000"/>
                </a:schemeClr>
              </a:solidFill>
              <a:latin typeface="Inconsolata" pitchFamily="49" charset="77"/>
              <a:ea typeface="Inconsolata" pitchFamily="49" charset="77"/>
              <a:cs typeface="Calibri"/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IP address = 192.168.180.12</a:t>
            </a:r>
          </a:p>
        </p:txBody>
      </p:sp>
      <p:pic>
        <p:nvPicPr>
          <p:cNvPr id="7" name="Picture 13" descr="A picture containing vector graphics&#10;&#10;Description generated with high confidence">
            <a:extLst>
              <a:ext uri="{FF2B5EF4-FFF2-40B4-BE49-F238E27FC236}">
                <a16:creationId xmlns:a16="http://schemas.microsoft.com/office/drawing/2014/main" id="{02803C04-3DBF-447E-BAF6-0A06D6D67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47" y="585536"/>
            <a:ext cx="874295" cy="87429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62BDE55-E3D6-454D-87D7-3E307B9AA24B}"/>
              </a:ext>
            </a:extLst>
          </p:cNvPr>
          <p:cNvSpPr txBox="1"/>
          <p:nvPr/>
        </p:nvSpPr>
        <p:spPr>
          <a:xfrm>
            <a:off x="-459205" y="146584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u="sng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User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ED48AD02-42AF-4CDD-9625-8A3347A93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5167" y="3644248"/>
            <a:ext cx="3296653" cy="2376154"/>
          </a:xfrm>
          <a:custGeom>
            <a:avLst/>
            <a:gdLst>
              <a:gd name="connsiteX0" fmla="*/ 0 w 3296653"/>
              <a:gd name="connsiteY0" fmla="*/ 0 h 2376154"/>
              <a:gd name="connsiteX1" fmla="*/ 516476 w 3296653"/>
              <a:gd name="connsiteY1" fmla="*/ 0 h 2376154"/>
              <a:gd name="connsiteX2" fmla="*/ 999985 w 3296653"/>
              <a:gd name="connsiteY2" fmla="*/ 0 h 2376154"/>
              <a:gd name="connsiteX3" fmla="*/ 1582393 w 3296653"/>
              <a:gd name="connsiteY3" fmla="*/ 0 h 2376154"/>
              <a:gd name="connsiteX4" fmla="*/ 2131836 w 3296653"/>
              <a:gd name="connsiteY4" fmla="*/ 0 h 2376154"/>
              <a:gd name="connsiteX5" fmla="*/ 2681278 w 3296653"/>
              <a:gd name="connsiteY5" fmla="*/ 0 h 2376154"/>
              <a:gd name="connsiteX6" fmla="*/ 3296653 w 3296653"/>
              <a:gd name="connsiteY6" fmla="*/ 0 h 2376154"/>
              <a:gd name="connsiteX7" fmla="*/ 3296653 w 3296653"/>
              <a:gd name="connsiteY7" fmla="*/ 617800 h 2376154"/>
              <a:gd name="connsiteX8" fmla="*/ 3296653 w 3296653"/>
              <a:gd name="connsiteY8" fmla="*/ 1164315 h 2376154"/>
              <a:gd name="connsiteX9" fmla="*/ 3296653 w 3296653"/>
              <a:gd name="connsiteY9" fmla="*/ 1782116 h 2376154"/>
              <a:gd name="connsiteX10" fmla="*/ 3296653 w 3296653"/>
              <a:gd name="connsiteY10" fmla="*/ 2376154 h 2376154"/>
              <a:gd name="connsiteX11" fmla="*/ 2714244 w 3296653"/>
              <a:gd name="connsiteY11" fmla="*/ 2376154 h 2376154"/>
              <a:gd name="connsiteX12" fmla="*/ 2131836 w 3296653"/>
              <a:gd name="connsiteY12" fmla="*/ 2376154 h 2376154"/>
              <a:gd name="connsiteX13" fmla="*/ 1516460 w 3296653"/>
              <a:gd name="connsiteY13" fmla="*/ 2376154 h 2376154"/>
              <a:gd name="connsiteX14" fmla="*/ 999985 w 3296653"/>
              <a:gd name="connsiteY14" fmla="*/ 2376154 h 2376154"/>
              <a:gd name="connsiteX15" fmla="*/ 0 w 3296653"/>
              <a:gd name="connsiteY15" fmla="*/ 2376154 h 2376154"/>
              <a:gd name="connsiteX16" fmla="*/ 0 w 3296653"/>
              <a:gd name="connsiteY16" fmla="*/ 1829639 h 2376154"/>
              <a:gd name="connsiteX17" fmla="*/ 0 w 3296653"/>
              <a:gd name="connsiteY17" fmla="*/ 1235600 h 2376154"/>
              <a:gd name="connsiteX18" fmla="*/ 0 w 3296653"/>
              <a:gd name="connsiteY18" fmla="*/ 617800 h 2376154"/>
              <a:gd name="connsiteX19" fmla="*/ 0 w 3296653"/>
              <a:gd name="connsiteY19" fmla="*/ 0 h 2376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3296653" h="2376154" fill="none" extrusionOk="0">
                <a:moveTo>
                  <a:pt x="0" y="0"/>
                </a:moveTo>
                <a:cubicBezTo>
                  <a:pt x="198776" y="-58138"/>
                  <a:pt x="361840" y="11479"/>
                  <a:pt x="516476" y="0"/>
                </a:cubicBezTo>
                <a:cubicBezTo>
                  <a:pt x="671112" y="-11479"/>
                  <a:pt x="759392" y="17139"/>
                  <a:pt x="999985" y="0"/>
                </a:cubicBezTo>
                <a:cubicBezTo>
                  <a:pt x="1240578" y="-17139"/>
                  <a:pt x="1463240" y="23164"/>
                  <a:pt x="1582393" y="0"/>
                </a:cubicBezTo>
                <a:cubicBezTo>
                  <a:pt x="1701546" y="-23164"/>
                  <a:pt x="1994842" y="25811"/>
                  <a:pt x="2131836" y="0"/>
                </a:cubicBezTo>
                <a:cubicBezTo>
                  <a:pt x="2268830" y="-25811"/>
                  <a:pt x="2427204" y="60099"/>
                  <a:pt x="2681278" y="0"/>
                </a:cubicBezTo>
                <a:cubicBezTo>
                  <a:pt x="2935352" y="-60099"/>
                  <a:pt x="3027222" y="17347"/>
                  <a:pt x="3296653" y="0"/>
                </a:cubicBezTo>
                <a:cubicBezTo>
                  <a:pt x="3354651" y="225115"/>
                  <a:pt x="3241556" y="480688"/>
                  <a:pt x="3296653" y="617800"/>
                </a:cubicBezTo>
                <a:cubicBezTo>
                  <a:pt x="3351750" y="754912"/>
                  <a:pt x="3236851" y="1017733"/>
                  <a:pt x="3296653" y="1164315"/>
                </a:cubicBezTo>
                <a:cubicBezTo>
                  <a:pt x="3356455" y="1310897"/>
                  <a:pt x="3273100" y="1544517"/>
                  <a:pt x="3296653" y="1782116"/>
                </a:cubicBezTo>
                <a:cubicBezTo>
                  <a:pt x="3320206" y="2019715"/>
                  <a:pt x="3231214" y="2142303"/>
                  <a:pt x="3296653" y="2376154"/>
                </a:cubicBezTo>
                <a:cubicBezTo>
                  <a:pt x="3103090" y="2421358"/>
                  <a:pt x="2900322" y="2309438"/>
                  <a:pt x="2714244" y="2376154"/>
                </a:cubicBezTo>
                <a:cubicBezTo>
                  <a:pt x="2528166" y="2442870"/>
                  <a:pt x="2295039" y="2310227"/>
                  <a:pt x="2131836" y="2376154"/>
                </a:cubicBezTo>
                <a:cubicBezTo>
                  <a:pt x="1968633" y="2442081"/>
                  <a:pt x="1786163" y="2357678"/>
                  <a:pt x="1516460" y="2376154"/>
                </a:cubicBezTo>
                <a:cubicBezTo>
                  <a:pt x="1246757" y="2394630"/>
                  <a:pt x="1201727" y="2345637"/>
                  <a:pt x="999985" y="2376154"/>
                </a:cubicBezTo>
                <a:cubicBezTo>
                  <a:pt x="798244" y="2406671"/>
                  <a:pt x="388510" y="2258914"/>
                  <a:pt x="0" y="2376154"/>
                </a:cubicBezTo>
                <a:cubicBezTo>
                  <a:pt x="-13528" y="2181209"/>
                  <a:pt x="48467" y="2095870"/>
                  <a:pt x="0" y="1829639"/>
                </a:cubicBezTo>
                <a:cubicBezTo>
                  <a:pt x="-48467" y="1563408"/>
                  <a:pt x="38989" y="1505117"/>
                  <a:pt x="0" y="1235600"/>
                </a:cubicBezTo>
                <a:cubicBezTo>
                  <a:pt x="-38989" y="966083"/>
                  <a:pt x="27843" y="913938"/>
                  <a:pt x="0" y="617800"/>
                </a:cubicBezTo>
                <a:cubicBezTo>
                  <a:pt x="-27843" y="321662"/>
                  <a:pt x="50365" y="224105"/>
                  <a:pt x="0" y="0"/>
                </a:cubicBezTo>
                <a:close/>
              </a:path>
              <a:path w="3296653" h="2376154" stroke="0" extrusionOk="0">
                <a:moveTo>
                  <a:pt x="0" y="0"/>
                </a:moveTo>
                <a:cubicBezTo>
                  <a:pt x="244463" y="-28850"/>
                  <a:pt x="371203" y="60011"/>
                  <a:pt x="516476" y="0"/>
                </a:cubicBezTo>
                <a:cubicBezTo>
                  <a:pt x="661749" y="-60011"/>
                  <a:pt x="796078" y="15084"/>
                  <a:pt x="967018" y="0"/>
                </a:cubicBezTo>
                <a:cubicBezTo>
                  <a:pt x="1137958" y="-15084"/>
                  <a:pt x="1359577" y="10391"/>
                  <a:pt x="1582393" y="0"/>
                </a:cubicBezTo>
                <a:cubicBezTo>
                  <a:pt x="1805209" y="-10391"/>
                  <a:pt x="1969325" y="29748"/>
                  <a:pt x="2098869" y="0"/>
                </a:cubicBezTo>
                <a:cubicBezTo>
                  <a:pt x="2228413" y="-29748"/>
                  <a:pt x="2500041" y="13365"/>
                  <a:pt x="2615345" y="0"/>
                </a:cubicBezTo>
                <a:cubicBezTo>
                  <a:pt x="2730649" y="-13365"/>
                  <a:pt x="3031794" y="1967"/>
                  <a:pt x="3296653" y="0"/>
                </a:cubicBezTo>
                <a:cubicBezTo>
                  <a:pt x="3362096" y="131003"/>
                  <a:pt x="3235316" y="273649"/>
                  <a:pt x="3296653" y="546515"/>
                </a:cubicBezTo>
                <a:cubicBezTo>
                  <a:pt x="3357990" y="819382"/>
                  <a:pt x="3238593" y="917957"/>
                  <a:pt x="3296653" y="1140554"/>
                </a:cubicBezTo>
                <a:cubicBezTo>
                  <a:pt x="3354713" y="1363151"/>
                  <a:pt x="3295913" y="1473838"/>
                  <a:pt x="3296653" y="1687069"/>
                </a:cubicBezTo>
                <a:cubicBezTo>
                  <a:pt x="3297393" y="1900300"/>
                  <a:pt x="3286462" y="2053170"/>
                  <a:pt x="3296653" y="2376154"/>
                </a:cubicBezTo>
                <a:cubicBezTo>
                  <a:pt x="3161714" y="2376766"/>
                  <a:pt x="2907056" y="2345857"/>
                  <a:pt x="2747211" y="2376154"/>
                </a:cubicBezTo>
                <a:cubicBezTo>
                  <a:pt x="2587366" y="2406451"/>
                  <a:pt x="2380599" y="2326347"/>
                  <a:pt x="2230735" y="2376154"/>
                </a:cubicBezTo>
                <a:cubicBezTo>
                  <a:pt x="2080871" y="2425961"/>
                  <a:pt x="1903047" y="2370890"/>
                  <a:pt x="1615360" y="2376154"/>
                </a:cubicBezTo>
                <a:cubicBezTo>
                  <a:pt x="1327674" y="2381418"/>
                  <a:pt x="1125159" y="2349128"/>
                  <a:pt x="999985" y="2376154"/>
                </a:cubicBezTo>
                <a:cubicBezTo>
                  <a:pt x="874811" y="2403180"/>
                  <a:pt x="757859" y="2375845"/>
                  <a:pt x="516476" y="2376154"/>
                </a:cubicBezTo>
                <a:cubicBezTo>
                  <a:pt x="275093" y="2376463"/>
                  <a:pt x="119280" y="2335435"/>
                  <a:pt x="0" y="2376154"/>
                </a:cubicBezTo>
                <a:cubicBezTo>
                  <a:pt x="-21567" y="2202344"/>
                  <a:pt x="69709" y="1922107"/>
                  <a:pt x="0" y="1734592"/>
                </a:cubicBezTo>
                <a:cubicBezTo>
                  <a:pt x="-69709" y="1547077"/>
                  <a:pt x="27497" y="1330582"/>
                  <a:pt x="0" y="1211839"/>
                </a:cubicBezTo>
                <a:cubicBezTo>
                  <a:pt x="-27497" y="1093096"/>
                  <a:pt x="27401" y="851734"/>
                  <a:pt x="0" y="665323"/>
                </a:cubicBezTo>
                <a:cubicBezTo>
                  <a:pt x="-27401" y="478912"/>
                  <a:pt x="609" y="154929"/>
                  <a:pt x="0" y="0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rmAutofit fontScale="32500" lnSpcReduction="20000"/>
          </a:bodyPr>
          <a:lstStyle/>
          <a:p>
            <a:pPr>
              <a:buNone/>
            </a:pPr>
            <a:r>
              <a:rPr lang="en-US" sz="4500" b="1" dirty="0">
                <a:solidFill>
                  <a:schemeClr val="accent1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Ticket granting ticket</a:t>
            </a:r>
            <a:endParaRPr lang="en-US" dirty="0">
              <a:solidFill>
                <a:schemeClr val="accent1">
                  <a:lumMod val="75000"/>
                </a:schemeClr>
              </a:solidFill>
              <a:latin typeface="Inconsolata" pitchFamily="49" charset="77"/>
              <a:ea typeface="Inconsolata" pitchFamily="49" charset="77"/>
            </a:endParaRPr>
          </a:p>
          <a:p>
            <a:r>
              <a:rPr lang="en-US" sz="6400" b="1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User ID = 101</a:t>
            </a:r>
            <a:endParaRPr lang="en-US" sz="6400" dirty="0">
              <a:solidFill>
                <a:schemeClr val="accent6">
                  <a:lumMod val="75000"/>
                </a:schemeClr>
              </a:solidFill>
              <a:latin typeface="Inconsolata" pitchFamily="49" charset="77"/>
              <a:ea typeface="Inconsolata" pitchFamily="49" charset="77"/>
              <a:cs typeface="Calibri"/>
            </a:endParaRPr>
          </a:p>
          <a:p>
            <a:r>
              <a:rPr lang="en-US" sz="6400" b="1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TGS ID</a:t>
            </a:r>
            <a:r>
              <a:rPr lang="en-US" sz="6400" b="1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+mn-lt"/>
              </a:rPr>
              <a:t> = 3</a:t>
            </a:r>
          </a:p>
          <a:p>
            <a:r>
              <a:rPr lang="en-US" sz="6400" b="1" dirty="0">
                <a:latin typeface="Inconsolata" pitchFamily="49" charset="77"/>
                <a:ea typeface="Inconsolata" pitchFamily="49" charset="77"/>
                <a:cs typeface="Calibri"/>
              </a:rPr>
              <a:t>Timestamp</a:t>
            </a:r>
          </a:p>
          <a:p>
            <a:r>
              <a:rPr lang="en-US" sz="6400" b="1" dirty="0">
                <a:latin typeface="Inconsolata" pitchFamily="49" charset="77"/>
                <a:ea typeface="Inconsolata" pitchFamily="49" charset="77"/>
                <a:cs typeface="Calibri"/>
              </a:rPr>
              <a:t>Network address</a:t>
            </a:r>
          </a:p>
          <a:p>
            <a:r>
              <a:rPr lang="en-US" sz="6400" b="1" dirty="0">
                <a:latin typeface="Inconsolata" pitchFamily="49" charset="77"/>
                <a:ea typeface="Inconsolata" pitchFamily="49" charset="77"/>
                <a:cs typeface="Calibri"/>
              </a:rPr>
              <a:t>Lifetime = 3 </a:t>
            </a:r>
            <a:r>
              <a:rPr lang="en-US" sz="6400" b="1" dirty="0" err="1">
                <a:latin typeface="Inconsolata" pitchFamily="49" charset="77"/>
                <a:ea typeface="Inconsolata" pitchFamily="49" charset="77"/>
                <a:cs typeface="Calibri"/>
              </a:rPr>
              <a:t>hrs</a:t>
            </a:r>
            <a:endParaRPr lang="en-US" sz="6400" b="1" dirty="0">
              <a:latin typeface="Inconsolata" pitchFamily="49" charset="77"/>
              <a:ea typeface="Inconsolata" pitchFamily="49" charset="77"/>
              <a:cs typeface="Calibri"/>
            </a:endParaRPr>
          </a:p>
          <a:p>
            <a:r>
              <a:rPr lang="en-US" sz="6400" b="1" dirty="0">
                <a:latin typeface="Inconsolata" pitchFamily="49" charset="77"/>
                <a:ea typeface="Inconsolata" pitchFamily="49" charset="77"/>
                <a:cs typeface="Calibri"/>
              </a:rPr>
              <a:t>TGS session key</a:t>
            </a:r>
          </a:p>
          <a:p>
            <a:endParaRPr lang="en-US" dirty="0">
              <a:latin typeface="Inconsolata" pitchFamily="49" charset="77"/>
              <a:ea typeface="Inconsolata" pitchFamily="49" charset="77"/>
              <a:cs typeface="Calibri"/>
            </a:endParaRPr>
          </a:p>
        </p:txBody>
      </p:sp>
      <p:pic>
        <p:nvPicPr>
          <p:cNvPr id="34" name="Picture 40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2144810B-0BA8-49FB-BD6F-84F001332D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182" y="3433854"/>
            <a:ext cx="438150" cy="4381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5C469-E3F4-492A-9A1E-03EFEBBFC740}"/>
              </a:ext>
            </a:extLst>
          </p:cNvPr>
          <p:cNvSpPr>
            <a:spLocks noGrp="1"/>
          </p:cNvSpPr>
          <p:nvPr/>
        </p:nvSpPr>
        <p:spPr>
          <a:xfrm>
            <a:off x="4093345" y="3890383"/>
            <a:ext cx="2364207" cy="872210"/>
          </a:xfrm>
          <a:custGeom>
            <a:avLst/>
            <a:gdLst>
              <a:gd name="connsiteX0" fmla="*/ 0 w 2364207"/>
              <a:gd name="connsiteY0" fmla="*/ 0 h 872210"/>
              <a:gd name="connsiteX1" fmla="*/ 567410 w 2364207"/>
              <a:gd name="connsiteY1" fmla="*/ 0 h 872210"/>
              <a:gd name="connsiteX2" fmla="*/ 1158461 w 2364207"/>
              <a:gd name="connsiteY2" fmla="*/ 0 h 872210"/>
              <a:gd name="connsiteX3" fmla="*/ 1773155 w 2364207"/>
              <a:gd name="connsiteY3" fmla="*/ 0 h 872210"/>
              <a:gd name="connsiteX4" fmla="*/ 2364207 w 2364207"/>
              <a:gd name="connsiteY4" fmla="*/ 0 h 872210"/>
              <a:gd name="connsiteX5" fmla="*/ 2364207 w 2364207"/>
              <a:gd name="connsiteY5" fmla="*/ 444827 h 872210"/>
              <a:gd name="connsiteX6" fmla="*/ 2364207 w 2364207"/>
              <a:gd name="connsiteY6" fmla="*/ 872210 h 872210"/>
              <a:gd name="connsiteX7" fmla="*/ 1725871 w 2364207"/>
              <a:gd name="connsiteY7" fmla="*/ 872210 h 872210"/>
              <a:gd name="connsiteX8" fmla="*/ 1087535 w 2364207"/>
              <a:gd name="connsiteY8" fmla="*/ 872210 h 872210"/>
              <a:gd name="connsiteX9" fmla="*/ 0 w 2364207"/>
              <a:gd name="connsiteY9" fmla="*/ 872210 h 872210"/>
              <a:gd name="connsiteX10" fmla="*/ 0 w 2364207"/>
              <a:gd name="connsiteY10" fmla="*/ 444827 h 872210"/>
              <a:gd name="connsiteX11" fmla="*/ 0 w 2364207"/>
              <a:gd name="connsiteY11" fmla="*/ 0 h 8722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64207" h="872210" fill="none" extrusionOk="0">
                <a:moveTo>
                  <a:pt x="0" y="0"/>
                </a:moveTo>
                <a:cubicBezTo>
                  <a:pt x="227105" y="-50410"/>
                  <a:pt x="284882" y="63981"/>
                  <a:pt x="567410" y="0"/>
                </a:cubicBezTo>
                <a:cubicBezTo>
                  <a:pt x="849938" y="-63981"/>
                  <a:pt x="1015566" y="38430"/>
                  <a:pt x="1158461" y="0"/>
                </a:cubicBezTo>
                <a:cubicBezTo>
                  <a:pt x="1301356" y="-38430"/>
                  <a:pt x="1613898" y="46025"/>
                  <a:pt x="1773155" y="0"/>
                </a:cubicBezTo>
                <a:cubicBezTo>
                  <a:pt x="1932412" y="-46025"/>
                  <a:pt x="2214630" y="25944"/>
                  <a:pt x="2364207" y="0"/>
                </a:cubicBezTo>
                <a:cubicBezTo>
                  <a:pt x="2394089" y="190897"/>
                  <a:pt x="2325819" y="338977"/>
                  <a:pt x="2364207" y="444827"/>
                </a:cubicBezTo>
                <a:cubicBezTo>
                  <a:pt x="2402595" y="550677"/>
                  <a:pt x="2317830" y="749257"/>
                  <a:pt x="2364207" y="872210"/>
                </a:cubicBezTo>
                <a:cubicBezTo>
                  <a:pt x="2195246" y="878796"/>
                  <a:pt x="1874207" y="839322"/>
                  <a:pt x="1725871" y="872210"/>
                </a:cubicBezTo>
                <a:cubicBezTo>
                  <a:pt x="1577535" y="905098"/>
                  <a:pt x="1305380" y="821522"/>
                  <a:pt x="1087535" y="872210"/>
                </a:cubicBezTo>
                <a:cubicBezTo>
                  <a:pt x="869690" y="922898"/>
                  <a:pt x="462286" y="819501"/>
                  <a:pt x="0" y="872210"/>
                </a:cubicBezTo>
                <a:cubicBezTo>
                  <a:pt x="-29345" y="678922"/>
                  <a:pt x="47801" y="604247"/>
                  <a:pt x="0" y="444827"/>
                </a:cubicBezTo>
                <a:cubicBezTo>
                  <a:pt x="-47801" y="285407"/>
                  <a:pt x="52636" y="96754"/>
                  <a:pt x="0" y="0"/>
                </a:cubicBezTo>
                <a:close/>
              </a:path>
              <a:path w="2364207" h="872210" stroke="0" extrusionOk="0">
                <a:moveTo>
                  <a:pt x="0" y="0"/>
                </a:moveTo>
                <a:cubicBezTo>
                  <a:pt x="120207" y="-28237"/>
                  <a:pt x="310149" y="23811"/>
                  <a:pt x="567410" y="0"/>
                </a:cubicBezTo>
                <a:cubicBezTo>
                  <a:pt x="824671" y="-23811"/>
                  <a:pt x="873265" y="22649"/>
                  <a:pt x="1087535" y="0"/>
                </a:cubicBezTo>
                <a:cubicBezTo>
                  <a:pt x="1301805" y="-22649"/>
                  <a:pt x="1448216" y="34239"/>
                  <a:pt x="1725871" y="0"/>
                </a:cubicBezTo>
                <a:cubicBezTo>
                  <a:pt x="2003526" y="-34239"/>
                  <a:pt x="2230547" y="42369"/>
                  <a:pt x="2364207" y="0"/>
                </a:cubicBezTo>
                <a:cubicBezTo>
                  <a:pt x="2400483" y="95137"/>
                  <a:pt x="2340553" y="331782"/>
                  <a:pt x="2364207" y="427383"/>
                </a:cubicBezTo>
                <a:cubicBezTo>
                  <a:pt x="2387861" y="522984"/>
                  <a:pt x="2328579" y="690445"/>
                  <a:pt x="2364207" y="872210"/>
                </a:cubicBezTo>
                <a:cubicBezTo>
                  <a:pt x="2163240" y="921970"/>
                  <a:pt x="2026936" y="848897"/>
                  <a:pt x="1773155" y="872210"/>
                </a:cubicBezTo>
                <a:cubicBezTo>
                  <a:pt x="1519374" y="895523"/>
                  <a:pt x="1402012" y="835941"/>
                  <a:pt x="1134819" y="872210"/>
                </a:cubicBezTo>
                <a:cubicBezTo>
                  <a:pt x="867626" y="908479"/>
                  <a:pt x="771253" y="832038"/>
                  <a:pt x="614694" y="872210"/>
                </a:cubicBezTo>
                <a:cubicBezTo>
                  <a:pt x="458136" y="912382"/>
                  <a:pt x="232944" y="842112"/>
                  <a:pt x="0" y="872210"/>
                </a:cubicBezTo>
                <a:cubicBezTo>
                  <a:pt x="-48699" y="730445"/>
                  <a:pt x="50611" y="635109"/>
                  <a:pt x="0" y="436105"/>
                </a:cubicBezTo>
                <a:cubicBezTo>
                  <a:pt x="-50611" y="237102"/>
                  <a:pt x="848" y="105066"/>
                  <a:pt x="0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50000"/>
              </a:schemeClr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vert="horz" lIns="91440" tIns="45720" rIns="91440" bIns="4572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Authenticator</a:t>
            </a:r>
          </a:p>
          <a:p>
            <a:pPr>
              <a:buFont typeface="Arial"/>
              <a:buChar char="•"/>
            </a:pPr>
            <a:r>
              <a:rPr lang="en-US" sz="1100" b="1" dirty="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User ID = 101</a:t>
            </a:r>
            <a:endParaRPr lang="en-US" sz="1100">
              <a:solidFill>
                <a:schemeClr val="accent6">
                  <a:lumMod val="50000"/>
                </a:schemeClr>
              </a:solidFill>
              <a:latin typeface="Inconsolata" pitchFamily="49" charset="77"/>
              <a:ea typeface="Inconsolata" pitchFamily="49" charset="77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1100" b="1" dirty="0">
                <a:latin typeface="Inconsolata" pitchFamily="49" charset="77"/>
                <a:ea typeface="Inconsolata" pitchFamily="49" charset="77"/>
                <a:cs typeface="Calibri"/>
              </a:rPr>
              <a:t>timestamp</a:t>
            </a:r>
            <a:endParaRPr lang="en-US">
              <a:latin typeface="Inconsolata" pitchFamily="49" charset="77"/>
              <a:ea typeface="Inconsolata" pitchFamily="49" charset="77"/>
              <a:cs typeface="Calibri"/>
            </a:endParaRPr>
          </a:p>
          <a:p>
            <a:endParaRPr lang="en-US" sz="1100" b="1" dirty="0">
              <a:solidFill>
                <a:srgbClr val="2F5597"/>
              </a:solidFill>
              <a:latin typeface="Inconsolata" pitchFamily="49" charset="77"/>
              <a:ea typeface="Inconsolata" pitchFamily="49" charset="77"/>
              <a:cs typeface="Calibri"/>
            </a:endParaRPr>
          </a:p>
          <a:p>
            <a:endParaRPr lang="en-US" dirty="0">
              <a:latin typeface="Inconsolata" pitchFamily="49" charset="77"/>
              <a:ea typeface="Inconsolata" pitchFamily="49" charset="77"/>
              <a:cs typeface="Calibri"/>
            </a:endParaRPr>
          </a:p>
        </p:txBody>
      </p:sp>
      <p:pic>
        <p:nvPicPr>
          <p:cNvPr id="2" name="Picture 2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865390C3-93CC-4C18-85F5-A186F16CF4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151" y="3681504"/>
            <a:ext cx="381000" cy="381000"/>
          </a:xfrm>
          <a:prstGeom prst="rect">
            <a:avLst/>
          </a:prstGeom>
        </p:spPr>
      </p:pic>
      <p:pic>
        <p:nvPicPr>
          <p:cNvPr id="32" name="Picture 2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6727B9BC-4D39-4016-ACE4-2C05A8F151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21116" y="908506"/>
            <a:ext cx="381000" cy="381000"/>
          </a:xfrm>
          <a:prstGeom prst="rect">
            <a:avLst/>
          </a:prstGeom>
        </p:spPr>
      </p:pic>
      <p:pic>
        <p:nvPicPr>
          <p:cNvPr id="24" name="Picture 23" descr="A close up of an animal&#10;&#10;Description generated with high confidence">
            <a:extLst>
              <a:ext uri="{FF2B5EF4-FFF2-40B4-BE49-F238E27FC236}">
                <a16:creationId xmlns:a16="http://schemas.microsoft.com/office/drawing/2014/main" id="{82C0DCC6-B1B0-C641-B262-7F007ABEE7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0548" y="1745423"/>
            <a:ext cx="4741691" cy="500589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5DA4C76-5858-D94C-BD65-1B75439CC6CF}"/>
              </a:ext>
            </a:extLst>
          </p:cNvPr>
          <p:cNvSpPr txBox="1"/>
          <p:nvPr/>
        </p:nvSpPr>
        <p:spPr>
          <a:xfrm>
            <a:off x="10859330" y="1745423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RU" sz="3600" dirty="0">
                <a:latin typeface="Inconsolata" pitchFamily="49" charset="77"/>
                <a:ea typeface="Inconsolata" pitchFamily="49" charset="77"/>
              </a:rPr>
              <a:t>👨🏼‍💼</a:t>
            </a:r>
            <a:endParaRPr lang="en-RU" sz="2000" dirty="0"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97F4DBF-1A76-4F42-B77B-D17F566588B7}"/>
              </a:ext>
            </a:extLst>
          </p:cNvPr>
          <p:cNvSpPr txBox="1"/>
          <p:nvPr/>
        </p:nvSpPr>
        <p:spPr>
          <a:xfrm>
            <a:off x="9993831" y="1291414"/>
            <a:ext cx="1981199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TGS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 (id=</a:t>
            </a:r>
            <a:r>
              <a:rPr lang="ru-RU" sz="2400" b="1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3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/>
              </a:rPr>
              <a:t>)</a:t>
            </a:r>
            <a:endParaRPr lang="en-US" sz="2400" dirty="0">
              <a:solidFill>
                <a:schemeClr val="accent2">
                  <a:lumMod val="75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pic>
        <p:nvPicPr>
          <p:cNvPr id="40" name="Picture 2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15C40C54-C346-2F4F-9340-D59F71D32E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0237" y="910883"/>
            <a:ext cx="381000" cy="381000"/>
          </a:xfrm>
          <a:prstGeom prst="rect">
            <a:avLst/>
          </a:prstGeom>
        </p:spPr>
      </p:pic>
      <p:pic>
        <p:nvPicPr>
          <p:cNvPr id="41" name="Picture 40" descr="A picture containing object&#10;&#10;Description generated with high confidence">
            <a:extLst>
              <a:ext uri="{FF2B5EF4-FFF2-40B4-BE49-F238E27FC236}">
                <a16:creationId xmlns:a16="http://schemas.microsoft.com/office/drawing/2014/main" id="{8D32CF28-F26B-3F46-97D4-45050EC60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9441" y="841231"/>
            <a:ext cx="438150" cy="438150"/>
          </a:xfrm>
          <a:prstGeom prst="rect">
            <a:avLst/>
          </a:prstGeom>
        </p:spPr>
      </p:pic>
      <p:pic>
        <p:nvPicPr>
          <p:cNvPr id="43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3377D787-C2B5-8E49-BD6F-EC398E9442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7175" y="5561545"/>
            <a:ext cx="334541" cy="413085"/>
          </a:xfrm>
          <a:prstGeom prst="rect">
            <a:avLst/>
          </a:prstGeom>
        </p:spPr>
      </p:pic>
      <p:pic>
        <p:nvPicPr>
          <p:cNvPr id="44" name="Picture 26">
            <a:extLst>
              <a:ext uri="{FF2B5EF4-FFF2-40B4-BE49-F238E27FC236}">
                <a16:creationId xmlns:a16="http://schemas.microsoft.com/office/drawing/2014/main" id="{104204EA-9192-0A4B-9882-733C8D05C9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33904" y="1765112"/>
            <a:ext cx="371074" cy="408367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69ABE7F0-385C-6A49-918E-B20158CAED42}"/>
              </a:ext>
            </a:extLst>
          </p:cNvPr>
          <p:cNvSpPr txBox="1"/>
          <p:nvPr/>
        </p:nvSpPr>
        <p:spPr>
          <a:xfrm>
            <a:off x="611055" y="614736"/>
            <a:ext cx="6973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RU" sz="3200" dirty="0">
                <a:latin typeface="Inconsolata" pitchFamily="49" charset="77"/>
                <a:ea typeface="Inconsolata" pitchFamily="49" charset="77"/>
              </a:rPr>
              <a:t>🤣</a:t>
            </a:r>
          </a:p>
        </p:txBody>
      </p:sp>
      <p:pic>
        <p:nvPicPr>
          <p:cNvPr id="46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1E2CCD05-C73C-BB44-8E64-679A7C83AF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95234" y="2173479"/>
            <a:ext cx="492888" cy="608609"/>
          </a:xfrm>
          <a:prstGeom prst="rect">
            <a:avLst/>
          </a:prstGeom>
        </p:spPr>
      </p:pic>
      <p:pic>
        <p:nvPicPr>
          <p:cNvPr id="39" name="Picture 38" descr="A picture containing vector graphics, clipart&#10;&#10;Description generated with high confidence">
            <a:extLst>
              <a:ext uri="{FF2B5EF4-FFF2-40B4-BE49-F238E27FC236}">
                <a16:creationId xmlns:a16="http://schemas.microsoft.com/office/drawing/2014/main" id="{C5A399F6-D63A-3645-A614-0DA7D8B4AE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0055" y="184863"/>
            <a:ext cx="413651" cy="400673"/>
          </a:xfrm>
          <a:prstGeom prst="rect">
            <a:avLst/>
          </a:prstGeom>
        </p:spPr>
      </p:pic>
      <p:pic>
        <p:nvPicPr>
          <p:cNvPr id="42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7BB5CA08-A21C-7640-8E2F-3AB7C0D084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5900" y="63716"/>
            <a:ext cx="490036" cy="605088"/>
          </a:xfrm>
          <a:prstGeom prst="rect">
            <a:avLst/>
          </a:prstGeom>
        </p:spPr>
      </p:pic>
      <p:pic>
        <p:nvPicPr>
          <p:cNvPr id="49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id="{DA0E09A1-FB8E-D442-A288-0CA4C54DE7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36862" y="545956"/>
            <a:ext cx="523875" cy="514350"/>
          </a:xfrm>
          <a:prstGeom prst="rect">
            <a:avLst/>
          </a:prstGeom>
        </p:spPr>
      </p:pic>
      <p:pic>
        <p:nvPicPr>
          <p:cNvPr id="4" name="Picture 5" descr="A close up of a logo&#10;&#10;Description generated with high confidence">
            <a:extLst>
              <a:ext uri="{FF2B5EF4-FFF2-40B4-BE49-F238E27FC236}">
                <a16:creationId xmlns:a16="http://schemas.microsoft.com/office/drawing/2014/main" id="{6CB47401-5B1A-44C5-9726-3585BA9638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46947" y="3363169"/>
            <a:ext cx="523875" cy="514350"/>
          </a:xfrm>
          <a:prstGeom prst="rect">
            <a:avLst/>
          </a:prstGeom>
        </p:spPr>
      </p:pic>
      <p:pic>
        <p:nvPicPr>
          <p:cNvPr id="38" name="Picture 16" descr="A close up of a logo&#10;&#10;Description generated with high confidence">
            <a:extLst>
              <a:ext uri="{FF2B5EF4-FFF2-40B4-BE49-F238E27FC236}">
                <a16:creationId xmlns:a16="http://schemas.microsoft.com/office/drawing/2014/main" id="{531BB248-81CE-C247-AF8C-A65900C8E3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9994" y="3074297"/>
            <a:ext cx="547254" cy="67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005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417</TotalTime>
  <Words>756</Words>
  <Application>Microsoft Macintosh PowerPoint</Application>
  <PresentationFormat>Widescreen</PresentationFormat>
  <Paragraphs>266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Inconsolata</vt:lpstr>
      <vt:lpstr>office theme</vt:lpstr>
      <vt:lpstr>Kerberos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Golden ticket vs Silver ticket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Зверев Алексей Юрьевич</cp:lastModifiedBy>
  <cp:revision>996</cp:revision>
  <dcterms:created xsi:type="dcterms:W3CDTF">2013-07-15T20:26:40Z</dcterms:created>
  <dcterms:modified xsi:type="dcterms:W3CDTF">2022-02-08T15:08:41Z</dcterms:modified>
</cp:coreProperties>
</file>