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59" r:id="rId5"/>
    <p:sldId id="262" r:id="rId6"/>
    <p:sldId id="257" r:id="rId7"/>
    <p:sldId id="261" r:id="rId8"/>
    <p:sldId id="264" r:id="rId9"/>
    <p:sldId id="265" r:id="rId10"/>
    <p:sldId id="266" r:id="rId11"/>
    <p:sldId id="268" r:id="rId12"/>
    <p:sldId id="263" r:id="rId13"/>
    <p:sldId id="273" r:id="rId14"/>
    <p:sldId id="271" r:id="rId15"/>
    <p:sldId id="270" r:id="rId16"/>
    <p:sldId id="274" r:id="rId17"/>
    <p:sldId id="269" r:id="rId18"/>
    <p:sldId id="279" r:id="rId19"/>
    <p:sldId id="277" r:id="rId20"/>
    <p:sldId id="276" r:id="rId21"/>
    <p:sldId id="280" r:id="rId22"/>
    <p:sldId id="275" r:id="rId23"/>
    <p:sldId id="285" r:id="rId24"/>
    <p:sldId id="286" r:id="rId25"/>
    <p:sldId id="287" r:id="rId26"/>
    <p:sldId id="283" r:id="rId27"/>
    <p:sldId id="282" r:id="rId28"/>
    <p:sldId id="292" r:id="rId29"/>
    <p:sldId id="290" r:id="rId30"/>
    <p:sldId id="288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53" y="1112337"/>
            <a:ext cx="7660106" cy="2387600"/>
          </a:xfrm>
        </p:spPr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 в 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35B7873-D89C-1244-9686-C5C2BCE05409}"/>
              </a:ext>
            </a:extLst>
          </p:cNvPr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52D925-762C-C84B-995A-B097D5EC0AFB}"/>
              </a:ext>
            </a:extLst>
          </p:cNvPr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6AEE0-34AB-C74A-AFA2-BE183C5AB7B7}"/>
              </a:ext>
            </a:extLst>
          </p:cNvPr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53FF153-C3ED-2D40-BE00-D575822E0057}"/>
              </a:ext>
            </a:extLst>
          </p:cNvPr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8D230E-8225-F740-A5CC-C0A6D3C16AC6}"/>
              </a:ext>
            </a:extLst>
          </p:cNvPr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E6438-6D78-A74B-8FAB-1491B8333A7A}"/>
              </a:ext>
            </a:extLst>
          </p:cNvPr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C62F3B-BDB9-EE4B-9010-632FC1B819E9}"/>
              </a:ext>
            </a:extLst>
          </p:cNvPr>
          <p:cNvSpPr/>
          <p:nvPr/>
        </p:nvSpPr>
        <p:spPr>
          <a:xfrm>
            <a:off x="4684294" y="2064621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7" name="Rectangle: Rounded Corners 13">
            <a:extLst>
              <a:ext uri="{FF2B5EF4-FFF2-40B4-BE49-F238E27FC236}">
                <a16:creationId xmlns:a16="http://schemas.microsoft.com/office/drawing/2014/main" id="{846D4F0F-F464-EF4E-9543-E40B533AC9BA}"/>
              </a:ext>
            </a:extLst>
          </p:cNvPr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E34266-4022-0F45-8B74-75FF0A098A51}"/>
              </a:ext>
            </a:extLst>
          </p:cNvPr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6A4E2A-EB9C-5845-8D9B-9EC8BA2286F9}"/>
              </a:ext>
            </a:extLst>
          </p:cNvPr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7F10FD-5907-7A4D-BE98-C15921A045E5}"/>
              </a:ext>
            </a:extLst>
          </p:cNvPr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BB4178-E4F3-2546-9BC0-5A40C11A6C8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0AB0CF-86CE-2248-8E6F-EB6E1BC48D0C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4A8792B-C23B-C846-A57B-E85C4B75AFC7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86540-AC63-DA44-A3D4-DAA722A5F317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pic>
        <p:nvPicPr>
          <p:cNvPr id="3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1371588"/>
            <a:ext cx="5801226" cy="496705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79" y="2336903"/>
            <a:ext cx="6342646" cy="3658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09346" y="1358548"/>
            <a:ext cx="3735805" cy="338554"/>
          </a:xfrm>
          <a:custGeom>
            <a:avLst/>
            <a:gdLst>
              <a:gd name="connsiteX0" fmla="*/ 0 w 3735805"/>
              <a:gd name="connsiteY0" fmla="*/ 0 h 338554"/>
              <a:gd name="connsiteX1" fmla="*/ 697350 w 3735805"/>
              <a:gd name="connsiteY1" fmla="*/ 0 h 338554"/>
              <a:gd name="connsiteX2" fmla="*/ 1357342 w 3735805"/>
              <a:gd name="connsiteY2" fmla="*/ 0 h 338554"/>
              <a:gd name="connsiteX3" fmla="*/ 2017335 w 3735805"/>
              <a:gd name="connsiteY3" fmla="*/ 0 h 338554"/>
              <a:gd name="connsiteX4" fmla="*/ 2527895 w 3735805"/>
              <a:gd name="connsiteY4" fmla="*/ 0 h 338554"/>
              <a:gd name="connsiteX5" fmla="*/ 3075813 w 3735805"/>
              <a:gd name="connsiteY5" fmla="*/ 0 h 338554"/>
              <a:gd name="connsiteX6" fmla="*/ 3735805 w 3735805"/>
              <a:gd name="connsiteY6" fmla="*/ 0 h 338554"/>
              <a:gd name="connsiteX7" fmla="*/ 3735805 w 3735805"/>
              <a:gd name="connsiteY7" fmla="*/ 338554 h 338554"/>
              <a:gd name="connsiteX8" fmla="*/ 3113171 w 3735805"/>
              <a:gd name="connsiteY8" fmla="*/ 338554 h 338554"/>
              <a:gd name="connsiteX9" fmla="*/ 2602611 w 3735805"/>
              <a:gd name="connsiteY9" fmla="*/ 338554 h 338554"/>
              <a:gd name="connsiteX10" fmla="*/ 2092051 w 3735805"/>
              <a:gd name="connsiteY10" fmla="*/ 338554 h 338554"/>
              <a:gd name="connsiteX11" fmla="*/ 1432059 w 3735805"/>
              <a:gd name="connsiteY11" fmla="*/ 338554 h 338554"/>
              <a:gd name="connsiteX12" fmla="*/ 884141 w 3735805"/>
              <a:gd name="connsiteY12" fmla="*/ 338554 h 338554"/>
              <a:gd name="connsiteX13" fmla="*/ 0 w 3735805"/>
              <a:gd name="connsiteY13" fmla="*/ 338554 h 338554"/>
              <a:gd name="connsiteX14" fmla="*/ 0 w 3735805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35805" h="338554" fill="none" extrusionOk="0">
                <a:moveTo>
                  <a:pt x="0" y="0"/>
                </a:moveTo>
                <a:cubicBezTo>
                  <a:pt x="199855" y="14478"/>
                  <a:pt x="406170" y="34642"/>
                  <a:pt x="697350" y="0"/>
                </a:cubicBezTo>
                <a:cubicBezTo>
                  <a:pt x="988530" y="-34642"/>
                  <a:pt x="1100909" y="-7722"/>
                  <a:pt x="1357342" y="0"/>
                </a:cubicBezTo>
                <a:cubicBezTo>
                  <a:pt x="1613775" y="7722"/>
                  <a:pt x="1834973" y="1060"/>
                  <a:pt x="2017335" y="0"/>
                </a:cubicBezTo>
                <a:cubicBezTo>
                  <a:pt x="2199697" y="-1060"/>
                  <a:pt x="2280153" y="-8599"/>
                  <a:pt x="2527895" y="0"/>
                </a:cubicBezTo>
                <a:cubicBezTo>
                  <a:pt x="2775637" y="8599"/>
                  <a:pt x="2942419" y="-11512"/>
                  <a:pt x="3075813" y="0"/>
                </a:cubicBezTo>
                <a:cubicBezTo>
                  <a:pt x="3209207" y="11512"/>
                  <a:pt x="3594591" y="23456"/>
                  <a:pt x="3735805" y="0"/>
                </a:cubicBezTo>
                <a:cubicBezTo>
                  <a:pt x="3723386" y="150235"/>
                  <a:pt x="3737258" y="188453"/>
                  <a:pt x="3735805" y="338554"/>
                </a:cubicBezTo>
                <a:cubicBezTo>
                  <a:pt x="3597940" y="346370"/>
                  <a:pt x="3347270" y="344736"/>
                  <a:pt x="3113171" y="338554"/>
                </a:cubicBezTo>
                <a:cubicBezTo>
                  <a:pt x="2879072" y="332372"/>
                  <a:pt x="2768122" y="343161"/>
                  <a:pt x="2602611" y="338554"/>
                </a:cubicBezTo>
                <a:cubicBezTo>
                  <a:pt x="2437100" y="333947"/>
                  <a:pt x="2230881" y="342987"/>
                  <a:pt x="2092051" y="338554"/>
                </a:cubicBezTo>
                <a:cubicBezTo>
                  <a:pt x="1953221" y="334121"/>
                  <a:pt x="1635670" y="320742"/>
                  <a:pt x="1432059" y="338554"/>
                </a:cubicBezTo>
                <a:cubicBezTo>
                  <a:pt x="1228448" y="356366"/>
                  <a:pt x="1129178" y="342373"/>
                  <a:pt x="884141" y="338554"/>
                </a:cubicBezTo>
                <a:cubicBezTo>
                  <a:pt x="639104" y="334735"/>
                  <a:pt x="264670" y="369848"/>
                  <a:pt x="0" y="338554"/>
                </a:cubicBezTo>
                <a:cubicBezTo>
                  <a:pt x="5956" y="173311"/>
                  <a:pt x="4412" y="119946"/>
                  <a:pt x="0" y="0"/>
                </a:cubicBezTo>
                <a:close/>
              </a:path>
              <a:path w="3735805" h="338554" stroke="0" extrusionOk="0">
                <a:moveTo>
                  <a:pt x="0" y="0"/>
                </a:moveTo>
                <a:cubicBezTo>
                  <a:pt x="167217" y="23054"/>
                  <a:pt x="458349" y="-24378"/>
                  <a:pt x="585276" y="0"/>
                </a:cubicBezTo>
                <a:cubicBezTo>
                  <a:pt x="712203" y="24378"/>
                  <a:pt x="931506" y="-16943"/>
                  <a:pt x="1095836" y="0"/>
                </a:cubicBezTo>
                <a:cubicBezTo>
                  <a:pt x="1260166" y="16943"/>
                  <a:pt x="1608815" y="16549"/>
                  <a:pt x="1793186" y="0"/>
                </a:cubicBezTo>
                <a:cubicBezTo>
                  <a:pt x="1977557" y="-16549"/>
                  <a:pt x="2193224" y="8508"/>
                  <a:pt x="2378463" y="0"/>
                </a:cubicBezTo>
                <a:cubicBezTo>
                  <a:pt x="2563702" y="-8508"/>
                  <a:pt x="2677656" y="-526"/>
                  <a:pt x="2963739" y="0"/>
                </a:cubicBezTo>
                <a:cubicBezTo>
                  <a:pt x="3249822" y="526"/>
                  <a:pt x="3402145" y="-3271"/>
                  <a:pt x="3735805" y="0"/>
                </a:cubicBezTo>
                <a:cubicBezTo>
                  <a:pt x="3739385" y="88093"/>
                  <a:pt x="3751252" y="214646"/>
                  <a:pt x="3735805" y="338554"/>
                </a:cubicBezTo>
                <a:cubicBezTo>
                  <a:pt x="3467340" y="325256"/>
                  <a:pt x="3295093" y="332478"/>
                  <a:pt x="3113171" y="338554"/>
                </a:cubicBezTo>
                <a:cubicBezTo>
                  <a:pt x="2931249" y="344630"/>
                  <a:pt x="2801280" y="354199"/>
                  <a:pt x="2602611" y="338554"/>
                </a:cubicBezTo>
                <a:cubicBezTo>
                  <a:pt x="2403942" y="322909"/>
                  <a:pt x="2149038" y="319933"/>
                  <a:pt x="1979977" y="338554"/>
                </a:cubicBezTo>
                <a:cubicBezTo>
                  <a:pt x="1810916" y="357175"/>
                  <a:pt x="1537661" y="351255"/>
                  <a:pt x="1357342" y="338554"/>
                </a:cubicBezTo>
                <a:cubicBezTo>
                  <a:pt x="1177023" y="325853"/>
                  <a:pt x="990855" y="349377"/>
                  <a:pt x="772066" y="338554"/>
                </a:cubicBezTo>
                <a:cubicBezTo>
                  <a:pt x="553277" y="327731"/>
                  <a:pt x="365936" y="326748"/>
                  <a:pt x="0" y="338554"/>
                </a:cubicBezTo>
                <a:cubicBezTo>
                  <a:pt x="-6532" y="193743"/>
                  <a:pt x="4142" y="1456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(CREATE_SUSPENDED)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72" y="2430601"/>
            <a:ext cx="3099617" cy="338554"/>
          </a:xfrm>
          <a:custGeom>
            <a:avLst/>
            <a:gdLst>
              <a:gd name="connsiteX0" fmla="*/ 0 w 3099617"/>
              <a:gd name="connsiteY0" fmla="*/ 0 h 338554"/>
              <a:gd name="connsiteX1" fmla="*/ 681916 w 3099617"/>
              <a:gd name="connsiteY1" fmla="*/ 0 h 338554"/>
              <a:gd name="connsiteX2" fmla="*/ 1332835 w 3099617"/>
              <a:gd name="connsiteY2" fmla="*/ 0 h 338554"/>
              <a:gd name="connsiteX3" fmla="*/ 1859770 w 3099617"/>
              <a:gd name="connsiteY3" fmla="*/ 0 h 338554"/>
              <a:gd name="connsiteX4" fmla="*/ 2541686 w 3099617"/>
              <a:gd name="connsiteY4" fmla="*/ 0 h 338554"/>
              <a:gd name="connsiteX5" fmla="*/ 3099617 w 3099617"/>
              <a:gd name="connsiteY5" fmla="*/ 0 h 338554"/>
              <a:gd name="connsiteX6" fmla="*/ 3099617 w 3099617"/>
              <a:gd name="connsiteY6" fmla="*/ 338554 h 338554"/>
              <a:gd name="connsiteX7" fmla="*/ 2541686 w 3099617"/>
              <a:gd name="connsiteY7" fmla="*/ 338554 h 338554"/>
              <a:gd name="connsiteX8" fmla="*/ 1921763 w 3099617"/>
              <a:gd name="connsiteY8" fmla="*/ 338554 h 338554"/>
              <a:gd name="connsiteX9" fmla="*/ 1394828 w 3099617"/>
              <a:gd name="connsiteY9" fmla="*/ 338554 h 338554"/>
              <a:gd name="connsiteX10" fmla="*/ 774904 w 3099617"/>
              <a:gd name="connsiteY10" fmla="*/ 338554 h 338554"/>
              <a:gd name="connsiteX11" fmla="*/ 0 w 3099617"/>
              <a:gd name="connsiteY11" fmla="*/ 338554 h 338554"/>
              <a:gd name="connsiteX12" fmla="*/ 0 w 3099617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99617" h="338554" fill="none" extrusionOk="0">
                <a:moveTo>
                  <a:pt x="0" y="0"/>
                </a:moveTo>
                <a:cubicBezTo>
                  <a:pt x="209146" y="32195"/>
                  <a:pt x="341219" y="-33735"/>
                  <a:pt x="681916" y="0"/>
                </a:cubicBezTo>
                <a:cubicBezTo>
                  <a:pt x="1022613" y="33735"/>
                  <a:pt x="1146674" y="23457"/>
                  <a:pt x="1332835" y="0"/>
                </a:cubicBezTo>
                <a:cubicBezTo>
                  <a:pt x="1518996" y="-23457"/>
                  <a:pt x="1599637" y="980"/>
                  <a:pt x="1859770" y="0"/>
                </a:cubicBezTo>
                <a:cubicBezTo>
                  <a:pt x="2119903" y="-980"/>
                  <a:pt x="2385059" y="-16187"/>
                  <a:pt x="2541686" y="0"/>
                </a:cubicBezTo>
                <a:cubicBezTo>
                  <a:pt x="2698313" y="16187"/>
                  <a:pt x="2930144" y="-4201"/>
                  <a:pt x="3099617" y="0"/>
                </a:cubicBezTo>
                <a:cubicBezTo>
                  <a:pt x="3106247" y="73563"/>
                  <a:pt x="3092439" y="262091"/>
                  <a:pt x="3099617" y="338554"/>
                </a:cubicBezTo>
                <a:cubicBezTo>
                  <a:pt x="2874592" y="339415"/>
                  <a:pt x="2753282" y="329405"/>
                  <a:pt x="2541686" y="338554"/>
                </a:cubicBezTo>
                <a:cubicBezTo>
                  <a:pt x="2330090" y="347703"/>
                  <a:pt x="2133340" y="339810"/>
                  <a:pt x="1921763" y="338554"/>
                </a:cubicBezTo>
                <a:cubicBezTo>
                  <a:pt x="1710186" y="337298"/>
                  <a:pt x="1639051" y="347079"/>
                  <a:pt x="1394828" y="338554"/>
                </a:cubicBezTo>
                <a:cubicBezTo>
                  <a:pt x="1150606" y="330029"/>
                  <a:pt x="953270" y="317670"/>
                  <a:pt x="774904" y="338554"/>
                </a:cubicBezTo>
                <a:cubicBezTo>
                  <a:pt x="596538" y="359438"/>
                  <a:pt x="181993" y="365811"/>
                  <a:pt x="0" y="338554"/>
                </a:cubicBezTo>
                <a:cubicBezTo>
                  <a:pt x="10455" y="252790"/>
                  <a:pt x="-13957" y="153115"/>
                  <a:pt x="0" y="0"/>
                </a:cubicBezTo>
                <a:close/>
              </a:path>
              <a:path w="3099617" h="338554" stroke="0" extrusionOk="0">
                <a:moveTo>
                  <a:pt x="0" y="0"/>
                </a:moveTo>
                <a:cubicBezTo>
                  <a:pt x="146689" y="2803"/>
                  <a:pt x="517817" y="4070"/>
                  <a:pt x="681916" y="0"/>
                </a:cubicBezTo>
                <a:cubicBezTo>
                  <a:pt x="846015" y="-4070"/>
                  <a:pt x="1016189" y="-14469"/>
                  <a:pt x="1332835" y="0"/>
                </a:cubicBezTo>
                <a:cubicBezTo>
                  <a:pt x="1649481" y="14469"/>
                  <a:pt x="1799265" y="-16060"/>
                  <a:pt x="1921763" y="0"/>
                </a:cubicBezTo>
                <a:cubicBezTo>
                  <a:pt x="2044261" y="16060"/>
                  <a:pt x="2727985" y="-14163"/>
                  <a:pt x="3099617" y="0"/>
                </a:cubicBezTo>
                <a:cubicBezTo>
                  <a:pt x="3103823" y="128655"/>
                  <a:pt x="3097983" y="176620"/>
                  <a:pt x="3099617" y="338554"/>
                </a:cubicBezTo>
                <a:cubicBezTo>
                  <a:pt x="2839534" y="316638"/>
                  <a:pt x="2714035" y="363149"/>
                  <a:pt x="2541686" y="338554"/>
                </a:cubicBezTo>
                <a:cubicBezTo>
                  <a:pt x="2369337" y="313959"/>
                  <a:pt x="2071639" y="352327"/>
                  <a:pt x="1952759" y="338554"/>
                </a:cubicBezTo>
                <a:cubicBezTo>
                  <a:pt x="1833879" y="324781"/>
                  <a:pt x="1599997" y="362909"/>
                  <a:pt x="1332835" y="338554"/>
                </a:cubicBezTo>
                <a:cubicBezTo>
                  <a:pt x="1065673" y="314199"/>
                  <a:pt x="934682" y="354956"/>
                  <a:pt x="743908" y="338554"/>
                </a:cubicBezTo>
                <a:cubicBezTo>
                  <a:pt x="553134" y="322152"/>
                  <a:pt x="302306" y="319011"/>
                  <a:pt x="0" y="338554"/>
                </a:cubicBezTo>
                <a:cubicBezTo>
                  <a:pt x="-11097" y="182417"/>
                  <a:pt x="-13864" y="16304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593212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NtUnmapViewOfSection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GB" sz="1600" dirty="0" err="1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99" y="416747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151467 w 2398889"/>
              <a:gd name="connsiteY7" fmla="*/ 338554 h 338554"/>
              <a:gd name="connsiteX8" fmla="*/ 5517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15340" y="27462"/>
                  <a:pt x="341855" y="2569"/>
                  <a:pt x="575733" y="0"/>
                </a:cubicBezTo>
                <a:cubicBezTo>
                  <a:pt x="809611" y="-2569"/>
                  <a:pt x="950814" y="13907"/>
                  <a:pt x="1127478" y="0"/>
                </a:cubicBezTo>
                <a:cubicBezTo>
                  <a:pt x="1304142" y="-13907"/>
                  <a:pt x="1615121" y="-4535"/>
                  <a:pt x="1751189" y="0"/>
                </a:cubicBezTo>
                <a:cubicBezTo>
                  <a:pt x="1887257" y="4535"/>
                  <a:pt x="2221923" y="28225"/>
                  <a:pt x="2398889" y="0"/>
                </a:cubicBezTo>
                <a:cubicBezTo>
                  <a:pt x="2382366" y="158023"/>
                  <a:pt x="2410399" y="170391"/>
                  <a:pt x="2398889" y="338554"/>
                </a:cubicBezTo>
                <a:cubicBezTo>
                  <a:pt x="2276401" y="367897"/>
                  <a:pt x="2057761" y="360831"/>
                  <a:pt x="1799167" y="338554"/>
                </a:cubicBezTo>
                <a:cubicBezTo>
                  <a:pt x="1540573" y="316277"/>
                  <a:pt x="1417090" y="334103"/>
                  <a:pt x="1151467" y="338554"/>
                </a:cubicBezTo>
                <a:cubicBezTo>
                  <a:pt x="885844" y="343005"/>
                  <a:pt x="787305" y="339237"/>
                  <a:pt x="551744" y="338554"/>
                </a:cubicBezTo>
                <a:cubicBezTo>
                  <a:pt x="316183" y="337871"/>
                  <a:pt x="146361" y="337909"/>
                  <a:pt x="0" y="338554"/>
                </a:cubicBezTo>
                <a:cubicBezTo>
                  <a:pt x="-9181" y="193503"/>
                  <a:pt x="1312" y="13303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18546" y="697"/>
                  <a:pt x="406076" y="-9427"/>
                  <a:pt x="551744" y="0"/>
                </a:cubicBezTo>
                <a:cubicBezTo>
                  <a:pt x="697412" y="9427"/>
                  <a:pt x="952994" y="-17719"/>
                  <a:pt x="1151467" y="0"/>
                </a:cubicBezTo>
                <a:cubicBezTo>
                  <a:pt x="1349940" y="17719"/>
                  <a:pt x="1441208" y="5394"/>
                  <a:pt x="1727200" y="0"/>
                </a:cubicBezTo>
                <a:cubicBezTo>
                  <a:pt x="2013192" y="-5394"/>
                  <a:pt x="2104036" y="7085"/>
                  <a:pt x="2398889" y="0"/>
                </a:cubicBezTo>
                <a:cubicBezTo>
                  <a:pt x="2384952" y="154362"/>
                  <a:pt x="2399565" y="262574"/>
                  <a:pt x="2398889" y="338554"/>
                </a:cubicBezTo>
                <a:cubicBezTo>
                  <a:pt x="2214995" y="318044"/>
                  <a:pt x="2060140" y="320720"/>
                  <a:pt x="1751189" y="338554"/>
                </a:cubicBezTo>
                <a:cubicBezTo>
                  <a:pt x="1442238" y="356388"/>
                  <a:pt x="1379838" y="334216"/>
                  <a:pt x="1223433" y="338554"/>
                </a:cubicBezTo>
                <a:cubicBezTo>
                  <a:pt x="1067028" y="342892"/>
                  <a:pt x="849980" y="341971"/>
                  <a:pt x="647700" y="338554"/>
                </a:cubicBezTo>
                <a:cubicBezTo>
                  <a:pt x="445420" y="335137"/>
                  <a:pt x="192887" y="348315"/>
                  <a:pt x="0" y="338554"/>
                </a:cubicBezTo>
                <a:cubicBezTo>
                  <a:pt x="6430" y="253532"/>
                  <a:pt x="7855" y="732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7395711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</p:cNvCxnSpPr>
          <p:nvPr/>
        </p:nvCxnSpPr>
        <p:spPr>
          <a:xfrm flipH="1">
            <a:off x="2309346" y="1697102"/>
            <a:ext cx="1867903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8055" y="3768899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3176" y="5217822"/>
            <a:ext cx="4713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45151" y="1351032"/>
            <a:ext cx="4986742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Create a process and keep it hanging in 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50870" y="3453170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 and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1510" y="4198577"/>
            <a:ext cx="600673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Overwrite the memory space of </a:t>
            </a: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mal.exe’s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code</a:t>
            </a:r>
            <a:endParaRPr lang="en-US" sz="1600" b="1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4484" y="4850068"/>
            <a:ext cx="4207374" cy="338554"/>
          </a:xfrm>
          <a:custGeom>
            <a:avLst/>
            <a:gdLst>
              <a:gd name="connsiteX0" fmla="*/ 0 w 4207374"/>
              <a:gd name="connsiteY0" fmla="*/ 0 h 338554"/>
              <a:gd name="connsiteX1" fmla="*/ 474832 w 4207374"/>
              <a:gd name="connsiteY1" fmla="*/ 0 h 338554"/>
              <a:gd name="connsiteX2" fmla="*/ 1160033 w 4207374"/>
              <a:gd name="connsiteY2" fmla="*/ 0 h 338554"/>
              <a:gd name="connsiteX3" fmla="*/ 1634865 w 4207374"/>
              <a:gd name="connsiteY3" fmla="*/ 0 h 338554"/>
              <a:gd name="connsiteX4" fmla="*/ 2320066 w 4207374"/>
              <a:gd name="connsiteY4" fmla="*/ 0 h 338554"/>
              <a:gd name="connsiteX5" fmla="*/ 2836972 w 4207374"/>
              <a:gd name="connsiteY5" fmla="*/ 0 h 338554"/>
              <a:gd name="connsiteX6" fmla="*/ 3353878 w 4207374"/>
              <a:gd name="connsiteY6" fmla="*/ 0 h 338554"/>
              <a:gd name="connsiteX7" fmla="*/ 4207374 w 4207374"/>
              <a:gd name="connsiteY7" fmla="*/ 0 h 338554"/>
              <a:gd name="connsiteX8" fmla="*/ 4207374 w 4207374"/>
              <a:gd name="connsiteY8" fmla="*/ 338554 h 338554"/>
              <a:gd name="connsiteX9" fmla="*/ 3732542 w 4207374"/>
              <a:gd name="connsiteY9" fmla="*/ 338554 h 338554"/>
              <a:gd name="connsiteX10" fmla="*/ 3047341 w 4207374"/>
              <a:gd name="connsiteY10" fmla="*/ 338554 h 338554"/>
              <a:gd name="connsiteX11" fmla="*/ 2530435 w 4207374"/>
              <a:gd name="connsiteY11" fmla="*/ 338554 h 338554"/>
              <a:gd name="connsiteX12" fmla="*/ 1887308 w 4207374"/>
              <a:gd name="connsiteY12" fmla="*/ 338554 h 338554"/>
              <a:gd name="connsiteX13" fmla="*/ 1370402 w 4207374"/>
              <a:gd name="connsiteY13" fmla="*/ 338554 h 338554"/>
              <a:gd name="connsiteX14" fmla="*/ 853496 w 4207374"/>
              <a:gd name="connsiteY14" fmla="*/ 338554 h 338554"/>
              <a:gd name="connsiteX15" fmla="*/ 0 w 4207374"/>
              <a:gd name="connsiteY15" fmla="*/ 338554 h 338554"/>
              <a:gd name="connsiteX16" fmla="*/ 0 w 420737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07374" h="338554" fill="none" extrusionOk="0">
                <a:moveTo>
                  <a:pt x="0" y="0"/>
                </a:moveTo>
                <a:cubicBezTo>
                  <a:pt x="119786" y="-4564"/>
                  <a:pt x="309709" y="263"/>
                  <a:pt x="474832" y="0"/>
                </a:cubicBezTo>
                <a:cubicBezTo>
                  <a:pt x="639955" y="-263"/>
                  <a:pt x="1022674" y="20365"/>
                  <a:pt x="1160033" y="0"/>
                </a:cubicBezTo>
                <a:cubicBezTo>
                  <a:pt x="1297392" y="-20365"/>
                  <a:pt x="1522970" y="14630"/>
                  <a:pt x="1634865" y="0"/>
                </a:cubicBezTo>
                <a:cubicBezTo>
                  <a:pt x="1746760" y="-14630"/>
                  <a:pt x="2025202" y="-16744"/>
                  <a:pt x="2320066" y="0"/>
                </a:cubicBezTo>
                <a:cubicBezTo>
                  <a:pt x="2614930" y="16744"/>
                  <a:pt x="2656273" y="-21273"/>
                  <a:pt x="2836972" y="0"/>
                </a:cubicBezTo>
                <a:cubicBezTo>
                  <a:pt x="3017671" y="21273"/>
                  <a:pt x="3098470" y="-637"/>
                  <a:pt x="3353878" y="0"/>
                </a:cubicBezTo>
                <a:cubicBezTo>
                  <a:pt x="3609286" y="637"/>
                  <a:pt x="3932089" y="26824"/>
                  <a:pt x="4207374" y="0"/>
                </a:cubicBezTo>
                <a:cubicBezTo>
                  <a:pt x="4190697" y="72191"/>
                  <a:pt x="4209908" y="218239"/>
                  <a:pt x="4207374" y="338554"/>
                </a:cubicBezTo>
                <a:cubicBezTo>
                  <a:pt x="4003761" y="360580"/>
                  <a:pt x="3859930" y="327159"/>
                  <a:pt x="3732542" y="338554"/>
                </a:cubicBezTo>
                <a:cubicBezTo>
                  <a:pt x="3605154" y="349949"/>
                  <a:pt x="3204462" y="368206"/>
                  <a:pt x="3047341" y="338554"/>
                </a:cubicBezTo>
                <a:cubicBezTo>
                  <a:pt x="2890220" y="308902"/>
                  <a:pt x="2735687" y="360564"/>
                  <a:pt x="2530435" y="338554"/>
                </a:cubicBezTo>
                <a:cubicBezTo>
                  <a:pt x="2325183" y="316544"/>
                  <a:pt x="2173724" y="354369"/>
                  <a:pt x="1887308" y="338554"/>
                </a:cubicBezTo>
                <a:cubicBezTo>
                  <a:pt x="1600892" y="322739"/>
                  <a:pt x="1535054" y="338613"/>
                  <a:pt x="1370402" y="338554"/>
                </a:cubicBezTo>
                <a:cubicBezTo>
                  <a:pt x="1205750" y="338495"/>
                  <a:pt x="1039216" y="331910"/>
                  <a:pt x="853496" y="338554"/>
                </a:cubicBezTo>
                <a:cubicBezTo>
                  <a:pt x="667776" y="345198"/>
                  <a:pt x="329523" y="374861"/>
                  <a:pt x="0" y="338554"/>
                </a:cubicBezTo>
                <a:cubicBezTo>
                  <a:pt x="6816" y="243414"/>
                  <a:pt x="7943" y="124029"/>
                  <a:pt x="0" y="0"/>
                </a:cubicBezTo>
                <a:close/>
              </a:path>
              <a:path w="4207374" h="338554" stroke="0" extrusionOk="0">
                <a:moveTo>
                  <a:pt x="0" y="0"/>
                </a:moveTo>
                <a:cubicBezTo>
                  <a:pt x="187518" y="-17410"/>
                  <a:pt x="425813" y="-15258"/>
                  <a:pt x="558980" y="0"/>
                </a:cubicBezTo>
                <a:cubicBezTo>
                  <a:pt x="692147" y="15258"/>
                  <a:pt x="917928" y="-10377"/>
                  <a:pt x="1075886" y="0"/>
                </a:cubicBezTo>
                <a:cubicBezTo>
                  <a:pt x="1233844" y="10377"/>
                  <a:pt x="1562185" y="30981"/>
                  <a:pt x="1719013" y="0"/>
                </a:cubicBezTo>
                <a:cubicBezTo>
                  <a:pt x="1875841" y="-30981"/>
                  <a:pt x="2040880" y="-213"/>
                  <a:pt x="2193845" y="0"/>
                </a:cubicBezTo>
                <a:cubicBezTo>
                  <a:pt x="2346810" y="213"/>
                  <a:pt x="2558644" y="-16057"/>
                  <a:pt x="2836972" y="0"/>
                </a:cubicBezTo>
                <a:cubicBezTo>
                  <a:pt x="3115300" y="16057"/>
                  <a:pt x="3207374" y="-24751"/>
                  <a:pt x="3480099" y="0"/>
                </a:cubicBezTo>
                <a:cubicBezTo>
                  <a:pt x="3752824" y="24751"/>
                  <a:pt x="3899403" y="-3602"/>
                  <a:pt x="4207374" y="0"/>
                </a:cubicBezTo>
                <a:cubicBezTo>
                  <a:pt x="4206567" y="137633"/>
                  <a:pt x="4223328" y="181960"/>
                  <a:pt x="4207374" y="338554"/>
                </a:cubicBezTo>
                <a:cubicBezTo>
                  <a:pt x="4003237" y="355822"/>
                  <a:pt x="3797086" y="319150"/>
                  <a:pt x="3522173" y="338554"/>
                </a:cubicBezTo>
                <a:cubicBezTo>
                  <a:pt x="3247260" y="357958"/>
                  <a:pt x="2975684" y="344167"/>
                  <a:pt x="2836972" y="338554"/>
                </a:cubicBezTo>
                <a:cubicBezTo>
                  <a:pt x="2698260" y="332941"/>
                  <a:pt x="2452775" y="368708"/>
                  <a:pt x="2151771" y="338554"/>
                </a:cubicBezTo>
                <a:cubicBezTo>
                  <a:pt x="1850767" y="308400"/>
                  <a:pt x="1715949" y="363830"/>
                  <a:pt x="1592792" y="338554"/>
                </a:cubicBezTo>
                <a:cubicBezTo>
                  <a:pt x="1469635" y="313278"/>
                  <a:pt x="1121504" y="306401"/>
                  <a:pt x="907591" y="338554"/>
                </a:cubicBezTo>
                <a:cubicBezTo>
                  <a:pt x="693678" y="370707"/>
                  <a:pt x="336816" y="330528"/>
                  <a:pt x="0" y="338554"/>
                </a:cubicBezTo>
                <a:cubicBezTo>
                  <a:pt x="5787" y="205350"/>
                  <a:pt x="5564" y="7019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2878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209" y="4542959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42293" y="5604344"/>
            <a:ext cx="4314237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Run the hanging 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90288" y="2430601"/>
            <a:ext cx="3119670" cy="338554"/>
          </a:xfrm>
          <a:custGeom>
            <a:avLst/>
            <a:gdLst>
              <a:gd name="connsiteX0" fmla="*/ 0 w 3119670"/>
              <a:gd name="connsiteY0" fmla="*/ 0 h 338554"/>
              <a:gd name="connsiteX1" fmla="*/ 686327 w 3119670"/>
              <a:gd name="connsiteY1" fmla="*/ 0 h 338554"/>
              <a:gd name="connsiteX2" fmla="*/ 1372655 w 3119670"/>
              <a:gd name="connsiteY2" fmla="*/ 0 h 338554"/>
              <a:gd name="connsiteX3" fmla="*/ 2027786 w 3119670"/>
              <a:gd name="connsiteY3" fmla="*/ 0 h 338554"/>
              <a:gd name="connsiteX4" fmla="*/ 3119670 w 3119670"/>
              <a:gd name="connsiteY4" fmla="*/ 0 h 338554"/>
              <a:gd name="connsiteX5" fmla="*/ 3119670 w 3119670"/>
              <a:gd name="connsiteY5" fmla="*/ 338554 h 338554"/>
              <a:gd name="connsiteX6" fmla="*/ 2433343 w 3119670"/>
              <a:gd name="connsiteY6" fmla="*/ 338554 h 338554"/>
              <a:gd name="connsiteX7" fmla="*/ 1809409 w 3119670"/>
              <a:gd name="connsiteY7" fmla="*/ 338554 h 338554"/>
              <a:gd name="connsiteX8" fmla="*/ 1279065 w 3119670"/>
              <a:gd name="connsiteY8" fmla="*/ 338554 h 338554"/>
              <a:gd name="connsiteX9" fmla="*/ 623934 w 3119670"/>
              <a:gd name="connsiteY9" fmla="*/ 338554 h 338554"/>
              <a:gd name="connsiteX10" fmla="*/ 0 w 3119670"/>
              <a:gd name="connsiteY10" fmla="*/ 338554 h 338554"/>
              <a:gd name="connsiteX11" fmla="*/ 0 w 3119670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19670" h="338554" fill="none" extrusionOk="0">
                <a:moveTo>
                  <a:pt x="0" y="0"/>
                </a:moveTo>
                <a:cubicBezTo>
                  <a:pt x="224967" y="-13844"/>
                  <a:pt x="485956" y="-3415"/>
                  <a:pt x="686327" y="0"/>
                </a:cubicBezTo>
                <a:cubicBezTo>
                  <a:pt x="886698" y="3415"/>
                  <a:pt x="1035515" y="23289"/>
                  <a:pt x="1372655" y="0"/>
                </a:cubicBezTo>
                <a:cubicBezTo>
                  <a:pt x="1709795" y="-23289"/>
                  <a:pt x="1853152" y="6851"/>
                  <a:pt x="2027786" y="0"/>
                </a:cubicBezTo>
                <a:cubicBezTo>
                  <a:pt x="2202420" y="-6851"/>
                  <a:pt x="2812506" y="18494"/>
                  <a:pt x="3119670" y="0"/>
                </a:cubicBezTo>
                <a:cubicBezTo>
                  <a:pt x="3112056" y="102939"/>
                  <a:pt x="3123244" y="196497"/>
                  <a:pt x="3119670" y="338554"/>
                </a:cubicBezTo>
                <a:cubicBezTo>
                  <a:pt x="2966818" y="345287"/>
                  <a:pt x="2663126" y="345714"/>
                  <a:pt x="2433343" y="338554"/>
                </a:cubicBezTo>
                <a:cubicBezTo>
                  <a:pt x="2203560" y="331394"/>
                  <a:pt x="1992492" y="336606"/>
                  <a:pt x="1809409" y="338554"/>
                </a:cubicBezTo>
                <a:cubicBezTo>
                  <a:pt x="1626326" y="340502"/>
                  <a:pt x="1456785" y="345876"/>
                  <a:pt x="1279065" y="338554"/>
                </a:cubicBezTo>
                <a:cubicBezTo>
                  <a:pt x="1101345" y="331232"/>
                  <a:pt x="927981" y="345685"/>
                  <a:pt x="623934" y="338554"/>
                </a:cubicBezTo>
                <a:cubicBezTo>
                  <a:pt x="319887" y="331423"/>
                  <a:pt x="205980" y="365226"/>
                  <a:pt x="0" y="338554"/>
                </a:cubicBezTo>
                <a:cubicBezTo>
                  <a:pt x="-875" y="255165"/>
                  <a:pt x="8633" y="157871"/>
                  <a:pt x="0" y="0"/>
                </a:cubicBezTo>
                <a:close/>
              </a:path>
              <a:path w="3119670" h="338554" stroke="0" extrusionOk="0">
                <a:moveTo>
                  <a:pt x="0" y="0"/>
                </a:moveTo>
                <a:cubicBezTo>
                  <a:pt x="110538" y="286"/>
                  <a:pt x="419426" y="9156"/>
                  <a:pt x="530344" y="0"/>
                </a:cubicBezTo>
                <a:cubicBezTo>
                  <a:pt x="641262" y="-9156"/>
                  <a:pt x="928089" y="5020"/>
                  <a:pt x="1154278" y="0"/>
                </a:cubicBezTo>
                <a:cubicBezTo>
                  <a:pt x="1380467" y="-5020"/>
                  <a:pt x="1621068" y="-4382"/>
                  <a:pt x="1840605" y="0"/>
                </a:cubicBezTo>
                <a:cubicBezTo>
                  <a:pt x="2060142" y="4382"/>
                  <a:pt x="2223623" y="22562"/>
                  <a:pt x="2433343" y="0"/>
                </a:cubicBezTo>
                <a:cubicBezTo>
                  <a:pt x="2643063" y="-22562"/>
                  <a:pt x="2973121" y="27106"/>
                  <a:pt x="3119670" y="0"/>
                </a:cubicBezTo>
                <a:cubicBezTo>
                  <a:pt x="3120490" y="143009"/>
                  <a:pt x="3112403" y="231895"/>
                  <a:pt x="3119670" y="338554"/>
                </a:cubicBezTo>
                <a:cubicBezTo>
                  <a:pt x="2817351" y="361151"/>
                  <a:pt x="2582993" y="322895"/>
                  <a:pt x="2433343" y="338554"/>
                </a:cubicBezTo>
                <a:cubicBezTo>
                  <a:pt x="2283693" y="354213"/>
                  <a:pt x="1907198" y="354689"/>
                  <a:pt x="1747015" y="338554"/>
                </a:cubicBezTo>
                <a:cubicBezTo>
                  <a:pt x="1586832" y="322419"/>
                  <a:pt x="1449128" y="359689"/>
                  <a:pt x="1154278" y="338554"/>
                </a:cubicBezTo>
                <a:cubicBezTo>
                  <a:pt x="859428" y="317419"/>
                  <a:pt x="507343" y="296212"/>
                  <a:pt x="0" y="338554"/>
                </a:cubicBezTo>
                <a:cubicBezTo>
                  <a:pt x="-2288" y="193107"/>
                  <a:pt x="-9990" y="127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170816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ZwUnmapViewOfSection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7" name="Straight Arrow Connector 36"/>
          <p:cNvCxnSpPr>
            <a:cxnSpLocks/>
            <a:stCxn id="8" idx="2"/>
          </p:cNvCxnSpPr>
          <p:nvPr/>
        </p:nvCxnSpPr>
        <p:spPr>
          <a:xfrm>
            <a:off x="4177249" y="1697102"/>
            <a:ext cx="2994860" cy="718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5258" y="2160655"/>
            <a:ext cx="4986742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Free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memory space of the process 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стэк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кучу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ds,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bss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95697" y="3394435"/>
            <a:ext cx="3975587" cy="338554"/>
          </a:xfrm>
          <a:custGeom>
            <a:avLst/>
            <a:gdLst>
              <a:gd name="connsiteX0" fmla="*/ 0 w 3975587"/>
              <a:gd name="connsiteY0" fmla="*/ 0 h 338554"/>
              <a:gd name="connsiteX1" fmla="*/ 662598 w 3975587"/>
              <a:gd name="connsiteY1" fmla="*/ 0 h 338554"/>
              <a:gd name="connsiteX2" fmla="*/ 1404707 w 3975587"/>
              <a:gd name="connsiteY2" fmla="*/ 0 h 338554"/>
              <a:gd name="connsiteX3" fmla="*/ 1987793 w 3975587"/>
              <a:gd name="connsiteY3" fmla="*/ 0 h 338554"/>
              <a:gd name="connsiteX4" fmla="*/ 2610635 w 3975587"/>
              <a:gd name="connsiteY4" fmla="*/ 0 h 338554"/>
              <a:gd name="connsiteX5" fmla="*/ 3352745 w 3975587"/>
              <a:gd name="connsiteY5" fmla="*/ 0 h 338554"/>
              <a:gd name="connsiteX6" fmla="*/ 3975587 w 3975587"/>
              <a:gd name="connsiteY6" fmla="*/ 0 h 338554"/>
              <a:gd name="connsiteX7" fmla="*/ 3975587 w 3975587"/>
              <a:gd name="connsiteY7" fmla="*/ 338554 h 338554"/>
              <a:gd name="connsiteX8" fmla="*/ 3273233 w 3975587"/>
              <a:gd name="connsiteY8" fmla="*/ 338554 h 338554"/>
              <a:gd name="connsiteX9" fmla="*/ 2570880 w 3975587"/>
              <a:gd name="connsiteY9" fmla="*/ 338554 h 338554"/>
              <a:gd name="connsiteX10" fmla="*/ 1948038 w 3975587"/>
              <a:gd name="connsiteY10" fmla="*/ 338554 h 338554"/>
              <a:gd name="connsiteX11" fmla="*/ 1364952 w 3975587"/>
              <a:gd name="connsiteY11" fmla="*/ 338554 h 338554"/>
              <a:gd name="connsiteX12" fmla="*/ 742110 w 3975587"/>
              <a:gd name="connsiteY12" fmla="*/ 338554 h 338554"/>
              <a:gd name="connsiteX13" fmla="*/ 0 w 3975587"/>
              <a:gd name="connsiteY13" fmla="*/ 338554 h 338554"/>
              <a:gd name="connsiteX14" fmla="*/ 0 w 3975587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5587" h="338554" fill="none" extrusionOk="0">
                <a:moveTo>
                  <a:pt x="0" y="0"/>
                </a:moveTo>
                <a:cubicBezTo>
                  <a:pt x="268191" y="-15801"/>
                  <a:pt x="418716" y="19375"/>
                  <a:pt x="662598" y="0"/>
                </a:cubicBezTo>
                <a:cubicBezTo>
                  <a:pt x="906480" y="-19375"/>
                  <a:pt x="1124944" y="-21750"/>
                  <a:pt x="1404707" y="0"/>
                </a:cubicBezTo>
                <a:cubicBezTo>
                  <a:pt x="1684470" y="21750"/>
                  <a:pt x="1862174" y="-3537"/>
                  <a:pt x="1987793" y="0"/>
                </a:cubicBezTo>
                <a:cubicBezTo>
                  <a:pt x="2113412" y="3537"/>
                  <a:pt x="2470921" y="9228"/>
                  <a:pt x="2610635" y="0"/>
                </a:cubicBezTo>
                <a:cubicBezTo>
                  <a:pt x="2750349" y="-9228"/>
                  <a:pt x="3005096" y="-28084"/>
                  <a:pt x="3352745" y="0"/>
                </a:cubicBezTo>
                <a:cubicBezTo>
                  <a:pt x="3700394" y="28084"/>
                  <a:pt x="3721296" y="-30054"/>
                  <a:pt x="3975587" y="0"/>
                </a:cubicBezTo>
                <a:cubicBezTo>
                  <a:pt x="3982492" y="108196"/>
                  <a:pt x="3973055" y="248960"/>
                  <a:pt x="3975587" y="338554"/>
                </a:cubicBezTo>
                <a:cubicBezTo>
                  <a:pt x="3696021" y="335445"/>
                  <a:pt x="3604355" y="308705"/>
                  <a:pt x="3273233" y="338554"/>
                </a:cubicBezTo>
                <a:cubicBezTo>
                  <a:pt x="2942111" y="368403"/>
                  <a:pt x="2735532" y="313800"/>
                  <a:pt x="2570880" y="338554"/>
                </a:cubicBezTo>
                <a:cubicBezTo>
                  <a:pt x="2406228" y="363308"/>
                  <a:pt x="2201504" y="357618"/>
                  <a:pt x="1948038" y="338554"/>
                </a:cubicBezTo>
                <a:cubicBezTo>
                  <a:pt x="1694572" y="319490"/>
                  <a:pt x="1504735" y="331717"/>
                  <a:pt x="1364952" y="338554"/>
                </a:cubicBezTo>
                <a:cubicBezTo>
                  <a:pt x="1225169" y="345391"/>
                  <a:pt x="878080" y="366032"/>
                  <a:pt x="742110" y="338554"/>
                </a:cubicBezTo>
                <a:cubicBezTo>
                  <a:pt x="606140" y="311076"/>
                  <a:pt x="343799" y="364216"/>
                  <a:pt x="0" y="338554"/>
                </a:cubicBezTo>
                <a:cubicBezTo>
                  <a:pt x="136" y="266098"/>
                  <a:pt x="-3339" y="108397"/>
                  <a:pt x="0" y="0"/>
                </a:cubicBezTo>
                <a:close/>
              </a:path>
              <a:path w="3975587" h="338554" stroke="0" extrusionOk="0">
                <a:moveTo>
                  <a:pt x="0" y="0"/>
                </a:moveTo>
                <a:cubicBezTo>
                  <a:pt x="122567" y="26344"/>
                  <a:pt x="413295" y="12277"/>
                  <a:pt x="583086" y="0"/>
                </a:cubicBezTo>
                <a:cubicBezTo>
                  <a:pt x="752877" y="-12277"/>
                  <a:pt x="891419" y="8892"/>
                  <a:pt x="1126416" y="0"/>
                </a:cubicBezTo>
                <a:cubicBezTo>
                  <a:pt x="1361413" y="-8892"/>
                  <a:pt x="1425251" y="-4321"/>
                  <a:pt x="1669747" y="0"/>
                </a:cubicBezTo>
                <a:cubicBezTo>
                  <a:pt x="1914243" y="4321"/>
                  <a:pt x="1999423" y="-5460"/>
                  <a:pt x="2252833" y="0"/>
                </a:cubicBezTo>
                <a:cubicBezTo>
                  <a:pt x="2506243" y="5460"/>
                  <a:pt x="2762410" y="26469"/>
                  <a:pt x="2994942" y="0"/>
                </a:cubicBezTo>
                <a:cubicBezTo>
                  <a:pt x="3227474" y="-26469"/>
                  <a:pt x="3700419" y="45558"/>
                  <a:pt x="3975587" y="0"/>
                </a:cubicBezTo>
                <a:cubicBezTo>
                  <a:pt x="3965788" y="105829"/>
                  <a:pt x="3970700" y="202856"/>
                  <a:pt x="3975587" y="338554"/>
                </a:cubicBezTo>
                <a:cubicBezTo>
                  <a:pt x="3776334" y="308365"/>
                  <a:pt x="3585819" y="319452"/>
                  <a:pt x="3352745" y="338554"/>
                </a:cubicBezTo>
                <a:cubicBezTo>
                  <a:pt x="3119671" y="357656"/>
                  <a:pt x="2846665" y="360199"/>
                  <a:pt x="2650391" y="338554"/>
                </a:cubicBezTo>
                <a:cubicBezTo>
                  <a:pt x="2454117" y="316909"/>
                  <a:pt x="2207524" y="348968"/>
                  <a:pt x="1948038" y="338554"/>
                </a:cubicBezTo>
                <a:cubicBezTo>
                  <a:pt x="1688552" y="328140"/>
                  <a:pt x="1578558" y="324113"/>
                  <a:pt x="1364952" y="338554"/>
                </a:cubicBezTo>
                <a:cubicBezTo>
                  <a:pt x="1151346" y="352995"/>
                  <a:pt x="945804" y="321560"/>
                  <a:pt x="821621" y="338554"/>
                </a:cubicBezTo>
                <a:cubicBezTo>
                  <a:pt x="697438" y="355548"/>
                  <a:pt x="304558" y="364801"/>
                  <a:pt x="0" y="338554"/>
                </a:cubicBezTo>
                <a:cubicBezTo>
                  <a:pt x="11136" y="182555"/>
                  <a:pt x="10389" y="15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877093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76365" y="2796358"/>
            <a:ext cx="177785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20476" y="2796358"/>
            <a:ext cx="1711890" cy="579974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542549" y="4892261"/>
            <a:ext cx="3226901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Set new OIP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32398" y="5562151"/>
            <a:ext cx="3938000" cy="338554"/>
          </a:xfrm>
          <a:custGeom>
            <a:avLst/>
            <a:gdLst>
              <a:gd name="connsiteX0" fmla="*/ 0 w 3938000"/>
              <a:gd name="connsiteY0" fmla="*/ 0 h 338554"/>
              <a:gd name="connsiteX1" fmla="*/ 656333 w 3938000"/>
              <a:gd name="connsiteY1" fmla="*/ 0 h 338554"/>
              <a:gd name="connsiteX2" fmla="*/ 1352047 w 3938000"/>
              <a:gd name="connsiteY2" fmla="*/ 0 h 338554"/>
              <a:gd name="connsiteX3" fmla="*/ 2008380 w 3938000"/>
              <a:gd name="connsiteY3" fmla="*/ 0 h 338554"/>
              <a:gd name="connsiteX4" fmla="*/ 2546573 w 3938000"/>
              <a:gd name="connsiteY4" fmla="*/ 0 h 338554"/>
              <a:gd name="connsiteX5" fmla="*/ 3124147 w 3938000"/>
              <a:gd name="connsiteY5" fmla="*/ 0 h 338554"/>
              <a:gd name="connsiteX6" fmla="*/ 3938000 w 3938000"/>
              <a:gd name="connsiteY6" fmla="*/ 0 h 338554"/>
              <a:gd name="connsiteX7" fmla="*/ 3938000 w 3938000"/>
              <a:gd name="connsiteY7" fmla="*/ 338554 h 338554"/>
              <a:gd name="connsiteX8" fmla="*/ 3399807 w 3938000"/>
              <a:gd name="connsiteY8" fmla="*/ 338554 h 338554"/>
              <a:gd name="connsiteX9" fmla="*/ 2861613 w 3938000"/>
              <a:gd name="connsiteY9" fmla="*/ 338554 h 338554"/>
              <a:gd name="connsiteX10" fmla="*/ 2205280 w 3938000"/>
              <a:gd name="connsiteY10" fmla="*/ 338554 h 338554"/>
              <a:gd name="connsiteX11" fmla="*/ 1548947 w 3938000"/>
              <a:gd name="connsiteY11" fmla="*/ 338554 h 338554"/>
              <a:gd name="connsiteX12" fmla="*/ 1010753 w 3938000"/>
              <a:gd name="connsiteY12" fmla="*/ 338554 h 338554"/>
              <a:gd name="connsiteX13" fmla="*/ 0 w 3938000"/>
              <a:gd name="connsiteY13" fmla="*/ 338554 h 338554"/>
              <a:gd name="connsiteX14" fmla="*/ 0 w 3938000"/>
              <a:gd name="connsiteY14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8000" h="338554" fill="none" extrusionOk="0">
                <a:moveTo>
                  <a:pt x="0" y="0"/>
                </a:moveTo>
                <a:cubicBezTo>
                  <a:pt x="224038" y="14396"/>
                  <a:pt x="428254" y="16961"/>
                  <a:pt x="656333" y="0"/>
                </a:cubicBezTo>
                <a:cubicBezTo>
                  <a:pt x="884412" y="-16961"/>
                  <a:pt x="1156054" y="34757"/>
                  <a:pt x="1352047" y="0"/>
                </a:cubicBezTo>
                <a:cubicBezTo>
                  <a:pt x="1548040" y="-34757"/>
                  <a:pt x="1745049" y="335"/>
                  <a:pt x="2008380" y="0"/>
                </a:cubicBezTo>
                <a:cubicBezTo>
                  <a:pt x="2271711" y="-335"/>
                  <a:pt x="2284532" y="-21866"/>
                  <a:pt x="2546573" y="0"/>
                </a:cubicBezTo>
                <a:cubicBezTo>
                  <a:pt x="2808614" y="21866"/>
                  <a:pt x="2940195" y="26778"/>
                  <a:pt x="3124147" y="0"/>
                </a:cubicBezTo>
                <a:cubicBezTo>
                  <a:pt x="3308099" y="-26778"/>
                  <a:pt x="3562376" y="8804"/>
                  <a:pt x="3938000" y="0"/>
                </a:cubicBezTo>
                <a:cubicBezTo>
                  <a:pt x="3937426" y="154222"/>
                  <a:pt x="3939099" y="206821"/>
                  <a:pt x="3938000" y="338554"/>
                </a:cubicBezTo>
                <a:cubicBezTo>
                  <a:pt x="3674916" y="327036"/>
                  <a:pt x="3562439" y="320650"/>
                  <a:pt x="3399807" y="338554"/>
                </a:cubicBezTo>
                <a:cubicBezTo>
                  <a:pt x="3237175" y="356458"/>
                  <a:pt x="3097838" y="333546"/>
                  <a:pt x="2861613" y="338554"/>
                </a:cubicBezTo>
                <a:cubicBezTo>
                  <a:pt x="2625388" y="343562"/>
                  <a:pt x="2447355" y="341066"/>
                  <a:pt x="2205280" y="338554"/>
                </a:cubicBezTo>
                <a:cubicBezTo>
                  <a:pt x="1963205" y="336042"/>
                  <a:pt x="1694660" y="329348"/>
                  <a:pt x="1548947" y="338554"/>
                </a:cubicBezTo>
                <a:cubicBezTo>
                  <a:pt x="1403234" y="347760"/>
                  <a:pt x="1202040" y="325484"/>
                  <a:pt x="1010753" y="338554"/>
                </a:cubicBezTo>
                <a:cubicBezTo>
                  <a:pt x="819466" y="351624"/>
                  <a:pt x="478873" y="350387"/>
                  <a:pt x="0" y="338554"/>
                </a:cubicBezTo>
                <a:cubicBezTo>
                  <a:pt x="-2986" y="179342"/>
                  <a:pt x="-3999" y="167653"/>
                  <a:pt x="0" y="0"/>
                </a:cubicBezTo>
                <a:close/>
              </a:path>
              <a:path w="3938000" h="338554" stroke="0" extrusionOk="0">
                <a:moveTo>
                  <a:pt x="0" y="0"/>
                </a:moveTo>
                <a:cubicBezTo>
                  <a:pt x="244384" y="2375"/>
                  <a:pt x="306011" y="-23317"/>
                  <a:pt x="538193" y="0"/>
                </a:cubicBezTo>
                <a:cubicBezTo>
                  <a:pt x="770375" y="23317"/>
                  <a:pt x="975052" y="1173"/>
                  <a:pt x="1155147" y="0"/>
                </a:cubicBezTo>
                <a:cubicBezTo>
                  <a:pt x="1335242" y="-1173"/>
                  <a:pt x="1560271" y="-3672"/>
                  <a:pt x="1850860" y="0"/>
                </a:cubicBezTo>
                <a:cubicBezTo>
                  <a:pt x="2141449" y="3672"/>
                  <a:pt x="2186604" y="27928"/>
                  <a:pt x="2507193" y="0"/>
                </a:cubicBezTo>
                <a:cubicBezTo>
                  <a:pt x="2827782" y="-27928"/>
                  <a:pt x="3092665" y="-30980"/>
                  <a:pt x="3242287" y="0"/>
                </a:cubicBezTo>
                <a:cubicBezTo>
                  <a:pt x="3391909" y="30980"/>
                  <a:pt x="3741157" y="33362"/>
                  <a:pt x="3938000" y="0"/>
                </a:cubicBezTo>
                <a:cubicBezTo>
                  <a:pt x="3931797" y="92450"/>
                  <a:pt x="3924353" y="254420"/>
                  <a:pt x="3938000" y="338554"/>
                </a:cubicBezTo>
                <a:cubicBezTo>
                  <a:pt x="3607959" y="312708"/>
                  <a:pt x="3479473" y="313709"/>
                  <a:pt x="3202907" y="338554"/>
                </a:cubicBezTo>
                <a:cubicBezTo>
                  <a:pt x="2926341" y="363399"/>
                  <a:pt x="2739635" y="369029"/>
                  <a:pt x="2585953" y="338554"/>
                </a:cubicBezTo>
                <a:cubicBezTo>
                  <a:pt x="2432271" y="308079"/>
                  <a:pt x="2079415" y="310910"/>
                  <a:pt x="1929620" y="338554"/>
                </a:cubicBezTo>
                <a:cubicBezTo>
                  <a:pt x="1779825" y="366198"/>
                  <a:pt x="1653612" y="330450"/>
                  <a:pt x="1391427" y="338554"/>
                </a:cubicBezTo>
                <a:cubicBezTo>
                  <a:pt x="1129242" y="346658"/>
                  <a:pt x="1062913" y="324553"/>
                  <a:pt x="735093" y="338554"/>
                </a:cubicBezTo>
                <a:cubicBezTo>
                  <a:pt x="407273" y="352555"/>
                  <a:pt x="252465" y="344178"/>
                  <a:pt x="0" y="338554"/>
                </a:cubicBezTo>
                <a:cubicBezTo>
                  <a:pt x="3120" y="226413"/>
                  <a:pt x="9728" y="8318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5884846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8AEBF-90EA-EE48-8FA3-B502FCAED840}"/>
              </a:ext>
            </a:extLst>
          </p:cNvPr>
          <p:cNvCxnSpPr>
            <a:cxnSpLocks/>
          </p:cNvCxnSpPr>
          <p:nvPr/>
        </p:nvCxnSpPr>
        <p:spPr>
          <a:xfrm>
            <a:off x="6554449" y="283763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A2BA0F-9F56-0A4F-BC39-9450AF8D61E2}"/>
              </a:ext>
            </a:extLst>
          </p:cNvPr>
          <p:cNvCxnSpPr>
            <a:cxnSpLocks/>
          </p:cNvCxnSpPr>
          <p:nvPr/>
        </p:nvCxnSpPr>
        <p:spPr>
          <a:xfrm>
            <a:off x="5542549" y="1776293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04411A-25D1-9A49-8F1A-8109B38EF476}"/>
              </a:ext>
            </a:extLst>
          </p:cNvPr>
          <p:cNvCxnSpPr>
            <a:cxnSpLocks/>
          </p:cNvCxnSpPr>
          <p:nvPr/>
        </p:nvCxnSpPr>
        <p:spPr>
          <a:xfrm>
            <a:off x="5342293" y="3815449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E85875-5381-A042-8025-7E615A0419FD}"/>
              </a:ext>
            </a:extLst>
          </p:cNvPr>
          <p:cNvCxnSpPr>
            <a:cxnSpLocks/>
          </p:cNvCxnSpPr>
          <p:nvPr/>
        </p:nvCxnSpPr>
        <p:spPr>
          <a:xfrm>
            <a:off x="4390288" y="456364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F66F34-01BB-0F44-AB7C-5E980D0C6C39}"/>
              </a:ext>
            </a:extLst>
          </p:cNvPr>
          <p:cNvCxnSpPr>
            <a:cxnSpLocks/>
          </p:cNvCxnSpPr>
          <p:nvPr/>
        </p:nvCxnSpPr>
        <p:spPr>
          <a:xfrm>
            <a:off x="4508317" y="5248302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70C28C-8682-A346-BB7C-4370FD22079F}"/>
              </a:ext>
            </a:extLst>
          </p:cNvPr>
          <p:cNvCxnSpPr>
            <a:cxnSpLocks/>
          </p:cNvCxnSpPr>
          <p:nvPr/>
        </p:nvCxnSpPr>
        <p:spPr>
          <a:xfrm>
            <a:off x="4517743" y="5973576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88328" y="1555182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53876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472630 h 4975057"/>
              <a:gd name="connsiteX7" fmla="*/ 2889585 w 2889585"/>
              <a:gd name="connsiteY7" fmla="*/ 945261 h 4975057"/>
              <a:gd name="connsiteX8" fmla="*/ 2889585 w 2889585"/>
              <a:gd name="connsiteY8" fmla="*/ 1616894 h 4975057"/>
              <a:gd name="connsiteX9" fmla="*/ 2889585 w 2889585"/>
              <a:gd name="connsiteY9" fmla="*/ 2139275 h 4975057"/>
              <a:gd name="connsiteX10" fmla="*/ 2889585 w 2889585"/>
              <a:gd name="connsiteY10" fmla="*/ 2711406 h 4975057"/>
              <a:gd name="connsiteX11" fmla="*/ 2889585 w 2889585"/>
              <a:gd name="connsiteY11" fmla="*/ 3283538 h 4975057"/>
              <a:gd name="connsiteX12" fmla="*/ 2889585 w 2889585"/>
              <a:gd name="connsiteY12" fmla="*/ 3805919 h 4975057"/>
              <a:gd name="connsiteX13" fmla="*/ 2889585 w 2889585"/>
              <a:gd name="connsiteY13" fmla="*/ 4975057 h 4975057"/>
              <a:gd name="connsiteX14" fmla="*/ 2311668 w 2889585"/>
              <a:gd name="connsiteY14" fmla="*/ 4975057 h 4975057"/>
              <a:gd name="connsiteX15" fmla="*/ 1791543 w 2889585"/>
              <a:gd name="connsiteY15" fmla="*/ 4975057 h 4975057"/>
              <a:gd name="connsiteX16" fmla="*/ 1155834 w 2889585"/>
              <a:gd name="connsiteY16" fmla="*/ 4975057 h 4975057"/>
              <a:gd name="connsiteX17" fmla="*/ 664605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402925 h 4975057"/>
              <a:gd name="connsiteX20" fmla="*/ 0 w 2889585"/>
              <a:gd name="connsiteY20" fmla="*/ 3681542 h 4975057"/>
              <a:gd name="connsiteX21" fmla="*/ 0 w 2889585"/>
              <a:gd name="connsiteY21" fmla="*/ 3109411 h 4975057"/>
              <a:gd name="connsiteX22" fmla="*/ 0 w 2889585"/>
              <a:gd name="connsiteY22" fmla="*/ 2587030 h 4975057"/>
              <a:gd name="connsiteX23" fmla="*/ 0 w 2889585"/>
              <a:gd name="connsiteY23" fmla="*/ 2014898 h 4975057"/>
              <a:gd name="connsiteX24" fmla="*/ 0 w 2889585"/>
              <a:gd name="connsiteY24" fmla="*/ 1492517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226884" y="-10391"/>
                  <a:pt x="448688" y="-7747"/>
                  <a:pt x="577917" y="0"/>
                </a:cubicBezTo>
                <a:cubicBezTo>
                  <a:pt x="707146" y="7747"/>
                  <a:pt x="832072" y="-24196"/>
                  <a:pt x="1069146" y="0"/>
                </a:cubicBezTo>
                <a:cubicBezTo>
                  <a:pt x="1306220" y="24196"/>
                  <a:pt x="1426386" y="-6799"/>
                  <a:pt x="1704855" y="0"/>
                </a:cubicBezTo>
                <a:cubicBezTo>
                  <a:pt x="1983324" y="6799"/>
                  <a:pt x="2066046" y="-1425"/>
                  <a:pt x="2253876" y="0"/>
                </a:cubicBezTo>
                <a:cubicBezTo>
                  <a:pt x="2441706" y="1425"/>
                  <a:pt x="2662783" y="-9005"/>
                  <a:pt x="2889585" y="0"/>
                </a:cubicBezTo>
                <a:cubicBezTo>
                  <a:pt x="2867661" y="147372"/>
                  <a:pt x="2902956" y="356568"/>
                  <a:pt x="2889585" y="472630"/>
                </a:cubicBezTo>
                <a:cubicBezTo>
                  <a:pt x="2876215" y="588692"/>
                  <a:pt x="2878012" y="785519"/>
                  <a:pt x="2889585" y="945261"/>
                </a:cubicBezTo>
                <a:cubicBezTo>
                  <a:pt x="2901158" y="1105003"/>
                  <a:pt x="2863908" y="1284507"/>
                  <a:pt x="2889585" y="1616894"/>
                </a:cubicBezTo>
                <a:cubicBezTo>
                  <a:pt x="2915262" y="1949281"/>
                  <a:pt x="2873372" y="1900729"/>
                  <a:pt x="2889585" y="2139275"/>
                </a:cubicBezTo>
                <a:cubicBezTo>
                  <a:pt x="2905798" y="2377821"/>
                  <a:pt x="2910220" y="2448855"/>
                  <a:pt x="2889585" y="2711406"/>
                </a:cubicBezTo>
                <a:cubicBezTo>
                  <a:pt x="2868950" y="2973957"/>
                  <a:pt x="2884261" y="3028520"/>
                  <a:pt x="2889585" y="3283538"/>
                </a:cubicBezTo>
                <a:cubicBezTo>
                  <a:pt x="2894909" y="3538556"/>
                  <a:pt x="2906149" y="3588820"/>
                  <a:pt x="2889585" y="3805919"/>
                </a:cubicBezTo>
                <a:cubicBezTo>
                  <a:pt x="2873021" y="4023018"/>
                  <a:pt x="2885833" y="4421244"/>
                  <a:pt x="2889585" y="4975057"/>
                </a:cubicBezTo>
                <a:cubicBezTo>
                  <a:pt x="2624626" y="5003415"/>
                  <a:pt x="2489729" y="4948799"/>
                  <a:pt x="2311668" y="4975057"/>
                </a:cubicBezTo>
                <a:cubicBezTo>
                  <a:pt x="2133607" y="5001315"/>
                  <a:pt x="1995684" y="4982956"/>
                  <a:pt x="1791543" y="4975057"/>
                </a:cubicBezTo>
                <a:cubicBezTo>
                  <a:pt x="1587402" y="4967158"/>
                  <a:pt x="1335570" y="4992398"/>
                  <a:pt x="1155834" y="4975057"/>
                </a:cubicBezTo>
                <a:cubicBezTo>
                  <a:pt x="976098" y="4957716"/>
                  <a:pt x="879488" y="4997948"/>
                  <a:pt x="664605" y="4975057"/>
                </a:cubicBezTo>
                <a:cubicBezTo>
                  <a:pt x="449722" y="4952166"/>
                  <a:pt x="286200" y="4988116"/>
                  <a:pt x="0" y="4975057"/>
                </a:cubicBezTo>
                <a:cubicBezTo>
                  <a:pt x="-17022" y="4708674"/>
                  <a:pt x="22762" y="4539426"/>
                  <a:pt x="0" y="4402925"/>
                </a:cubicBezTo>
                <a:cubicBezTo>
                  <a:pt x="-22762" y="4266424"/>
                  <a:pt x="-5998" y="3896316"/>
                  <a:pt x="0" y="3681542"/>
                </a:cubicBezTo>
                <a:cubicBezTo>
                  <a:pt x="5998" y="3466768"/>
                  <a:pt x="7640" y="3226293"/>
                  <a:pt x="0" y="3109411"/>
                </a:cubicBezTo>
                <a:cubicBezTo>
                  <a:pt x="-7640" y="2992529"/>
                  <a:pt x="15537" y="2723417"/>
                  <a:pt x="0" y="2587030"/>
                </a:cubicBezTo>
                <a:cubicBezTo>
                  <a:pt x="-15537" y="2450643"/>
                  <a:pt x="-7443" y="2213519"/>
                  <a:pt x="0" y="2014898"/>
                </a:cubicBezTo>
                <a:cubicBezTo>
                  <a:pt x="7443" y="1816277"/>
                  <a:pt x="1813" y="1722866"/>
                  <a:pt x="0" y="1492517"/>
                </a:cubicBezTo>
                <a:cubicBezTo>
                  <a:pt x="-1813" y="1262168"/>
                  <a:pt x="15048" y="1083800"/>
                  <a:pt x="0" y="970136"/>
                </a:cubicBezTo>
                <a:cubicBezTo>
                  <a:pt x="-15048" y="856472"/>
                  <a:pt x="21060" y="3052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110702" y="-24771"/>
                  <a:pt x="424925" y="11707"/>
                  <a:pt x="549021" y="0"/>
                </a:cubicBezTo>
                <a:cubicBezTo>
                  <a:pt x="673117" y="-11707"/>
                  <a:pt x="1035153" y="13738"/>
                  <a:pt x="1184730" y="0"/>
                </a:cubicBezTo>
                <a:cubicBezTo>
                  <a:pt x="1334307" y="-13738"/>
                  <a:pt x="1664277" y="17592"/>
                  <a:pt x="1791543" y="0"/>
                </a:cubicBezTo>
                <a:cubicBezTo>
                  <a:pt x="1918809" y="-17592"/>
                  <a:pt x="2201948" y="-24673"/>
                  <a:pt x="2340564" y="0"/>
                </a:cubicBezTo>
                <a:cubicBezTo>
                  <a:pt x="2479180" y="24673"/>
                  <a:pt x="2740494" y="-10411"/>
                  <a:pt x="2889585" y="0"/>
                </a:cubicBezTo>
                <a:cubicBezTo>
                  <a:pt x="2895885" y="331382"/>
                  <a:pt x="2874759" y="511693"/>
                  <a:pt x="2889585" y="721383"/>
                </a:cubicBezTo>
                <a:cubicBezTo>
                  <a:pt x="2904411" y="931073"/>
                  <a:pt x="2877977" y="985714"/>
                  <a:pt x="2889585" y="1243764"/>
                </a:cubicBezTo>
                <a:cubicBezTo>
                  <a:pt x="2901193" y="1501814"/>
                  <a:pt x="2864278" y="1652001"/>
                  <a:pt x="2889585" y="1865646"/>
                </a:cubicBezTo>
                <a:cubicBezTo>
                  <a:pt x="2914892" y="2079291"/>
                  <a:pt x="2900713" y="2225466"/>
                  <a:pt x="2889585" y="2487529"/>
                </a:cubicBezTo>
                <a:cubicBezTo>
                  <a:pt x="2878457" y="2749592"/>
                  <a:pt x="2904363" y="2902752"/>
                  <a:pt x="2889585" y="3208912"/>
                </a:cubicBezTo>
                <a:cubicBezTo>
                  <a:pt x="2874807" y="3515072"/>
                  <a:pt x="2914364" y="3505875"/>
                  <a:pt x="2889585" y="3731293"/>
                </a:cubicBezTo>
                <a:cubicBezTo>
                  <a:pt x="2864806" y="3956711"/>
                  <a:pt x="2886725" y="4054670"/>
                  <a:pt x="2889585" y="4203923"/>
                </a:cubicBezTo>
                <a:cubicBezTo>
                  <a:pt x="2892446" y="4353176"/>
                  <a:pt x="2869494" y="4771764"/>
                  <a:pt x="2889585" y="4975057"/>
                </a:cubicBezTo>
                <a:cubicBezTo>
                  <a:pt x="2651002" y="4987247"/>
                  <a:pt x="2561230" y="4949075"/>
                  <a:pt x="2369460" y="4975057"/>
                </a:cubicBezTo>
                <a:cubicBezTo>
                  <a:pt x="2177691" y="5001039"/>
                  <a:pt x="2004712" y="4947411"/>
                  <a:pt x="1791543" y="4975057"/>
                </a:cubicBezTo>
                <a:cubicBezTo>
                  <a:pt x="1578374" y="5002703"/>
                  <a:pt x="1373726" y="4950829"/>
                  <a:pt x="1184730" y="4975057"/>
                </a:cubicBezTo>
                <a:cubicBezTo>
                  <a:pt x="995734" y="4999285"/>
                  <a:pt x="864674" y="4951802"/>
                  <a:pt x="693500" y="4975057"/>
                </a:cubicBezTo>
                <a:cubicBezTo>
                  <a:pt x="522326" y="4998313"/>
                  <a:pt x="244095" y="4984432"/>
                  <a:pt x="0" y="4975057"/>
                </a:cubicBezTo>
                <a:cubicBezTo>
                  <a:pt x="14358" y="4694339"/>
                  <a:pt x="24639" y="4637627"/>
                  <a:pt x="0" y="4303424"/>
                </a:cubicBezTo>
                <a:cubicBezTo>
                  <a:pt x="-24639" y="3969221"/>
                  <a:pt x="4153" y="4025647"/>
                  <a:pt x="0" y="3830794"/>
                </a:cubicBezTo>
                <a:cubicBezTo>
                  <a:pt x="-4153" y="3635941"/>
                  <a:pt x="17082" y="3497807"/>
                  <a:pt x="0" y="3308413"/>
                </a:cubicBezTo>
                <a:cubicBezTo>
                  <a:pt x="-17082" y="3119019"/>
                  <a:pt x="11021" y="2844613"/>
                  <a:pt x="0" y="2686531"/>
                </a:cubicBezTo>
                <a:cubicBezTo>
                  <a:pt x="-11021" y="2528449"/>
                  <a:pt x="-2723" y="2348206"/>
                  <a:pt x="0" y="2064649"/>
                </a:cubicBezTo>
                <a:cubicBezTo>
                  <a:pt x="2723" y="1781092"/>
                  <a:pt x="-3377" y="1661389"/>
                  <a:pt x="0" y="1492517"/>
                </a:cubicBezTo>
                <a:cubicBezTo>
                  <a:pt x="3377" y="1323645"/>
                  <a:pt x="25065" y="1097575"/>
                  <a:pt x="0" y="920386"/>
                </a:cubicBezTo>
                <a:cubicBezTo>
                  <a:pt x="-25065" y="743197"/>
                  <a:pt x="5788" y="3654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229424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88328" y="2798010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888328" y="4729892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66068" y="1692065"/>
            <a:ext cx="2734975" cy="4661626"/>
          </a:xfrm>
          <a:custGeom>
            <a:avLst/>
            <a:gdLst>
              <a:gd name="connsiteX0" fmla="*/ 0 w 2734975"/>
              <a:gd name="connsiteY0" fmla="*/ 0 h 4661626"/>
              <a:gd name="connsiteX1" fmla="*/ 738443 w 2734975"/>
              <a:gd name="connsiteY1" fmla="*/ 0 h 4661626"/>
              <a:gd name="connsiteX2" fmla="*/ 1449537 w 2734975"/>
              <a:gd name="connsiteY2" fmla="*/ 0 h 4661626"/>
              <a:gd name="connsiteX3" fmla="*/ 2133281 w 2734975"/>
              <a:gd name="connsiteY3" fmla="*/ 0 h 4661626"/>
              <a:gd name="connsiteX4" fmla="*/ 2734975 w 2734975"/>
              <a:gd name="connsiteY4" fmla="*/ 0 h 4661626"/>
              <a:gd name="connsiteX5" fmla="*/ 2734975 w 2734975"/>
              <a:gd name="connsiteY5" fmla="*/ 759179 h 4661626"/>
              <a:gd name="connsiteX6" fmla="*/ 2734975 w 2734975"/>
              <a:gd name="connsiteY6" fmla="*/ 1471742 h 4661626"/>
              <a:gd name="connsiteX7" fmla="*/ 2734975 w 2734975"/>
              <a:gd name="connsiteY7" fmla="*/ 2044456 h 4661626"/>
              <a:gd name="connsiteX8" fmla="*/ 2734975 w 2734975"/>
              <a:gd name="connsiteY8" fmla="*/ 2757019 h 4661626"/>
              <a:gd name="connsiteX9" fmla="*/ 2734975 w 2734975"/>
              <a:gd name="connsiteY9" fmla="*/ 3283117 h 4661626"/>
              <a:gd name="connsiteX10" fmla="*/ 2734975 w 2734975"/>
              <a:gd name="connsiteY10" fmla="*/ 3995679 h 4661626"/>
              <a:gd name="connsiteX11" fmla="*/ 2734975 w 2734975"/>
              <a:gd name="connsiteY11" fmla="*/ 4661626 h 4661626"/>
              <a:gd name="connsiteX12" fmla="*/ 2133281 w 2734975"/>
              <a:gd name="connsiteY12" fmla="*/ 4661626 h 4661626"/>
              <a:gd name="connsiteX13" fmla="*/ 1476887 w 2734975"/>
              <a:gd name="connsiteY13" fmla="*/ 4661626 h 4661626"/>
              <a:gd name="connsiteX14" fmla="*/ 738443 w 2734975"/>
              <a:gd name="connsiteY14" fmla="*/ 4661626 h 4661626"/>
              <a:gd name="connsiteX15" fmla="*/ 0 w 2734975"/>
              <a:gd name="connsiteY15" fmla="*/ 4661626 h 4661626"/>
              <a:gd name="connsiteX16" fmla="*/ 0 w 2734975"/>
              <a:gd name="connsiteY16" fmla="*/ 4135528 h 4661626"/>
              <a:gd name="connsiteX17" fmla="*/ 0 w 2734975"/>
              <a:gd name="connsiteY17" fmla="*/ 3422965 h 4661626"/>
              <a:gd name="connsiteX18" fmla="*/ 0 w 2734975"/>
              <a:gd name="connsiteY18" fmla="*/ 2896868 h 4661626"/>
              <a:gd name="connsiteX19" fmla="*/ 0 w 2734975"/>
              <a:gd name="connsiteY19" fmla="*/ 2370770 h 4661626"/>
              <a:gd name="connsiteX20" fmla="*/ 0 w 2734975"/>
              <a:gd name="connsiteY20" fmla="*/ 1611591 h 4661626"/>
              <a:gd name="connsiteX21" fmla="*/ 0 w 2734975"/>
              <a:gd name="connsiteY21" fmla="*/ 945644 h 4661626"/>
              <a:gd name="connsiteX22" fmla="*/ 0 w 2734975"/>
              <a:gd name="connsiteY22" fmla="*/ 0 h 46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34975" h="4661626" fill="none" extrusionOk="0">
                <a:moveTo>
                  <a:pt x="0" y="0"/>
                </a:moveTo>
                <a:cubicBezTo>
                  <a:pt x="291240" y="-31766"/>
                  <a:pt x="485334" y="35108"/>
                  <a:pt x="738443" y="0"/>
                </a:cubicBezTo>
                <a:cubicBezTo>
                  <a:pt x="991552" y="-35108"/>
                  <a:pt x="1247492" y="34320"/>
                  <a:pt x="1449537" y="0"/>
                </a:cubicBezTo>
                <a:cubicBezTo>
                  <a:pt x="1651582" y="-34320"/>
                  <a:pt x="1926746" y="12622"/>
                  <a:pt x="2133281" y="0"/>
                </a:cubicBezTo>
                <a:cubicBezTo>
                  <a:pt x="2339816" y="-12622"/>
                  <a:pt x="2567833" y="-27254"/>
                  <a:pt x="2734975" y="0"/>
                </a:cubicBezTo>
                <a:cubicBezTo>
                  <a:pt x="2763104" y="358430"/>
                  <a:pt x="2754754" y="407928"/>
                  <a:pt x="2734975" y="759179"/>
                </a:cubicBezTo>
                <a:cubicBezTo>
                  <a:pt x="2715196" y="1110430"/>
                  <a:pt x="2721854" y="1240865"/>
                  <a:pt x="2734975" y="1471742"/>
                </a:cubicBezTo>
                <a:cubicBezTo>
                  <a:pt x="2748096" y="1702619"/>
                  <a:pt x="2757543" y="1855901"/>
                  <a:pt x="2734975" y="2044456"/>
                </a:cubicBezTo>
                <a:cubicBezTo>
                  <a:pt x="2712407" y="2233011"/>
                  <a:pt x="2709896" y="2576907"/>
                  <a:pt x="2734975" y="2757019"/>
                </a:cubicBezTo>
                <a:cubicBezTo>
                  <a:pt x="2760054" y="2937131"/>
                  <a:pt x="2717942" y="3107939"/>
                  <a:pt x="2734975" y="3283117"/>
                </a:cubicBezTo>
                <a:cubicBezTo>
                  <a:pt x="2752008" y="3458295"/>
                  <a:pt x="2732233" y="3727960"/>
                  <a:pt x="2734975" y="3995679"/>
                </a:cubicBezTo>
                <a:cubicBezTo>
                  <a:pt x="2737717" y="4263398"/>
                  <a:pt x="2747174" y="4501040"/>
                  <a:pt x="2734975" y="4661626"/>
                </a:cubicBezTo>
                <a:cubicBezTo>
                  <a:pt x="2534954" y="4635527"/>
                  <a:pt x="2433107" y="4648849"/>
                  <a:pt x="2133281" y="4661626"/>
                </a:cubicBezTo>
                <a:cubicBezTo>
                  <a:pt x="1833455" y="4674403"/>
                  <a:pt x="1690713" y="4632845"/>
                  <a:pt x="1476887" y="4661626"/>
                </a:cubicBezTo>
                <a:cubicBezTo>
                  <a:pt x="1263061" y="4690407"/>
                  <a:pt x="1066502" y="4691995"/>
                  <a:pt x="738443" y="4661626"/>
                </a:cubicBezTo>
                <a:cubicBezTo>
                  <a:pt x="410384" y="4631257"/>
                  <a:pt x="230968" y="4653507"/>
                  <a:pt x="0" y="4661626"/>
                </a:cubicBezTo>
                <a:cubicBezTo>
                  <a:pt x="-17426" y="4517826"/>
                  <a:pt x="12850" y="4330178"/>
                  <a:pt x="0" y="4135528"/>
                </a:cubicBezTo>
                <a:cubicBezTo>
                  <a:pt x="-12850" y="3940878"/>
                  <a:pt x="6637" y="3659002"/>
                  <a:pt x="0" y="3422965"/>
                </a:cubicBezTo>
                <a:cubicBezTo>
                  <a:pt x="-6637" y="3186928"/>
                  <a:pt x="-15604" y="3053633"/>
                  <a:pt x="0" y="2896868"/>
                </a:cubicBezTo>
                <a:cubicBezTo>
                  <a:pt x="15604" y="2740103"/>
                  <a:pt x="17345" y="2632134"/>
                  <a:pt x="0" y="2370770"/>
                </a:cubicBezTo>
                <a:cubicBezTo>
                  <a:pt x="-17345" y="2109406"/>
                  <a:pt x="22721" y="1943769"/>
                  <a:pt x="0" y="1611591"/>
                </a:cubicBezTo>
                <a:cubicBezTo>
                  <a:pt x="-22721" y="1279413"/>
                  <a:pt x="-6178" y="1100142"/>
                  <a:pt x="0" y="945644"/>
                </a:cubicBezTo>
                <a:cubicBezTo>
                  <a:pt x="6178" y="791146"/>
                  <a:pt x="33565" y="378842"/>
                  <a:pt x="0" y="0"/>
                </a:cubicBezTo>
                <a:close/>
              </a:path>
              <a:path w="2734975" h="4661626" stroke="0" extrusionOk="0">
                <a:moveTo>
                  <a:pt x="0" y="0"/>
                </a:moveTo>
                <a:cubicBezTo>
                  <a:pt x="199873" y="-19315"/>
                  <a:pt x="392223" y="-22495"/>
                  <a:pt x="656394" y="0"/>
                </a:cubicBezTo>
                <a:cubicBezTo>
                  <a:pt x="920565" y="22495"/>
                  <a:pt x="1026331" y="28623"/>
                  <a:pt x="1258089" y="0"/>
                </a:cubicBezTo>
                <a:cubicBezTo>
                  <a:pt x="1489848" y="-28623"/>
                  <a:pt x="1764995" y="5651"/>
                  <a:pt x="1996532" y="0"/>
                </a:cubicBezTo>
                <a:cubicBezTo>
                  <a:pt x="2228069" y="-5651"/>
                  <a:pt x="2509083" y="19312"/>
                  <a:pt x="2734975" y="0"/>
                </a:cubicBezTo>
                <a:cubicBezTo>
                  <a:pt x="2723952" y="158786"/>
                  <a:pt x="2740168" y="338532"/>
                  <a:pt x="2734975" y="619330"/>
                </a:cubicBezTo>
                <a:cubicBezTo>
                  <a:pt x="2729783" y="900128"/>
                  <a:pt x="2745328" y="997500"/>
                  <a:pt x="2734975" y="1192044"/>
                </a:cubicBezTo>
                <a:cubicBezTo>
                  <a:pt x="2724622" y="1386588"/>
                  <a:pt x="2729730" y="1724778"/>
                  <a:pt x="2734975" y="1857991"/>
                </a:cubicBezTo>
                <a:cubicBezTo>
                  <a:pt x="2740220" y="1991204"/>
                  <a:pt x="2734431" y="2310283"/>
                  <a:pt x="2734975" y="2523938"/>
                </a:cubicBezTo>
                <a:cubicBezTo>
                  <a:pt x="2735519" y="2737593"/>
                  <a:pt x="2749946" y="2828720"/>
                  <a:pt x="2734975" y="3096652"/>
                </a:cubicBezTo>
                <a:cubicBezTo>
                  <a:pt x="2720004" y="3364584"/>
                  <a:pt x="2731741" y="3396663"/>
                  <a:pt x="2734975" y="3669366"/>
                </a:cubicBezTo>
                <a:cubicBezTo>
                  <a:pt x="2738209" y="3942069"/>
                  <a:pt x="2748499" y="4354074"/>
                  <a:pt x="2734975" y="4661626"/>
                </a:cubicBezTo>
                <a:cubicBezTo>
                  <a:pt x="2552842" y="4690622"/>
                  <a:pt x="2342177" y="4652036"/>
                  <a:pt x="2023882" y="4661626"/>
                </a:cubicBezTo>
                <a:cubicBezTo>
                  <a:pt x="1705587" y="4671216"/>
                  <a:pt x="1620419" y="4683384"/>
                  <a:pt x="1285438" y="4661626"/>
                </a:cubicBezTo>
                <a:cubicBezTo>
                  <a:pt x="950457" y="4639868"/>
                  <a:pt x="463991" y="4674315"/>
                  <a:pt x="0" y="4661626"/>
                </a:cubicBezTo>
                <a:cubicBezTo>
                  <a:pt x="-16708" y="4450565"/>
                  <a:pt x="27387" y="4327952"/>
                  <a:pt x="0" y="4088912"/>
                </a:cubicBezTo>
                <a:cubicBezTo>
                  <a:pt x="-27387" y="3849872"/>
                  <a:pt x="6413" y="3694839"/>
                  <a:pt x="0" y="3422965"/>
                </a:cubicBezTo>
                <a:cubicBezTo>
                  <a:pt x="-6413" y="3151091"/>
                  <a:pt x="23168" y="2955431"/>
                  <a:pt x="0" y="2803635"/>
                </a:cubicBezTo>
                <a:cubicBezTo>
                  <a:pt x="-23168" y="2651839"/>
                  <a:pt x="446" y="2513444"/>
                  <a:pt x="0" y="2277537"/>
                </a:cubicBezTo>
                <a:cubicBezTo>
                  <a:pt x="-446" y="2041630"/>
                  <a:pt x="-2364" y="1901060"/>
                  <a:pt x="0" y="1704823"/>
                </a:cubicBezTo>
                <a:cubicBezTo>
                  <a:pt x="2364" y="1508586"/>
                  <a:pt x="-7389" y="1373386"/>
                  <a:pt x="0" y="1132109"/>
                </a:cubicBezTo>
                <a:cubicBezTo>
                  <a:pt x="7389" y="890832"/>
                  <a:pt x="43595" y="48599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 MZPE  👹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4523408" y="3639930"/>
            <a:ext cx="3361912" cy="0"/>
          </a:xfrm>
          <a:prstGeom prst="straightConnector1">
            <a:avLst/>
          </a:prstGeom>
          <a:ln w="158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65244" y="1171606"/>
            <a:ext cx="439972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latin typeface="Inconsolata" pitchFamily="49" charset="77"/>
                <a:ea typeface="Inconsolata" pitchFamily="49" charset="77"/>
              </a:rPr>
              <a:t>… malicious process running instead</a:t>
            </a:r>
            <a:endParaRPr lang="en-GB" sz="1600" dirty="0"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696827" y="134351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90724" y="585759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0" name="Straight Arrow Connector 19"/>
          <p:cNvCxnSpPr>
            <a:cxnSpLocks/>
            <a:endCxn id="18" idx="0"/>
          </p:cNvCxnSpPr>
          <p:nvPr/>
        </p:nvCxnSpPr>
        <p:spPr>
          <a:xfrm flipH="1">
            <a:off x="6790169" y="374986"/>
            <a:ext cx="1926710" cy="210773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18" idx="2"/>
          </p:cNvCxnSpPr>
          <p:nvPr/>
        </p:nvCxnSpPr>
        <p:spPr>
          <a:xfrm flipH="1">
            <a:off x="4627435" y="924313"/>
            <a:ext cx="2162734" cy="924925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D3554AE-4F0B-BF4A-B38A-FC14BD46760F}"/>
              </a:ext>
            </a:extLst>
          </p:cNvPr>
          <p:cNvSpPr/>
          <p:nvPr/>
        </p:nvSpPr>
        <p:spPr>
          <a:xfrm>
            <a:off x="1737852" y="1348740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BDA8FE-8935-E64B-9E3E-621C6A681FC7}"/>
              </a:ext>
            </a:extLst>
          </p:cNvPr>
          <p:cNvSpPr txBox="1"/>
          <p:nvPr/>
        </p:nvSpPr>
        <p:spPr>
          <a:xfrm>
            <a:off x="1671457" y="924313"/>
            <a:ext cx="301255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Legitimate process created… </a:t>
            </a:r>
            <a:endParaRPr lang="en-US" sz="1600" b="1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B221CC-93D7-E544-B374-43DDD9F178B4}"/>
              </a:ext>
            </a:extLst>
          </p:cNvPr>
          <p:cNvSpPr txBox="1"/>
          <p:nvPr/>
        </p:nvSpPr>
        <p:spPr>
          <a:xfrm>
            <a:off x="5380747" y="119646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B7BD50-44D2-8843-8EC2-7EAA88D9388B}"/>
              </a:ext>
            </a:extLst>
          </p:cNvPr>
          <p:cNvSpPr txBox="1"/>
          <p:nvPr/>
        </p:nvSpPr>
        <p:spPr>
          <a:xfrm>
            <a:off x="5380747" y="615452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21B091-D1FC-CA4D-8631-3D92DEEC3B7C}"/>
              </a:ext>
            </a:extLst>
          </p:cNvPr>
          <p:cNvSpPr/>
          <p:nvPr/>
        </p:nvSpPr>
        <p:spPr>
          <a:xfrm>
            <a:off x="1737852" y="2922872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D303C2-E6E0-314D-A2BD-D8DE7702BB22}"/>
              </a:ext>
            </a:extLst>
          </p:cNvPr>
          <p:cNvSpPr/>
          <p:nvPr/>
        </p:nvSpPr>
        <p:spPr>
          <a:xfrm>
            <a:off x="1737852" y="4998319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001DAA-988A-C74C-839C-0AEB92BB264C}"/>
              </a:ext>
            </a:extLst>
          </p:cNvPr>
          <p:cNvSpPr/>
          <p:nvPr/>
        </p:nvSpPr>
        <p:spPr>
          <a:xfrm>
            <a:off x="2056688" y="1935482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351026-9719-8E45-AA2B-BC5C235E1BBD}"/>
              </a:ext>
            </a:extLst>
          </p:cNvPr>
          <p:cNvCxnSpPr>
            <a:cxnSpLocks/>
          </p:cNvCxnSpPr>
          <p:nvPr/>
        </p:nvCxnSpPr>
        <p:spPr>
          <a:xfrm>
            <a:off x="6096000" y="1551392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7AC659-B6B6-F54F-B8DD-E145B493DAE0}"/>
              </a:ext>
            </a:extLst>
          </p:cNvPr>
          <p:cNvCxnSpPr>
            <a:cxnSpLocks/>
          </p:cNvCxnSpPr>
          <p:nvPr/>
        </p:nvCxnSpPr>
        <p:spPr>
          <a:xfrm flipV="1">
            <a:off x="6096000" y="6519478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506-E9DC-7145-8604-5B1B007F8362}"/>
              </a:ext>
            </a:extLst>
          </p:cNvPr>
          <p:cNvSpPr txBox="1"/>
          <p:nvPr/>
        </p:nvSpPr>
        <p:spPr>
          <a:xfrm>
            <a:off x="-568702" y="98985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4534E5-5C81-3A4D-8A29-10A09AAFA9CA}"/>
              </a:ext>
            </a:extLst>
          </p:cNvPr>
          <p:cNvSpPr txBox="1"/>
          <p:nvPr/>
        </p:nvSpPr>
        <p:spPr>
          <a:xfrm>
            <a:off x="-568702" y="5947917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DB9486-5132-6042-9A80-1C6AF216A078}"/>
              </a:ext>
            </a:extLst>
          </p:cNvPr>
          <p:cNvCxnSpPr>
            <a:cxnSpLocks/>
          </p:cNvCxnSpPr>
          <p:nvPr/>
        </p:nvCxnSpPr>
        <p:spPr>
          <a:xfrm>
            <a:off x="146551" y="1344789"/>
            <a:ext cx="1971799" cy="947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7BF772-D088-DC42-A059-9D0056B04316}"/>
              </a:ext>
            </a:extLst>
          </p:cNvPr>
          <p:cNvCxnSpPr>
            <a:cxnSpLocks/>
          </p:cNvCxnSpPr>
          <p:nvPr/>
        </p:nvCxnSpPr>
        <p:spPr>
          <a:xfrm flipV="1">
            <a:off x="146551" y="6312875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4" name="Picture 5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35" y="1319638"/>
            <a:ext cx="8353285" cy="4395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3" y="1166887"/>
            <a:ext cx="7867373" cy="536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77106" y="101433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8966" y="137046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1602" y="2884776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9147" y="208774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62778" y="4101334"/>
            <a:ext cx="1948662" cy="338554"/>
          </a:xfrm>
          <a:custGeom>
            <a:avLst/>
            <a:gdLst>
              <a:gd name="connsiteX0" fmla="*/ 0 w 1948662"/>
              <a:gd name="connsiteY0" fmla="*/ 0 h 338554"/>
              <a:gd name="connsiteX1" fmla="*/ 610581 w 1948662"/>
              <a:gd name="connsiteY1" fmla="*/ 0 h 338554"/>
              <a:gd name="connsiteX2" fmla="*/ 1260135 w 1948662"/>
              <a:gd name="connsiteY2" fmla="*/ 0 h 338554"/>
              <a:gd name="connsiteX3" fmla="*/ 1948662 w 1948662"/>
              <a:gd name="connsiteY3" fmla="*/ 0 h 338554"/>
              <a:gd name="connsiteX4" fmla="*/ 1948662 w 1948662"/>
              <a:gd name="connsiteY4" fmla="*/ 338554 h 338554"/>
              <a:gd name="connsiteX5" fmla="*/ 1338081 w 1948662"/>
              <a:gd name="connsiteY5" fmla="*/ 338554 h 338554"/>
              <a:gd name="connsiteX6" fmla="*/ 649554 w 1948662"/>
              <a:gd name="connsiteY6" fmla="*/ 338554 h 338554"/>
              <a:gd name="connsiteX7" fmla="*/ 0 w 1948662"/>
              <a:gd name="connsiteY7" fmla="*/ 338554 h 338554"/>
              <a:gd name="connsiteX8" fmla="*/ 0 w 1948662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662" h="338554" fill="none" extrusionOk="0">
                <a:moveTo>
                  <a:pt x="0" y="0"/>
                </a:moveTo>
                <a:cubicBezTo>
                  <a:pt x="249784" y="28975"/>
                  <a:pt x="328259" y="20403"/>
                  <a:pt x="610581" y="0"/>
                </a:cubicBezTo>
                <a:cubicBezTo>
                  <a:pt x="892903" y="-20403"/>
                  <a:pt x="1017435" y="-10580"/>
                  <a:pt x="1260135" y="0"/>
                </a:cubicBezTo>
                <a:cubicBezTo>
                  <a:pt x="1502835" y="10580"/>
                  <a:pt x="1782962" y="10143"/>
                  <a:pt x="1948662" y="0"/>
                </a:cubicBezTo>
                <a:cubicBezTo>
                  <a:pt x="1952611" y="72114"/>
                  <a:pt x="1963815" y="213280"/>
                  <a:pt x="1948662" y="338554"/>
                </a:cubicBezTo>
                <a:cubicBezTo>
                  <a:pt x="1680729" y="366085"/>
                  <a:pt x="1615703" y="355365"/>
                  <a:pt x="1338081" y="338554"/>
                </a:cubicBezTo>
                <a:cubicBezTo>
                  <a:pt x="1060459" y="321743"/>
                  <a:pt x="955218" y="314560"/>
                  <a:pt x="649554" y="338554"/>
                </a:cubicBezTo>
                <a:cubicBezTo>
                  <a:pt x="343890" y="362548"/>
                  <a:pt x="226767" y="311529"/>
                  <a:pt x="0" y="338554"/>
                </a:cubicBezTo>
                <a:cubicBezTo>
                  <a:pt x="-11592" y="221047"/>
                  <a:pt x="-16536" y="139762"/>
                  <a:pt x="0" y="0"/>
                </a:cubicBezTo>
                <a:close/>
              </a:path>
              <a:path w="1948662" h="338554" stroke="0" extrusionOk="0">
                <a:moveTo>
                  <a:pt x="0" y="0"/>
                </a:moveTo>
                <a:cubicBezTo>
                  <a:pt x="240707" y="1955"/>
                  <a:pt x="351400" y="-31007"/>
                  <a:pt x="630067" y="0"/>
                </a:cubicBezTo>
                <a:cubicBezTo>
                  <a:pt x="908734" y="31007"/>
                  <a:pt x="1108951" y="-25766"/>
                  <a:pt x="1299108" y="0"/>
                </a:cubicBezTo>
                <a:cubicBezTo>
                  <a:pt x="1489265" y="25766"/>
                  <a:pt x="1630782" y="-13731"/>
                  <a:pt x="1948662" y="0"/>
                </a:cubicBezTo>
                <a:cubicBezTo>
                  <a:pt x="1935988" y="152866"/>
                  <a:pt x="1939042" y="241120"/>
                  <a:pt x="1948662" y="338554"/>
                </a:cubicBezTo>
                <a:cubicBezTo>
                  <a:pt x="1701307" y="325828"/>
                  <a:pt x="1499588" y="317534"/>
                  <a:pt x="1357568" y="338554"/>
                </a:cubicBezTo>
                <a:cubicBezTo>
                  <a:pt x="1215548" y="359574"/>
                  <a:pt x="887021" y="312229"/>
                  <a:pt x="727500" y="338554"/>
                </a:cubicBezTo>
                <a:cubicBezTo>
                  <a:pt x="567979" y="364879"/>
                  <a:pt x="179366" y="345220"/>
                  <a:pt x="0" y="338554"/>
                </a:cubicBezTo>
                <a:cubicBezTo>
                  <a:pt x="16408" y="252241"/>
                  <a:pt x="-10065" y="16502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807770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3889" y="470755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47700 w 2398889"/>
              <a:gd name="connsiteY1" fmla="*/ 0 h 338554"/>
              <a:gd name="connsiteX2" fmla="*/ 1199445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51189 w 2398889"/>
              <a:gd name="connsiteY6" fmla="*/ 338554 h 338554"/>
              <a:gd name="connsiteX7" fmla="*/ 1199445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156" y="-22785"/>
                  <a:pt x="517220" y="1657"/>
                  <a:pt x="647700" y="0"/>
                </a:cubicBezTo>
                <a:cubicBezTo>
                  <a:pt x="778180" y="-1657"/>
                  <a:pt x="991514" y="14040"/>
                  <a:pt x="1199445" y="0"/>
                </a:cubicBezTo>
                <a:cubicBezTo>
                  <a:pt x="1407376" y="-14040"/>
                  <a:pt x="1666425" y="-27409"/>
                  <a:pt x="1799167" y="0"/>
                </a:cubicBezTo>
                <a:cubicBezTo>
                  <a:pt x="1931909" y="27409"/>
                  <a:pt x="2220884" y="24554"/>
                  <a:pt x="2398889" y="0"/>
                </a:cubicBezTo>
                <a:cubicBezTo>
                  <a:pt x="2395548" y="144080"/>
                  <a:pt x="2384319" y="218237"/>
                  <a:pt x="2398889" y="338554"/>
                </a:cubicBezTo>
                <a:cubicBezTo>
                  <a:pt x="2230513" y="323471"/>
                  <a:pt x="1885185" y="367377"/>
                  <a:pt x="1751189" y="338554"/>
                </a:cubicBezTo>
                <a:cubicBezTo>
                  <a:pt x="1617193" y="309731"/>
                  <a:pt x="1380413" y="329113"/>
                  <a:pt x="1199445" y="338554"/>
                </a:cubicBezTo>
                <a:cubicBezTo>
                  <a:pt x="1018477" y="347995"/>
                  <a:pt x="851193" y="322695"/>
                  <a:pt x="623711" y="338554"/>
                </a:cubicBezTo>
                <a:cubicBezTo>
                  <a:pt x="396229" y="354413"/>
                  <a:pt x="148686" y="339800"/>
                  <a:pt x="0" y="338554"/>
                </a:cubicBezTo>
                <a:cubicBezTo>
                  <a:pt x="-4949" y="175563"/>
                  <a:pt x="-12902" y="10108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92625" y="4871"/>
                  <a:pt x="460357" y="24541"/>
                  <a:pt x="599722" y="0"/>
                </a:cubicBezTo>
                <a:cubicBezTo>
                  <a:pt x="739087" y="-24541"/>
                  <a:pt x="1023304" y="22638"/>
                  <a:pt x="1247422" y="0"/>
                </a:cubicBezTo>
                <a:cubicBezTo>
                  <a:pt x="1471540" y="-22638"/>
                  <a:pt x="2106048" y="-49054"/>
                  <a:pt x="2398889" y="0"/>
                </a:cubicBezTo>
                <a:cubicBezTo>
                  <a:pt x="2412464" y="92276"/>
                  <a:pt x="2409971" y="224386"/>
                  <a:pt x="2398889" y="338554"/>
                </a:cubicBezTo>
                <a:cubicBezTo>
                  <a:pt x="2128793" y="359964"/>
                  <a:pt x="1960780" y="365295"/>
                  <a:pt x="1823156" y="338554"/>
                </a:cubicBezTo>
                <a:cubicBezTo>
                  <a:pt x="1685532" y="311813"/>
                  <a:pt x="1416761" y="330654"/>
                  <a:pt x="1247422" y="338554"/>
                </a:cubicBezTo>
                <a:cubicBezTo>
                  <a:pt x="1078083" y="346454"/>
                  <a:pt x="912517" y="350817"/>
                  <a:pt x="671689" y="338554"/>
                </a:cubicBezTo>
                <a:cubicBezTo>
                  <a:pt x="430861" y="326291"/>
                  <a:pt x="270790" y="322509"/>
                  <a:pt x="0" y="338554"/>
                </a:cubicBezTo>
                <a:cubicBezTo>
                  <a:pt x="-220" y="240826"/>
                  <a:pt x="-2298" y="9351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469151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  <a:stCxn id="6" idx="2"/>
            <a:endCxn id="7" idx="1"/>
          </p:cNvCxnSpPr>
          <p:nvPr/>
        </p:nvCxnSpPr>
        <p:spPr>
          <a:xfrm>
            <a:off x="3448706" y="1352886"/>
            <a:ext cx="2110260" cy="18685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9" idx="2"/>
            <a:endCxn id="8" idx="1"/>
          </p:cNvCxnSpPr>
          <p:nvPr/>
        </p:nvCxnSpPr>
        <p:spPr>
          <a:xfrm>
            <a:off x="3660747" y="2426303"/>
            <a:ext cx="1500855" cy="62775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9" idx="0"/>
          </p:cNvCxnSpPr>
          <p:nvPr/>
        </p:nvCxnSpPr>
        <p:spPr>
          <a:xfrm flipH="1">
            <a:off x="3660747" y="1725818"/>
            <a:ext cx="3288009" cy="3619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04802" y="2901760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Open thread and get the 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handle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3814" y="4412910"/>
            <a:ext cx="4614530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Pass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+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to </a:t>
            </a:r>
          </a:p>
          <a:p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or shellcode</a:t>
            </a:r>
          </a:p>
          <a:p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into memory</a:t>
            </a:r>
            <a:endParaRPr lang="en-US" sz="1600" dirty="0" err="1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  <a:endCxn id="6" idx="0"/>
          </p:cNvCxnSpPr>
          <p:nvPr/>
        </p:nvCxnSpPr>
        <p:spPr>
          <a:xfrm flipH="1">
            <a:off x="3448706" y="724740"/>
            <a:ext cx="2433763" cy="28959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1079" y="3505375"/>
            <a:ext cx="1806223" cy="584775"/>
          </a:xfrm>
          <a:custGeom>
            <a:avLst/>
            <a:gdLst>
              <a:gd name="connsiteX0" fmla="*/ 0 w 1806223"/>
              <a:gd name="connsiteY0" fmla="*/ 0 h 584775"/>
              <a:gd name="connsiteX1" fmla="*/ 638199 w 1806223"/>
              <a:gd name="connsiteY1" fmla="*/ 0 h 584775"/>
              <a:gd name="connsiteX2" fmla="*/ 1240273 w 1806223"/>
              <a:gd name="connsiteY2" fmla="*/ 0 h 584775"/>
              <a:gd name="connsiteX3" fmla="*/ 1806223 w 1806223"/>
              <a:gd name="connsiteY3" fmla="*/ 0 h 584775"/>
              <a:gd name="connsiteX4" fmla="*/ 1806223 w 1806223"/>
              <a:gd name="connsiteY4" fmla="*/ 584775 h 584775"/>
              <a:gd name="connsiteX5" fmla="*/ 1186086 w 1806223"/>
              <a:gd name="connsiteY5" fmla="*/ 584775 h 584775"/>
              <a:gd name="connsiteX6" fmla="*/ 547888 w 1806223"/>
              <a:gd name="connsiteY6" fmla="*/ 584775 h 584775"/>
              <a:gd name="connsiteX7" fmla="*/ 0 w 1806223"/>
              <a:gd name="connsiteY7" fmla="*/ 584775 h 584775"/>
              <a:gd name="connsiteX8" fmla="*/ 0 w 1806223"/>
              <a:gd name="connsiteY8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06223" h="584775" fill="none" extrusionOk="0">
                <a:moveTo>
                  <a:pt x="0" y="0"/>
                </a:moveTo>
                <a:cubicBezTo>
                  <a:pt x="293134" y="-24726"/>
                  <a:pt x="425859" y="-16858"/>
                  <a:pt x="638199" y="0"/>
                </a:cubicBezTo>
                <a:cubicBezTo>
                  <a:pt x="850539" y="16858"/>
                  <a:pt x="972534" y="-19132"/>
                  <a:pt x="1240273" y="0"/>
                </a:cubicBezTo>
                <a:cubicBezTo>
                  <a:pt x="1508012" y="19132"/>
                  <a:pt x="1581520" y="14346"/>
                  <a:pt x="1806223" y="0"/>
                </a:cubicBezTo>
                <a:cubicBezTo>
                  <a:pt x="1799559" y="166218"/>
                  <a:pt x="1830366" y="462309"/>
                  <a:pt x="1806223" y="584775"/>
                </a:cubicBezTo>
                <a:cubicBezTo>
                  <a:pt x="1676660" y="585773"/>
                  <a:pt x="1331781" y="599732"/>
                  <a:pt x="1186086" y="584775"/>
                </a:cubicBezTo>
                <a:cubicBezTo>
                  <a:pt x="1040391" y="569818"/>
                  <a:pt x="750114" y="609320"/>
                  <a:pt x="547888" y="584775"/>
                </a:cubicBezTo>
                <a:cubicBezTo>
                  <a:pt x="345662" y="560230"/>
                  <a:pt x="263809" y="611524"/>
                  <a:pt x="0" y="584775"/>
                </a:cubicBezTo>
                <a:cubicBezTo>
                  <a:pt x="18566" y="382867"/>
                  <a:pt x="-16797" y="141890"/>
                  <a:pt x="0" y="0"/>
                </a:cubicBezTo>
                <a:close/>
              </a:path>
              <a:path w="1806223" h="584775" stroke="0" extrusionOk="0">
                <a:moveTo>
                  <a:pt x="0" y="0"/>
                </a:moveTo>
                <a:cubicBezTo>
                  <a:pt x="278313" y="20428"/>
                  <a:pt x="313603" y="14687"/>
                  <a:pt x="584012" y="0"/>
                </a:cubicBezTo>
                <a:cubicBezTo>
                  <a:pt x="854421" y="-14687"/>
                  <a:pt x="986210" y="-4947"/>
                  <a:pt x="1149962" y="0"/>
                </a:cubicBezTo>
                <a:cubicBezTo>
                  <a:pt x="1313714" y="4947"/>
                  <a:pt x="1557478" y="-21061"/>
                  <a:pt x="1806223" y="0"/>
                </a:cubicBezTo>
                <a:cubicBezTo>
                  <a:pt x="1812727" y="241625"/>
                  <a:pt x="1786957" y="334313"/>
                  <a:pt x="1806223" y="584775"/>
                </a:cubicBezTo>
                <a:cubicBezTo>
                  <a:pt x="1634168" y="574899"/>
                  <a:pt x="1500272" y="603366"/>
                  <a:pt x="1240273" y="584775"/>
                </a:cubicBezTo>
                <a:cubicBezTo>
                  <a:pt x="980274" y="566185"/>
                  <a:pt x="920107" y="564799"/>
                  <a:pt x="620137" y="584775"/>
                </a:cubicBezTo>
                <a:cubicBezTo>
                  <a:pt x="320167" y="604751"/>
                  <a:pt x="284422" y="559993"/>
                  <a:pt x="0" y="584775"/>
                </a:cubicBezTo>
                <a:cubicBezTo>
                  <a:pt x="26815" y="453169"/>
                  <a:pt x="-24584" y="19872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088171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SuspendThread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5" name="Straight Arrow Connector 34"/>
          <p:cNvCxnSpPr>
            <a:cxnSpLocks/>
            <a:stCxn id="8" idx="2"/>
            <a:endCxn id="32" idx="3"/>
          </p:cNvCxnSpPr>
          <p:nvPr/>
        </p:nvCxnSpPr>
        <p:spPr>
          <a:xfrm flipH="1">
            <a:off x="4287302" y="3223330"/>
            <a:ext cx="2245900" cy="57443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  <a:stCxn id="32" idx="3"/>
            <a:endCxn id="10" idx="1"/>
          </p:cNvCxnSpPr>
          <p:nvPr/>
        </p:nvCxnSpPr>
        <p:spPr>
          <a:xfrm>
            <a:off x="4287302" y="3797763"/>
            <a:ext cx="1475476" cy="4728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10" idx="2"/>
            <a:endCxn id="11" idx="0"/>
          </p:cNvCxnSpPr>
          <p:nvPr/>
        </p:nvCxnSpPr>
        <p:spPr>
          <a:xfrm flipH="1">
            <a:off x="4563334" y="4439888"/>
            <a:ext cx="2173775" cy="2676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505913" y="5406111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47700 w 2398889"/>
              <a:gd name="connsiteY1" fmla="*/ 0 h 338554"/>
              <a:gd name="connsiteX2" fmla="*/ 1199445 w 2398889"/>
              <a:gd name="connsiteY2" fmla="*/ 0 h 338554"/>
              <a:gd name="connsiteX3" fmla="*/ 1823156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23433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54643" y="20191"/>
                  <a:pt x="431669" y="14855"/>
                  <a:pt x="647700" y="0"/>
                </a:cubicBezTo>
                <a:cubicBezTo>
                  <a:pt x="863731" y="-14855"/>
                  <a:pt x="1072658" y="-2463"/>
                  <a:pt x="1199445" y="0"/>
                </a:cubicBezTo>
                <a:cubicBezTo>
                  <a:pt x="1326233" y="2463"/>
                  <a:pt x="1618435" y="-3950"/>
                  <a:pt x="1823156" y="0"/>
                </a:cubicBezTo>
                <a:cubicBezTo>
                  <a:pt x="2027877" y="3950"/>
                  <a:pt x="2210522" y="-27524"/>
                  <a:pt x="2398889" y="0"/>
                </a:cubicBezTo>
                <a:cubicBezTo>
                  <a:pt x="2410300" y="158091"/>
                  <a:pt x="2386988" y="224461"/>
                  <a:pt x="2398889" y="338554"/>
                </a:cubicBezTo>
                <a:cubicBezTo>
                  <a:pt x="2138599" y="308619"/>
                  <a:pt x="2020282" y="331989"/>
                  <a:pt x="1799167" y="338554"/>
                </a:cubicBezTo>
                <a:cubicBezTo>
                  <a:pt x="1578052" y="345119"/>
                  <a:pt x="1350495" y="365498"/>
                  <a:pt x="1223433" y="338554"/>
                </a:cubicBezTo>
                <a:cubicBezTo>
                  <a:pt x="1096371" y="311610"/>
                  <a:pt x="888720" y="358367"/>
                  <a:pt x="575733" y="338554"/>
                </a:cubicBezTo>
                <a:cubicBezTo>
                  <a:pt x="262746" y="318741"/>
                  <a:pt x="117503" y="363032"/>
                  <a:pt x="0" y="338554"/>
                </a:cubicBezTo>
                <a:cubicBezTo>
                  <a:pt x="-8278" y="215275"/>
                  <a:pt x="5122" y="16669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4379" y="-15465"/>
                  <a:pt x="322890" y="-7268"/>
                  <a:pt x="575733" y="0"/>
                </a:cubicBezTo>
                <a:cubicBezTo>
                  <a:pt x="828576" y="7268"/>
                  <a:pt x="887160" y="-20664"/>
                  <a:pt x="1103489" y="0"/>
                </a:cubicBezTo>
                <a:cubicBezTo>
                  <a:pt x="1319818" y="20664"/>
                  <a:pt x="1411384" y="7645"/>
                  <a:pt x="1655233" y="0"/>
                </a:cubicBezTo>
                <a:cubicBezTo>
                  <a:pt x="1899082" y="-7645"/>
                  <a:pt x="2181680" y="18190"/>
                  <a:pt x="2398889" y="0"/>
                </a:cubicBezTo>
                <a:cubicBezTo>
                  <a:pt x="2409778" y="105570"/>
                  <a:pt x="2412124" y="258130"/>
                  <a:pt x="2398889" y="338554"/>
                </a:cubicBezTo>
                <a:cubicBezTo>
                  <a:pt x="2146079" y="363543"/>
                  <a:pt x="1977987" y="324010"/>
                  <a:pt x="1775178" y="338554"/>
                </a:cubicBezTo>
                <a:cubicBezTo>
                  <a:pt x="1572369" y="353098"/>
                  <a:pt x="1446725" y="350200"/>
                  <a:pt x="1175456" y="338554"/>
                </a:cubicBezTo>
                <a:cubicBezTo>
                  <a:pt x="904187" y="326908"/>
                  <a:pt x="786143" y="339555"/>
                  <a:pt x="575733" y="338554"/>
                </a:cubicBezTo>
                <a:cubicBezTo>
                  <a:pt x="365323" y="337553"/>
                  <a:pt x="161436" y="314988"/>
                  <a:pt x="0" y="338554"/>
                </a:cubicBezTo>
                <a:cubicBezTo>
                  <a:pt x="7156" y="222063"/>
                  <a:pt x="251" y="11639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23946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>
            <a:cxnSpLocks/>
            <a:stCxn id="11" idx="2"/>
            <a:endCxn id="38" idx="0"/>
          </p:cNvCxnSpPr>
          <p:nvPr/>
        </p:nvCxnSpPr>
        <p:spPr>
          <a:xfrm>
            <a:off x="4563334" y="5046112"/>
            <a:ext cx="2142024" cy="3599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5944" y="5443704"/>
            <a:ext cx="519605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EIP to the new code’s EP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381" y="6350890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51189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95400 w 2398889"/>
              <a:gd name="connsiteY7" fmla="*/ 338554 h 338554"/>
              <a:gd name="connsiteX8" fmla="*/ 767644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430" y="-25924"/>
                  <a:pt x="426419" y="3258"/>
                  <a:pt x="575733" y="0"/>
                </a:cubicBezTo>
                <a:cubicBezTo>
                  <a:pt x="725047" y="-3258"/>
                  <a:pt x="930730" y="-9456"/>
                  <a:pt x="1127478" y="0"/>
                </a:cubicBezTo>
                <a:cubicBezTo>
                  <a:pt x="1324227" y="9456"/>
                  <a:pt x="1534980" y="-23749"/>
                  <a:pt x="1751189" y="0"/>
                </a:cubicBezTo>
                <a:cubicBezTo>
                  <a:pt x="1967398" y="23749"/>
                  <a:pt x="2138618" y="-24178"/>
                  <a:pt x="2398889" y="0"/>
                </a:cubicBezTo>
                <a:cubicBezTo>
                  <a:pt x="2382976" y="84662"/>
                  <a:pt x="2386856" y="194895"/>
                  <a:pt x="2398889" y="338554"/>
                </a:cubicBezTo>
                <a:cubicBezTo>
                  <a:pt x="2124704" y="328108"/>
                  <a:pt x="1956296" y="318022"/>
                  <a:pt x="1823156" y="338554"/>
                </a:cubicBezTo>
                <a:cubicBezTo>
                  <a:pt x="1690016" y="359086"/>
                  <a:pt x="1434567" y="314839"/>
                  <a:pt x="1295400" y="338554"/>
                </a:cubicBezTo>
                <a:cubicBezTo>
                  <a:pt x="1156233" y="362269"/>
                  <a:pt x="890734" y="319100"/>
                  <a:pt x="767644" y="338554"/>
                </a:cubicBezTo>
                <a:cubicBezTo>
                  <a:pt x="644554" y="358008"/>
                  <a:pt x="318288" y="326409"/>
                  <a:pt x="0" y="338554"/>
                </a:cubicBezTo>
                <a:cubicBezTo>
                  <a:pt x="2886" y="173830"/>
                  <a:pt x="16883" y="14186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79745" y="18189"/>
                  <a:pt x="320023" y="22517"/>
                  <a:pt x="599722" y="0"/>
                </a:cubicBezTo>
                <a:cubicBezTo>
                  <a:pt x="879421" y="-22517"/>
                  <a:pt x="942541" y="2587"/>
                  <a:pt x="1175456" y="0"/>
                </a:cubicBezTo>
                <a:cubicBezTo>
                  <a:pt x="1408371" y="-2587"/>
                  <a:pt x="1522047" y="4876"/>
                  <a:pt x="1799167" y="0"/>
                </a:cubicBezTo>
                <a:cubicBezTo>
                  <a:pt x="2076287" y="-4876"/>
                  <a:pt x="2152530" y="19366"/>
                  <a:pt x="2398889" y="0"/>
                </a:cubicBezTo>
                <a:cubicBezTo>
                  <a:pt x="2402155" y="79013"/>
                  <a:pt x="2405243" y="180793"/>
                  <a:pt x="2398889" y="338554"/>
                </a:cubicBezTo>
                <a:cubicBezTo>
                  <a:pt x="2228789" y="325245"/>
                  <a:pt x="1994712" y="310014"/>
                  <a:pt x="1751189" y="338554"/>
                </a:cubicBezTo>
                <a:cubicBezTo>
                  <a:pt x="1507666" y="367094"/>
                  <a:pt x="1272341" y="310046"/>
                  <a:pt x="1103489" y="338554"/>
                </a:cubicBezTo>
                <a:cubicBezTo>
                  <a:pt x="934637" y="367062"/>
                  <a:pt x="742535" y="334717"/>
                  <a:pt x="551744" y="338554"/>
                </a:cubicBezTo>
                <a:cubicBezTo>
                  <a:pt x="360953" y="342391"/>
                  <a:pt x="266954" y="323117"/>
                  <a:pt x="0" y="338554"/>
                </a:cubicBezTo>
                <a:cubicBezTo>
                  <a:pt x="16661" y="206823"/>
                  <a:pt x="-10130" y="13630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01620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ResumeThread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>
            <a:cxnSpLocks/>
            <a:stCxn id="38" idx="2"/>
          </p:cNvCxnSpPr>
          <p:nvPr/>
        </p:nvCxnSpPr>
        <p:spPr>
          <a:xfrm flipH="1">
            <a:off x="5348186" y="5744665"/>
            <a:ext cx="1357172" cy="6118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3777" y="6385484"/>
            <a:ext cx="461453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resume the thread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A4584D-2CBA-BA48-A88F-94521234F703}"/>
              </a:ext>
            </a:extLst>
          </p:cNvPr>
          <p:cNvGrpSpPr/>
          <p:nvPr/>
        </p:nvGrpSpPr>
        <p:grpSpPr>
          <a:xfrm>
            <a:off x="7734445" y="410287"/>
            <a:ext cx="3428009" cy="369332"/>
            <a:chOff x="7947377" y="412959"/>
            <a:chExt cx="3428009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A789AD-A6E9-4A40-9696-1CB9EF36F9F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55E5B5-81E3-E34F-B492-D3D28ADB7841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D2EA99-06CE-0F4A-804C-B5302E97DDF8}"/>
              </a:ext>
            </a:extLst>
          </p:cNvPr>
          <p:cNvGrpSpPr/>
          <p:nvPr/>
        </p:nvGrpSpPr>
        <p:grpSpPr>
          <a:xfrm>
            <a:off x="7864217" y="1395526"/>
            <a:ext cx="4070044" cy="391252"/>
            <a:chOff x="42874" y="1305992"/>
            <a:chExt cx="4070044" cy="39125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078D48-7F85-1A4C-8E04-AA464262975A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3618D19-F928-4F4D-8E30-C1EC91F6E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B048376-DC79-C94E-8AA6-2EBB04B2A6FA}"/>
              </a:ext>
            </a:extLst>
          </p:cNvPr>
          <p:cNvGrpSpPr/>
          <p:nvPr/>
        </p:nvGrpSpPr>
        <p:grpSpPr>
          <a:xfrm>
            <a:off x="4101913" y="1881951"/>
            <a:ext cx="5856974" cy="604311"/>
            <a:chOff x="7228086" y="2628348"/>
            <a:chExt cx="5856974" cy="60431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B6986F-6FB3-274D-A9AF-19E0D9C26FEF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B03D18-18AE-CA42-811C-EB99FBCE9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C0A39B-C335-834D-8B40-D560A114903A}"/>
              </a:ext>
            </a:extLst>
          </p:cNvPr>
          <p:cNvCxnSpPr>
            <a:cxnSpLocks/>
          </p:cNvCxnSpPr>
          <p:nvPr/>
        </p:nvCxnSpPr>
        <p:spPr>
          <a:xfrm flipV="1">
            <a:off x="6444042" y="3307474"/>
            <a:ext cx="5154108" cy="195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477E8A-3E47-9C4D-A9E1-F41260FD9FC4}"/>
              </a:ext>
            </a:extLst>
          </p:cNvPr>
          <p:cNvCxnSpPr>
            <a:cxnSpLocks/>
          </p:cNvCxnSpPr>
          <p:nvPr/>
        </p:nvCxnSpPr>
        <p:spPr>
          <a:xfrm flipV="1">
            <a:off x="596338" y="4164485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15510BE-0366-954C-9E46-C5FFBEF64F18}"/>
              </a:ext>
            </a:extLst>
          </p:cNvPr>
          <p:cNvSpPr txBox="1"/>
          <p:nvPr/>
        </p:nvSpPr>
        <p:spPr>
          <a:xfrm>
            <a:off x="-376966" y="3825931"/>
            <a:ext cx="369334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Suspend thread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F028FF-09AD-1941-977E-AA9CB2615337}"/>
              </a:ext>
            </a:extLst>
          </p:cNvPr>
          <p:cNvSpPr txBox="1"/>
          <p:nvPr/>
        </p:nvSpPr>
        <p:spPr>
          <a:xfrm>
            <a:off x="7711440" y="4147500"/>
            <a:ext cx="3884222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Allocate memory, get address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ptr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DC00CFF-574A-4547-8C69-AD34F1E520F7}"/>
              </a:ext>
            </a:extLst>
          </p:cNvPr>
          <p:cNvCxnSpPr>
            <a:cxnSpLocks/>
          </p:cNvCxnSpPr>
          <p:nvPr/>
        </p:nvCxnSpPr>
        <p:spPr>
          <a:xfrm flipV="1">
            <a:off x="257739" y="5182340"/>
            <a:ext cx="3227645" cy="317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B66DDBF-F0EB-804F-85D4-952FDEBDFA07}"/>
              </a:ext>
            </a:extLst>
          </p:cNvPr>
          <p:cNvCxnSpPr>
            <a:cxnSpLocks/>
          </p:cNvCxnSpPr>
          <p:nvPr/>
        </p:nvCxnSpPr>
        <p:spPr>
          <a:xfrm>
            <a:off x="6995944" y="5844232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BC9E9A9-512F-0D43-A7C2-6FC123CE90B6}"/>
              </a:ext>
            </a:extLst>
          </p:cNvPr>
          <p:cNvCxnSpPr>
            <a:cxnSpLocks/>
          </p:cNvCxnSpPr>
          <p:nvPr/>
        </p:nvCxnSpPr>
        <p:spPr>
          <a:xfrm>
            <a:off x="7067386" y="4520075"/>
            <a:ext cx="333677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27AB494-2688-8240-B3F4-0573BDB94BE9}"/>
              </a:ext>
            </a:extLst>
          </p:cNvPr>
          <p:cNvCxnSpPr>
            <a:cxnSpLocks/>
          </p:cNvCxnSpPr>
          <p:nvPr/>
        </p:nvCxnSpPr>
        <p:spPr>
          <a:xfrm>
            <a:off x="1871561" y="6758632"/>
            <a:ext cx="291678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59" y="1486321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77917 w 2889585"/>
              <a:gd name="connsiteY1" fmla="*/ 0 h 4975057"/>
              <a:gd name="connsiteX2" fmla="*/ 1126938 w 2889585"/>
              <a:gd name="connsiteY2" fmla="*/ 0 h 4975057"/>
              <a:gd name="connsiteX3" fmla="*/ 1762647 w 2889585"/>
              <a:gd name="connsiteY3" fmla="*/ 0 h 4975057"/>
              <a:gd name="connsiteX4" fmla="*/ 2340564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293515 h 4975057"/>
              <a:gd name="connsiteX8" fmla="*/ 2889585 w 2889585"/>
              <a:gd name="connsiteY8" fmla="*/ 1915397 h 4975057"/>
              <a:gd name="connsiteX9" fmla="*/ 2889585 w 2889585"/>
              <a:gd name="connsiteY9" fmla="*/ 2487529 h 4975057"/>
              <a:gd name="connsiteX10" fmla="*/ 2889585 w 2889585"/>
              <a:gd name="connsiteY10" fmla="*/ 3208912 h 4975057"/>
              <a:gd name="connsiteX11" fmla="*/ 2889585 w 2889585"/>
              <a:gd name="connsiteY11" fmla="*/ 3731293 h 4975057"/>
              <a:gd name="connsiteX12" fmla="*/ 2889585 w 2889585"/>
              <a:gd name="connsiteY12" fmla="*/ 4975057 h 4975057"/>
              <a:gd name="connsiteX13" fmla="*/ 2282772 w 2889585"/>
              <a:gd name="connsiteY13" fmla="*/ 4975057 h 4975057"/>
              <a:gd name="connsiteX14" fmla="*/ 1762647 w 2889585"/>
              <a:gd name="connsiteY14" fmla="*/ 4975057 h 4975057"/>
              <a:gd name="connsiteX15" fmla="*/ 1126938 w 2889585"/>
              <a:gd name="connsiteY15" fmla="*/ 4975057 h 4975057"/>
              <a:gd name="connsiteX16" fmla="*/ 491229 w 2889585"/>
              <a:gd name="connsiteY16" fmla="*/ 4975057 h 4975057"/>
              <a:gd name="connsiteX17" fmla="*/ 0 w 2889585"/>
              <a:gd name="connsiteY17" fmla="*/ 4975057 h 4975057"/>
              <a:gd name="connsiteX18" fmla="*/ 0 w 2889585"/>
              <a:gd name="connsiteY18" fmla="*/ 4452676 h 4975057"/>
              <a:gd name="connsiteX19" fmla="*/ 0 w 2889585"/>
              <a:gd name="connsiteY19" fmla="*/ 3930295 h 4975057"/>
              <a:gd name="connsiteX20" fmla="*/ 0 w 2889585"/>
              <a:gd name="connsiteY20" fmla="*/ 3358163 h 4975057"/>
              <a:gd name="connsiteX21" fmla="*/ 0 w 2889585"/>
              <a:gd name="connsiteY21" fmla="*/ 2736281 h 4975057"/>
              <a:gd name="connsiteX22" fmla="*/ 0 w 2889585"/>
              <a:gd name="connsiteY22" fmla="*/ 2164150 h 4975057"/>
              <a:gd name="connsiteX23" fmla="*/ 0 w 2889585"/>
              <a:gd name="connsiteY23" fmla="*/ 1641769 h 4975057"/>
              <a:gd name="connsiteX24" fmla="*/ 0 w 2889585"/>
              <a:gd name="connsiteY24" fmla="*/ 1069637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0967" y="-7359"/>
                  <a:pt x="332712" y="17345"/>
                  <a:pt x="577917" y="0"/>
                </a:cubicBezTo>
                <a:cubicBezTo>
                  <a:pt x="823122" y="-17345"/>
                  <a:pt x="934783" y="17841"/>
                  <a:pt x="1126938" y="0"/>
                </a:cubicBezTo>
                <a:cubicBezTo>
                  <a:pt x="1319093" y="-17841"/>
                  <a:pt x="1503195" y="7542"/>
                  <a:pt x="1762647" y="0"/>
                </a:cubicBezTo>
                <a:cubicBezTo>
                  <a:pt x="2022099" y="-7542"/>
                  <a:pt x="2164943" y="21115"/>
                  <a:pt x="2340564" y="0"/>
                </a:cubicBezTo>
                <a:cubicBezTo>
                  <a:pt x="2516185" y="-21115"/>
                  <a:pt x="2715871" y="-25380"/>
                  <a:pt x="2889585" y="0"/>
                </a:cubicBezTo>
                <a:cubicBezTo>
                  <a:pt x="2900150" y="233141"/>
                  <a:pt x="2924436" y="366019"/>
                  <a:pt x="2889585" y="721383"/>
                </a:cubicBezTo>
                <a:cubicBezTo>
                  <a:pt x="2854734" y="1076747"/>
                  <a:pt x="2914781" y="1120408"/>
                  <a:pt x="2889585" y="1293515"/>
                </a:cubicBezTo>
                <a:cubicBezTo>
                  <a:pt x="2864389" y="1466622"/>
                  <a:pt x="2872124" y="1693761"/>
                  <a:pt x="2889585" y="1915397"/>
                </a:cubicBezTo>
                <a:cubicBezTo>
                  <a:pt x="2907046" y="2137033"/>
                  <a:pt x="2863693" y="2324659"/>
                  <a:pt x="2889585" y="2487529"/>
                </a:cubicBezTo>
                <a:cubicBezTo>
                  <a:pt x="2915477" y="2650399"/>
                  <a:pt x="2878421" y="2961453"/>
                  <a:pt x="2889585" y="3208912"/>
                </a:cubicBezTo>
                <a:cubicBezTo>
                  <a:pt x="2900749" y="3456371"/>
                  <a:pt x="2888057" y="3561431"/>
                  <a:pt x="2889585" y="3731293"/>
                </a:cubicBezTo>
                <a:cubicBezTo>
                  <a:pt x="2891113" y="3901155"/>
                  <a:pt x="2945384" y="4404865"/>
                  <a:pt x="2889585" y="4975057"/>
                </a:cubicBezTo>
                <a:cubicBezTo>
                  <a:pt x="2647179" y="5004799"/>
                  <a:pt x="2524734" y="4992213"/>
                  <a:pt x="2282772" y="4975057"/>
                </a:cubicBezTo>
                <a:cubicBezTo>
                  <a:pt x="2040810" y="4957901"/>
                  <a:pt x="1945523" y="4962453"/>
                  <a:pt x="1762647" y="4975057"/>
                </a:cubicBezTo>
                <a:cubicBezTo>
                  <a:pt x="1579771" y="4987661"/>
                  <a:pt x="1348786" y="4970828"/>
                  <a:pt x="1126938" y="4975057"/>
                </a:cubicBezTo>
                <a:cubicBezTo>
                  <a:pt x="905090" y="4979286"/>
                  <a:pt x="680378" y="4956178"/>
                  <a:pt x="491229" y="4975057"/>
                </a:cubicBezTo>
                <a:cubicBezTo>
                  <a:pt x="302080" y="4993936"/>
                  <a:pt x="234913" y="4964322"/>
                  <a:pt x="0" y="4975057"/>
                </a:cubicBezTo>
                <a:cubicBezTo>
                  <a:pt x="22998" y="4832305"/>
                  <a:pt x="-24801" y="4617072"/>
                  <a:pt x="0" y="4452676"/>
                </a:cubicBezTo>
                <a:cubicBezTo>
                  <a:pt x="24801" y="4288280"/>
                  <a:pt x="-19663" y="4099802"/>
                  <a:pt x="0" y="3930295"/>
                </a:cubicBezTo>
                <a:cubicBezTo>
                  <a:pt x="19663" y="3760788"/>
                  <a:pt x="-22147" y="3548526"/>
                  <a:pt x="0" y="3358163"/>
                </a:cubicBezTo>
                <a:cubicBezTo>
                  <a:pt x="22147" y="3167800"/>
                  <a:pt x="-8057" y="2934109"/>
                  <a:pt x="0" y="2736281"/>
                </a:cubicBezTo>
                <a:cubicBezTo>
                  <a:pt x="8057" y="2538453"/>
                  <a:pt x="-26203" y="2339590"/>
                  <a:pt x="0" y="2164150"/>
                </a:cubicBezTo>
                <a:cubicBezTo>
                  <a:pt x="26203" y="1988710"/>
                  <a:pt x="11760" y="1871783"/>
                  <a:pt x="0" y="1641769"/>
                </a:cubicBezTo>
                <a:cubicBezTo>
                  <a:pt x="-11760" y="1411755"/>
                  <a:pt x="-13343" y="1339588"/>
                  <a:pt x="0" y="1069637"/>
                </a:cubicBezTo>
                <a:cubicBezTo>
                  <a:pt x="13343" y="799686"/>
                  <a:pt x="-50430" y="24256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91390" y="10670"/>
                  <a:pt x="388489" y="-22257"/>
                  <a:pt x="606813" y="0"/>
                </a:cubicBezTo>
                <a:cubicBezTo>
                  <a:pt x="825137" y="22257"/>
                  <a:pt x="907966" y="378"/>
                  <a:pt x="1155834" y="0"/>
                </a:cubicBezTo>
                <a:cubicBezTo>
                  <a:pt x="1403702" y="-378"/>
                  <a:pt x="1631132" y="1637"/>
                  <a:pt x="1762647" y="0"/>
                </a:cubicBezTo>
                <a:cubicBezTo>
                  <a:pt x="1894162" y="-1637"/>
                  <a:pt x="2584359" y="-38961"/>
                  <a:pt x="2889585" y="0"/>
                </a:cubicBezTo>
                <a:cubicBezTo>
                  <a:pt x="2858210" y="197270"/>
                  <a:pt x="2857421" y="420791"/>
                  <a:pt x="2889585" y="671633"/>
                </a:cubicBezTo>
                <a:cubicBezTo>
                  <a:pt x="2921749" y="922475"/>
                  <a:pt x="2872604" y="995237"/>
                  <a:pt x="2889585" y="1243764"/>
                </a:cubicBezTo>
                <a:cubicBezTo>
                  <a:pt x="2906566" y="1492291"/>
                  <a:pt x="2874885" y="1620249"/>
                  <a:pt x="2889585" y="1815896"/>
                </a:cubicBezTo>
                <a:cubicBezTo>
                  <a:pt x="2904285" y="2011543"/>
                  <a:pt x="2884469" y="2155273"/>
                  <a:pt x="2889585" y="2388027"/>
                </a:cubicBezTo>
                <a:cubicBezTo>
                  <a:pt x="2894701" y="2620781"/>
                  <a:pt x="2860347" y="2887113"/>
                  <a:pt x="2889585" y="3059660"/>
                </a:cubicBezTo>
                <a:cubicBezTo>
                  <a:pt x="2918823" y="3232207"/>
                  <a:pt x="2907136" y="3472598"/>
                  <a:pt x="2889585" y="3731293"/>
                </a:cubicBezTo>
                <a:cubicBezTo>
                  <a:pt x="2872034" y="3989988"/>
                  <a:pt x="2886016" y="4154236"/>
                  <a:pt x="2889585" y="4303424"/>
                </a:cubicBezTo>
                <a:cubicBezTo>
                  <a:pt x="2893154" y="4452612"/>
                  <a:pt x="2918463" y="4784079"/>
                  <a:pt x="2889585" y="4975057"/>
                </a:cubicBezTo>
                <a:cubicBezTo>
                  <a:pt x="2730000" y="4967003"/>
                  <a:pt x="2479602" y="5004015"/>
                  <a:pt x="2282772" y="4975057"/>
                </a:cubicBezTo>
                <a:cubicBezTo>
                  <a:pt x="2085942" y="4946099"/>
                  <a:pt x="1992866" y="4989322"/>
                  <a:pt x="1762647" y="4975057"/>
                </a:cubicBezTo>
                <a:cubicBezTo>
                  <a:pt x="1532429" y="4960792"/>
                  <a:pt x="1267847" y="4970063"/>
                  <a:pt x="1126938" y="4975057"/>
                </a:cubicBezTo>
                <a:cubicBezTo>
                  <a:pt x="986029" y="4980051"/>
                  <a:pt x="750982" y="5004427"/>
                  <a:pt x="491229" y="4975057"/>
                </a:cubicBezTo>
                <a:cubicBezTo>
                  <a:pt x="231476" y="4945687"/>
                  <a:pt x="235734" y="4962678"/>
                  <a:pt x="0" y="4975057"/>
                </a:cubicBezTo>
                <a:cubicBezTo>
                  <a:pt x="-16920" y="4701317"/>
                  <a:pt x="24611" y="4641104"/>
                  <a:pt x="0" y="4353175"/>
                </a:cubicBezTo>
                <a:cubicBezTo>
                  <a:pt x="-24611" y="4065246"/>
                  <a:pt x="15353" y="4041786"/>
                  <a:pt x="0" y="3880544"/>
                </a:cubicBezTo>
                <a:cubicBezTo>
                  <a:pt x="-15353" y="3719302"/>
                  <a:pt x="-13904" y="3469986"/>
                  <a:pt x="0" y="3208912"/>
                </a:cubicBezTo>
                <a:cubicBezTo>
                  <a:pt x="13904" y="2947838"/>
                  <a:pt x="12424" y="2888165"/>
                  <a:pt x="0" y="2686531"/>
                </a:cubicBezTo>
                <a:cubicBezTo>
                  <a:pt x="-12424" y="2484897"/>
                  <a:pt x="-12893" y="2379642"/>
                  <a:pt x="0" y="2164150"/>
                </a:cubicBezTo>
                <a:cubicBezTo>
                  <a:pt x="12893" y="1948658"/>
                  <a:pt x="-18350" y="1719510"/>
                  <a:pt x="0" y="1542268"/>
                </a:cubicBezTo>
                <a:cubicBezTo>
                  <a:pt x="18350" y="1365026"/>
                  <a:pt x="-9417" y="1041365"/>
                  <a:pt x="0" y="820884"/>
                </a:cubicBezTo>
                <a:cubicBezTo>
                  <a:pt x="9417" y="600403"/>
                  <a:pt x="33237" y="2812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501894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5122" y="915418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8132" y="2098682"/>
            <a:ext cx="2041358" cy="830997"/>
          </a:xfrm>
          <a:custGeom>
            <a:avLst/>
            <a:gdLst>
              <a:gd name="connsiteX0" fmla="*/ 0 w 2041358"/>
              <a:gd name="connsiteY0" fmla="*/ 0 h 830997"/>
              <a:gd name="connsiteX1" fmla="*/ 721280 w 2041358"/>
              <a:gd name="connsiteY1" fmla="*/ 0 h 830997"/>
              <a:gd name="connsiteX2" fmla="*/ 1442560 w 2041358"/>
              <a:gd name="connsiteY2" fmla="*/ 0 h 830997"/>
              <a:gd name="connsiteX3" fmla="*/ 2041358 w 2041358"/>
              <a:gd name="connsiteY3" fmla="*/ 0 h 830997"/>
              <a:gd name="connsiteX4" fmla="*/ 2041358 w 2041358"/>
              <a:gd name="connsiteY4" fmla="*/ 390569 h 830997"/>
              <a:gd name="connsiteX5" fmla="*/ 2041358 w 2041358"/>
              <a:gd name="connsiteY5" fmla="*/ 830997 h 830997"/>
              <a:gd name="connsiteX6" fmla="*/ 1422146 w 2041358"/>
              <a:gd name="connsiteY6" fmla="*/ 830997 h 830997"/>
              <a:gd name="connsiteX7" fmla="*/ 741693 w 2041358"/>
              <a:gd name="connsiteY7" fmla="*/ 830997 h 830997"/>
              <a:gd name="connsiteX8" fmla="*/ 0 w 2041358"/>
              <a:gd name="connsiteY8" fmla="*/ 830997 h 830997"/>
              <a:gd name="connsiteX9" fmla="*/ 0 w 2041358"/>
              <a:gd name="connsiteY9" fmla="*/ 398879 h 830997"/>
              <a:gd name="connsiteX10" fmla="*/ 0 w 2041358"/>
              <a:gd name="connsiteY1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41358" h="830997" fill="none" extrusionOk="0">
                <a:moveTo>
                  <a:pt x="0" y="0"/>
                </a:moveTo>
                <a:cubicBezTo>
                  <a:pt x="153386" y="-9746"/>
                  <a:pt x="433774" y="-14862"/>
                  <a:pt x="721280" y="0"/>
                </a:cubicBezTo>
                <a:cubicBezTo>
                  <a:pt x="1008786" y="14862"/>
                  <a:pt x="1173184" y="33292"/>
                  <a:pt x="1442560" y="0"/>
                </a:cubicBezTo>
                <a:cubicBezTo>
                  <a:pt x="1711936" y="-33292"/>
                  <a:pt x="1795047" y="-15112"/>
                  <a:pt x="2041358" y="0"/>
                </a:cubicBezTo>
                <a:cubicBezTo>
                  <a:pt x="2046721" y="105296"/>
                  <a:pt x="2055796" y="275663"/>
                  <a:pt x="2041358" y="390569"/>
                </a:cubicBezTo>
                <a:cubicBezTo>
                  <a:pt x="2026920" y="505475"/>
                  <a:pt x="2058456" y="681229"/>
                  <a:pt x="2041358" y="830997"/>
                </a:cubicBezTo>
                <a:cubicBezTo>
                  <a:pt x="1849551" y="813476"/>
                  <a:pt x="1706307" y="852549"/>
                  <a:pt x="1422146" y="830997"/>
                </a:cubicBezTo>
                <a:cubicBezTo>
                  <a:pt x="1137985" y="809445"/>
                  <a:pt x="979156" y="820989"/>
                  <a:pt x="741693" y="830997"/>
                </a:cubicBezTo>
                <a:cubicBezTo>
                  <a:pt x="504230" y="841005"/>
                  <a:pt x="182680" y="863054"/>
                  <a:pt x="0" y="830997"/>
                </a:cubicBezTo>
                <a:cubicBezTo>
                  <a:pt x="-6451" y="722786"/>
                  <a:pt x="-17227" y="602316"/>
                  <a:pt x="0" y="398879"/>
                </a:cubicBezTo>
                <a:cubicBezTo>
                  <a:pt x="17227" y="195442"/>
                  <a:pt x="13657" y="116442"/>
                  <a:pt x="0" y="0"/>
                </a:cubicBezTo>
                <a:close/>
              </a:path>
              <a:path w="2041358" h="830997" stroke="0" extrusionOk="0">
                <a:moveTo>
                  <a:pt x="0" y="0"/>
                </a:moveTo>
                <a:cubicBezTo>
                  <a:pt x="305895" y="-6039"/>
                  <a:pt x="396834" y="18244"/>
                  <a:pt x="660039" y="0"/>
                </a:cubicBezTo>
                <a:cubicBezTo>
                  <a:pt x="923244" y="-18244"/>
                  <a:pt x="1171966" y="-21650"/>
                  <a:pt x="1360905" y="0"/>
                </a:cubicBezTo>
                <a:cubicBezTo>
                  <a:pt x="1549844" y="21650"/>
                  <a:pt x="1824027" y="-3328"/>
                  <a:pt x="2041358" y="0"/>
                </a:cubicBezTo>
                <a:cubicBezTo>
                  <a:pt x="2035561" y="124021"/>
                  <a:pt x="2053508" y="245335"/>
                  <a:pt x="2041358" y="415499"/>
                </a:cubicBezTo>
                <a:cubicBezTo>
                  <a:pt x="2029208" y="585663"/>
                  <a:pt x="2028525" y="639297"/>
                  <a:pt x="2041358" y="830997"/>
                </a:cubicBezTo>
                <a:cubicBezTo>
                  <a:pt x="1791585" y="848641"/>
                  <a:pt x="1567784" y="811764"/>
                  <a:pt x="1381319" y="830997"/>
                </a:cubicBezTo>
                <a:cubicBezTo>
                  <a:pt x="1194854" y="850230"/>
                  <a:pt x="901509" y="801973"/>
                  <a:pt x="721280" y="830997"/>
                </a:cubicBezTo>
                <a:cubicBezTo>
                  <a:pt x="541051" y="860021"/>
                  <a:pt x="303067" y="835478"/>
                  <a:pt x="0" y="830997"/>
                </a:cubicBezTo>
                <a:cubicBezTo>
                  <a:pt x="12804" y="665533"/>
                  <a:pt x="-3065" y="615060"/>
                  <a:pt x="0" y="407189"/>
                </a:cubicBezTo>
                <a:cubicBezTo>
                  <a:pt x="3065" y="199318"/>
                  <a:pt x="757" y="1364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85509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xeb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\x19\x31\xc0\x31\</a:t>
            </a:r>
            <a:r>
              <a:rPr lang="en-GB" sz="1600" b="1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xdb</a:t>
            </a:r>
            <a:r>
              <a:rPr lang="en-GB" sz="1600" b="1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ourier New" panose="02070309020205020404"/>
              </a:rPr>
              <a:t>\x31\xd2\x31...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1598195" y="30319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155833 w 2889583"/>
              <a:gd name="connsiteY2" fmla="*/ 0 h 904374"/>
              <a:gd name="connsiteX3" fmla="*/ 1704854 w 2889583"/>
              <a:gd name="connsiteY3" fmla="*/ 0 h 904374"/>
              <a:gd name="connsiteX4" fmla="*/ 2340562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61231 h 904374"/>
              <a:gd name="connsiteX7" fmla="*/ 2889583 w 2889583"/>
              <a:gd name="connsiteY7" fmla="*/ 904374 h 904374"/>
              <a:gd name="connsiteX8" fmla="*/ 2253875 w 2889583"/>
              <a:gd name="connsiteY8" fmla="*/ 904374 h 904374"/>
              <a:gd name="connsiteX9" fmla="*/ 1647062 w 2889583"/>
              <a:gd name="connsiteY9" fmla="*/ 904374 h 904374"/>
              <a:gd name="connsiteX10" fmla="*/ 1155833 w 2889583"/>
              <a:gd name="connsiteY10" fmla="*/ 904374 h 904374"/>
              <a:gd name="connsiteX11" fmla="*/ 520125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43143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3115" y="-20948"/>
                  <a:pt x="327825" y="7980"/>
                  <a:pt x="520125" y="0"/>
                </a:cubicBezTo>
                <a:cubicBezTo>
                  <a:pt x="712426" y="-7980"/>
                  <a:pt x="860104" y="-25039"/>
                  <a:pt x="1155833" y="0"/>
                </a:cubicBezTo>
                <a:cubicBezTo>
                  <a:pt x="1451562" y="25039"/>
                  <a:pt x="1593668" y="-7899"/>
                  <a:pt x="1704854" y="0"/>
                </a:cubicBezTo>
                <a:cubicBezTo>
                  <a:pt x="1816040" y="7899"/>
                  <a:pt x="2027357" y="-11182"/>
                  <a:pt x="2340562" y="0"/>
                </a:cubicBezTo>
                <a:cubicBezTo>
                  <a:pt x="2653767" y="11182"/>
                  <a:pt x="2667094" y="-14230"/>
                  <a:pt x="2889583" y="0"/>
                </a:cubicBezTo>
                <a:cubicBezTo>
                  <a:pt x="2872587" y="101116"/>
                  <a:pt x="2869269" y="271115"/>
                  <a:pt x="2889583" y="461231"/>
                </a:cubicBezTo>
                <a:cubicBezTo>
                  <a:pt x="2909897" y="651347"/>
                  <a:pt x="2885718" y="783823"/>
                  <a:pt x="2889583" y="904374"/>
                </a:cubicBezTo>
                <a:cubicBezTo>
                  <a:pt x="2718821" y="920987"/>
                  <a:pt x="2444402" y="909793"/>
                  <a:pt x="2253875" y="904374"/>
                </a:cubicBezTo>
                <a:cubicBezTo>
                  <a:pt x="2063348" y="898955"/>
                  <a:pt x="1807269" y="920754"/>
                  <a:pt x="1647062" y="904374"/>
                </a:cubicBezTo>
                <a:cubicBezTo>
                  <a:pt x="1486855" y="887994"/>
                  <a:pt x="1293472" y="914394"/>
                  <a:pt x="1155833" y="904374"/>
                </a:cubicBezTo>
                <a:cubicBezTo>
                  <a:pt x="1018194" y="894354"/>
                  <a:pt x="698422" y="900454"/>
                  <a:pt x="520125" y="904374"/>
                </a:cubicBezTo>
                <a:cubicBezTo>
                  <a:pt x="341828" y="908294"/>
                  <a:pt x="136053" y="900137"/>
                  <a:pt x="0" y="904374"/>
                </a:cubicBezTo>
                <a:cubicBezTo>
                  <a:pt x="12474" y="744755"/>
                  <a:pt x="11633" y="600937"/>
                  <a:pt x="0" y="443143"/>
                </a:cubicBezTo>
                <a:cubicBezTo>
                  <a:pt x="-11633" y="285349"/>
                  <a:pt x="-11739" y="105231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17993" y="-4188"/>
                  <a:pt x="310744" y="3426"/>
                  <a:pt x="520125" y="0"/>
                </a:cubicBezTo>
                <a:cubicBezTo>
                  <a:pt x="729507" y="-3426"/>
                  <a:pt x="800364" y="-17295"/>
                  <a:pt x="1069146" y="0"/>
                </a:cubicBezTo>
                <a:cubicBezTo>
                  <a:pt x="1337928" y="17295"/>
                  <a:pt x="1366314" y="22039"/>
                  <a:pt x="1618166" y="0"/>
                </a:cubicBezTo>
                <a:cubicBezTo>
                  <a:pt x="1870018" y="-22039"/>
                  <a:pt x="2045253" y="-15209"/>
                  <a:pt x="2253875" y="0"/>
                </a:cubicBezTo>
                <a:cubicBezTo>
                  <a:pt x="2462497" y="15209"/>
                  <a:pt x="2667371" y="-23064"/>
                  <a:pt x="2889583" y="0"/>
                </a:cubicBezTo>
                <a:cubicBezTo>
                  <a:pt x="2906490" y="164196"/>
                  <a:pt x="2873290" y="326157"/>
                  <a:pt x="2889583" y="470274"/>
                </a:cubicBezTo>
                <a:cubicBezTo>
                  <a:pt x="2905876" y="614391"/>
                  <a:pt x="2897889" y="698958"/>
                  <a:pt x="2889583" y="904374"/>
                </a:cubicBezTo>
                <a:cubicBezTo>
                  <a:pt x="2748393" y="884691"/>
                  <a:pt x="2535388" y="880570"/>
                  <a:pt x="2311666" y="904374"/>
                </a:cubicBezTo>
                <a:cubicBezTo>
                  <a:pt x="2087944" y="928178"/>
                  <a:pt x="1967820" y="890065"/>
                  <a:pt x="1820437" y="904374"/>
                </a:cubicBezTo>
                <a:cubicBezTo>
                  <a:pt x="1673054" y="918683"/>
                  <a:pt x="1414661" y="905698"/>
                  <a:pt x="1242521" y="904374"/>
                </a:cubicBezTo>
                <a:cubicBezTo>
                  <a:pt x="1070381" y="903050"/>
                  <a:pt x="735064" y="893782"/>
                  <a:pt x="606812" y="904374"/>
                </a:cubicBezTo>
                <a:cubicBezTo>
                  <a:pt x="478560" y="914966"/>
                  <a:pt x="202273" y="883325"/>
                  <a:pt x="0" y="904374"/>
                </a:cubicBezTo>
                <a:cubicBezTo>
                  <a:pt x="-22200" y="711702"/>
                  <a:pt x="-20449" y="661755"/>
                  <a:pt x="0" y="452187"/>
                </a:cubicBezTo>
                <a:cubicBezTo>
                  <a:pt x="20449" y="242619"/>
                  <a:pt x="5305" y="1121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37489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8195" y="5107405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06812 w 2889583"/>
              <a:gd name="connsiteY1" fmla="*/ 0 h 904374"/>
              <a:gd name="connsiteX2" fmla="*/ 1126937 w 2889583"/>
              <a:gd name="connsiteY2" fmla="*/ 0 h 904374"/>
              <a:gd name="connsiteX3" fmla="*/ 1733750 w 2889583"/>
              <a:gd name="connsiteY3" fmla="*/ 0 h 904374"/>
              <a:gd name="connsiteX4" fmla="*/ 2282771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98354 w 2889583"/>
              <a:gd name="connsiteY8" fmla="*/ 904374 h 904374"/>
              <a:gd name="connsiteX9" fmla="*/ 1820437 w 2889583"/>
              <a:gd name="connsiteY9" fmla="*/ 904374 h 904374"/>
              <a:gd name="connsiteX10" fmla="*/ 1213625 w 2889583"/>
              <a:gd name="connsiteY10" fmla="*/ 904374 h 904374"/>
              <a:gd name="connsiteX11" fmla="*/ 577917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793" y="-431"/>
                  <a:pt x="411563" y="4751"/>
                  <a:pt x="606812" y="0"/>
                </a:cubicBezTo>
                <a:cubicBezTo>
                  <a:pt x="802061" y="-4751"/>
                  <a:pt x="983962" y="-25087"/>
                  <a:pt x="1126937" y="0"/>
                </a:cubicBezTo>
                <a:cubicBezTo>
                  <a:pt x="1269913" y="25087"/>
                  <a:pt x="1479831" y="-27602"/>
                  <a:pt x="1733750" y="0"/>
                </a:cubicBezTo>
                <a:cubicBezTo>
                  <a:pt x="1987669" y="27602"/>
                  <a:pt x="2099810" y="2472"/>
                  <a:pt x="2282771" y="0"/>
                </a:cubicBezTo>
                <a:cubicBezTo>
                  <a:pt x="2465732" y="-2472"/>
                  <a:pt x="2679290" y="-1734"/>
                  <a:pt x="2889583" y="0"/>
                </a:cubicBezTo>
                <a:cubicBezTo>
                  <a:pt x="2880958" y="226652"/>
                  <a:pt x="2906580" y="347488"/>
                  <a:pt x="2889583" y="470274"/>
                </a:cubicBezTo>
                <a:cubicBezTo>
                  <a:pt x="2872586" y="593060"/>
                  <a:pt x="2889090" y="761380"/>
                  <a:pt x="2889583" y="904374"/>
                </a:cubicBezTo>
                <a:cubicBezTo>
                  <a:pt x="2753001" y="885065"/>
                  <a:pt x="2632868" y="915741"/>
                  <a:pt x="2398354" y="904374"/>
                </a:cubicBezTo>
                <a:cubicBezTo>
                  <a:pt x="2163840" y="893007"/>
                  <a:pt x="2026860" y="882226"/>
                  <a:pt x="1820437" y="904374"/>
                </a:cubicBezTo>
                <a:cubicBezTo>
                  <a:pt x="1614014" y="926522"/>
                  <a:pt x="1503271" y="906227"/>
                  <a:pt x="1213625" y="904374"/>
                </a:cubicBezTo>
                <a:cubicBezTo>
                  <a:pt x="923979" y="902521"/>
                  <a:pt x="878031" y="891879"/>
                  <a:pt x="577917" y="904374"/>
                </a:cubicBezTo>
                <a:cubicBezTo>
                  <a:pt x="277803" y="916869"/>
                  <a:pt x="213169" y="915863"/>
                  <a:pt x="0" y="904374"/>
                </a:cubicBezTo>
                <a:cubicBezTo>
                  <a:pt x="1309" y="785053"/>
                  <a:pt x="8935" y="593815"/>
                  <a:pt x="0" y="479318"/>
                </a:cubicBezTo>
                <a:cubicBezTo>
                  <a:pt x="-8935" y="364821"/>
                  <a:pt x="-16032" y="129217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41391" y="22097"/>
                  <a:pt x="382778" y="-22091"/>
                  <a:pt x="520125" y="0"/>
                </a:cubicBezTo>
                <a:cubicBezTo>
                  <a:pt x="657472" y="22091"/>
                  <a:pt x="855943" y="-15335"/>
                  <a:pt x="1040250" y="0"/>
                </a:cubicBezTo>
                <a:cubicBezTo>
                  <a:pt x="1224557" y="15335"/>
                  <a:pt x="1392896" y="-26576"/>
                  <a:pt x="1589271" y="0"/>
                </a:cubicBezTo>
                <a:cubicBezTo>
                  <a:pt x="1785646" y="26576"/>
                  <a:pt x="1859680" y="20986"/>
                  <a:pt x="2109396" y="0"/>
                </a:cubicBezTo>
                <a:cubicBezTo>
                  <a:pt x="2359112" y="-20986"/>
                  <a:pt x="2610804" y="32338"/>
                  <a:pt x="2889583" y="0"/>
                </a:cubicBezTo>
                <a:cubicBezTo>
                  <a:pt x="2889891" y="172074"/>
                  <a:pt x="2881607" y="338456"/>
                  <a:pt x="2889583" y="461231"/>
                </a:cubicBezTo>
                <a:cubicBezTo>
                  <a:pt x="2897559" y="584006"/>
                  <a:pt x="2908173" y="708752"/>
                  <a:pt x="2889583" y="904374"/>
                </a:cubicBezTo>
                <a:cubicBezTo>
                  <a:pt x="2619628" y="896976"/>
                  <a:pt x="2443508" y="887039"/>
                  <a:pt x="2282771" y="904374"/>
                </a:cubicBezTo>
                <a:cubicBezTo>
                  <a:pt x="2122034" y="921709"/>
                  <a:pt x="1938002" y="912450"/>
                  <a:pt x="1762646" y="904374"/>
                </a:cubicBezTo>
                <a:cubicBezTo>
                  <a:pt x="1587291" y="896298"/>
                  <a:pt x="1312455" y="931467"/>
                  <a:pt x="1155833" y="904374"/>
                </a:cubicBezTo>
                <a:cubicBezTo>
                  <a:pt x="999211" y="877281"/>
                  <a:pt x="890034" y="929246"/>
                  <a:pt x="635708" y="904374"/>
                </a:cubicBezTo>
                <a:cubicBezTo>
                  <a:pt x="381382" y="879502"/>
                  <a:pt x="217529" y="929513"/>
                  <a:pt x="0" y="904374"/>
                </a:cubicBezTo>
                <a:cubicBezTo>
                  <a:pt x="1853" y="781547"/>
                  <a:pt x="17234" y="576673"/>
                  <a:pt x="0" y="479318"/>
                </a:cubicBezTo>
                <a:cubicBezTo>
                  <a:pt x="-17234" y="381963"/>
                  <a:pt x="14296" y="20412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6147842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663235" y="1793060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0xffff1234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05348" y="3142852"/>
            <a:ext cx="1746584" cy="463215"/>
          </a:xfrm>
          <a:custGeom>
            <a:avLst/>
            <a:gdLst>
              <a:gd name="connsiteX0" fmla="*/ 0 w 1746584"/>
              <a:gd name="connsiteY0" fmla="*/ 0 h 463215"/>
              <a:gd name="connsiteX1" fmla="*/ 617126 w 1746584"/>
              <a:gd name="connsiteY1" fmla="*/ 0 h 463215"/>
              <a:gd name="connsiteX2" fmla="*/ 1181855 w 1746584"/>
              <a:gd name="connsiteY2" fmla="*/ 0 h 463215"/>
              <a:gd name="connsiteX3" fmla="*/ 1746584 w 1746584"/>
              <a:gd name="connsiteY3" fmla="*/ 0 h 463215"/>
              <a:gd name="connsiteX4" fmla="*/ 1746584 w 1746584"/>
              <a:gd name="connsiteY4" fmla="*/ 463215 h 463215"/>
              <a:gd name="connsiteX5" fmla="*/ 1164389 w 1746584"/>
              <a:gd name="connsiteY5" fmla="*/ 463215 h 463215"/>
              <a:gd name="connsiteX6" fmla="*/ 617126 w 1746584"/>
              <a:gd name="connsiteY6" fmla="*/ 463215 h 463215"/>
              <a:gd name="connsiteX7" fmla="*/ 0 w 1746584"/>
              <a:gd name="connsiteY7" fmla="*/ 463215 h 463215"/>
              <a:gd name="connsiteX8" fmla="*/ 0 w 1746584"/>
              <a:gd name="connsiteY8" fmla="*/ 0 h 463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6584" h="463215" fill="none" extrusionOk="0">
                <a:moveTo>
                  <a:pt x="0" y="0"/>
                </a:moveTo>
                <a:cubicBezTo>
                  <a:pt x="225703" y="-12795"/>
                  <a:pt x="437290" y="-26644"/>
                  <a:pt x="617126" y="0"/>
                </a:cubicBezTo>
                <a:cubicBezTo>
                  <a:pt x="796962" y="26644"/>
                  <a:pt x="944630" y="6560"/>
                  <a:pt x="1181855" y="0"/>
                </a:cubicBezTo>
                <a:cubicBezTo>
                  <a:pt x="1419080" y="-6560"/>
                  <a:pt x="1536460" y="13168"/>
                  <a:pt x="1746584" y="0"/>
                </a:cubicBezTo>
                <a:cubicBezTo>
                  <a:pt x="1763259" y="221819"/>
                  <a:pt x="1749565" y="241089"/>
                  <a:pt x="1746584" y="463215"/>
                </a:cubicBezTo>
                <a:cubicBezTo>
                  <a:pt x="1506213" y="475471"/>
                  <a:pt x="1422925" y="458725"/>
                  <a:pt x="1164389" y="463215"/>
                </a:cubicBezTo>
                <a:cubicBezTo>
                  <a:pt x="905853" y="467705"/>
                  <a:pt x="816630" y="453865"/>
                  <a:pt x="617126" y="463215"/>
                </a:cubicBezTo>
                <a:cubicBezTo>
                  <a:pt x="417622" y="472565"/>
                  <a:pt x="230355" y="460180"/>
                  <a:pt x="0" y="463215"/>
                </a:cubicBezTo>
                <a:cubicBezTo>
                  <a:pt x="8608" y="262483"/>
                  <a:pt x="1100" y="153657"/>
                  <a:pt x="0" y="0"/>
                </a:cubicBezTo>
                <a:close/>
              </a:path>
              <a:path w="1746584" h="463215" stroke="0" extrusionOk="0">
                <a:moveTo>
                  <a:pt x="0" y="0"/>
                </a:moveTo>
                <a:cubicBezTo>
                  <a:pt x="125420" y="-1648"/>
                  <a:pt x="467721" y="9509"/>
                  <a:pt x="617126" y="0"/>
                </a:cubicBezTo>
                <a:cubicBezTo>
                  <a:pt x="766531" y="-9509"/>
                  <a:pt x="916755" y="-9770"/>
                  <a:pt x="1146923" y="0"/>
                </a:cubicBezTo>
                <a:cubicBezTo>
                  <a:pt x="1377091" y="9770"/>
                  <a:pt x="1552281" y="65"/>
                  <a:pt x="1746584" y="0"/>
                </a:cubicBezTo>
                <a:cubicBezTo>
                  <a:pt x="1748918" y="129670"/>
                  <a:pt x="1729893" y="245120"/>
                  <a:pt x="1746584" y="463215"/>
                </a:cubicBezTo>
                <a:cubicBezTo>
                  <a:pt x="1438596" y="475055"/>
                  <a:pt x="1421444" y="435100"/>
                  <a:pt x="1129458" y="463215"/>
                </a:cubicBezTo>
                <a:cubicBezTo>
                  <a:pt x="837472" y="491330"/>
                  <a:pt x="763709" y="488021"/>
                  <a:pt x="564729" y="463215"/>
                </a:cubicBezTo>
                <a:cubicBezTo>
                  <a:pt x="365749" y="438409"/>
                  <a:pt x="254003" y="468256"/>
                  <a:pt x="0" y="463215"/>
                </a:cubicBezTo>
                <a:cubicBezTo>
                  <a:pt x="9343" y="345290"/>
                  <a:pt x="18779" y="13600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312158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EIP = 0xffff1234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74355" y="2641154"/>
            <a:ext cx="4875387" cy="338554"/>
          </a:xfrm>
          <a:custGeom>
            <a:avLst/>
            <a:gdLst>
              <a:gd name="connsiteX0" fmla="*/ 0 w 4875387"/>
              <a:gd name="connsiteY0" fmla="*/ 0 h 338554"/>
              <a:gd name="connsiteX1" fmla="*/ 647730 w 4875387"/>
              <a:gd name="connsiteY1" fmla="*/ 0 h 338554"/>
              <a:gd name="connsiteX2" fmla="*/ 1295460 w 4875387"/>
              <a:gd name="connsiteY2" fmla="*/ 0 h 338554"/>
              <a:gd name="connsiteX3" fmla="*/ 1943190 w 4875387"/>
              <a:gd name="connsiteY3" fmla="*/ 0 h 338554"/>
              <a:gd name="connsiteX4" fmla="*/ 2639674 w 4875387"/>
              <a:gd name="connsiteY4" fmla="*/ 0 h 338554"/>
              <a:gd name="connsiteX5" fmla="*/ 3189896 w 4875387"/>
              <a:gd name="connsiteY5" fmla="*/ 0 h 338554"/>
              <a:gd name="connsiteX6" fmla="*/ 3983888 w 4875387"/>
              <a:gd name="connsiteY6" fmla="*/ 0 h 338554"/>
              <a:gd name="connsiteX7" fmla="*/ 4875387 w 4875387"/>
              <a:gd name="connsiteY7" fmla="*/ 0 h 338554"/>
              <a:gd name="connsiteX8" fmla="*/ 4875387 w 4875387"/>
              <a:gd name="connsiteY8" fmla="*/ 338554 h 338554"/>
              <a:gd name="connsiteX9" fmla="*/ 4081395 w 4875387"/>
              <a:gd name="connsiteY9" fmla="*/ 338554 h 338554"/>
              <a:gd name="connsiteX10" fmla="*/ 3531173 w 4875387"/>
              <a:gd name="connsiteY10" fmla="*/ 338554 h 338554"/>
              <a:gd name="connsiteX11" fmla="*/ 2737182 w 4875387"/>
              <a:gd name="connsiteY11" fmla="*/ 338554 h 338554"/>
              <a:gd name="connsiteX12" fmla="*/ 2040698 w 4875387"/>
              <a:gd name="connsiteY12" fmla="*/ 338554 h 338554"/>
              <a:gd name="connsiteX13" fmla="*/ 1490475 w 4875387"/>
              <a:gd name="connsiteY13" fmla="*/ 338554 h 338554"/>
              <a:gd name="connsiteX14" fmla="*/ 940253 w 4875387"/>
              <a:gd name="connsiteY14" fmla="*/ 338554 h 338554"/>
              <a:gd name="connsiteX15" fmla="*/ 0 w 4875387"/>
              <a:gd name="connsiteY15" fmla="*/ 338554 h 338554"/>
              <a:gd name="connsiteX16" fmla="*/ 0 w 4875387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75387" h="338554" fill="none" extrusionOk="0">
                <a:moveTo>
                  <a:pt x="0" y="0"/>
                </a:moveTo>
                <a:cubicBezTo>
                  <a:pt x="294685" y="-4954"/>
                  <a:pt x="470522" y="-5851"/>
                  <a:pt x="647730" y="0"/>
                </a:cubicBezTo>
                <a:cubicBezTo>
                  <a:pt x="824938" y="5851"/>
                  <a:pt x="1150288" y="-19426"/>
                  <a:pt x="1295460" y="0"/>
                </a:cubicBezTo>
                <a:cubicBezTo>
                  <a:pt x="1440632" y="19426"/>
                  <a:pt x="1696538" y="5557"/>
                  <a:pt x="1943190" y="0"/>
                </a:cubicBezTo>
                <a:cubicBezTo>
                  <a:pt x="2189842" y="-5557"/>
                  <a:pt x="2487909" y="6620"/>
                  <a:pt x="2639674" y="0"/>
                </a:cubicBezTo>
                <a:cubicBezTo>
                  <a:pt x="2791439" y="-6620"/>
                  <a:pt x="2950511" y="-15465"/>
                  <a:pt x="3189896" y="0"/>
                </a:cubicBezTo>
                <a:cubicBezTo>
                  <a:pt x="3429281" y="15465"/>
                  <a:pt x="3816177" y="-7872"/>
                  <a:pt x="3983888" y="0"/>
                </a:cubicBezTo>
                <a:cubicBezTo>
                  <a:pt x="4151599" y="7872"/>
                  <a:pt x="4483165" y="40010"/>
                  <a:pt x="4875387" y="0"/>
                </a:cubicBezTo>
                <a:cubicBezTo>
                  <a:pt x="4876047" y="151973"/>
                  <a:pt x="4880734" y="246139"/>
                  <a:pt x="4875387" y="338554"/>
                </a:cubicBezTo>
                <a:cubicBezTo>
                  <a:pt x="4574958" y="323201"/>
                  <a:pt x="4291471" y="361071"/>
                  <a:pt x="4081395" y="338554"/>
                </a:cubicBezTo>
                <a:cubicBezTo>
                  <a:pt x="3871319" y="316037"/>
                  <a:pt x="3793360" y="322617"/>
                  <a:pt x="3531173" y="338554"/>
                </a:cubicBezTo>
                <a:cubicBezTo>
                  <a:pt x="3268986" y="354491"/>
                  <a:pt x="2953174" y="368612"/>
                  <a:pt x="2737182" y="338554"/>
                </a:cubicBezTo>
                <a:cubicBezTo>
                  <a:pt x="2521190" y="308496"/>
                  <a:pt x="2261327" y="348317"/>
                  <a:pt x="2040698" y="338554"/>
                </a:cubicBezTo>
                <a:cubicBezTo>
                  <a:pt x="1820069" y="328791"/>
                  <a:pt x="1652384" y="344570"/>
                  <a:pt x="1490475" y="338554"/>
                </a:cubicBezTo>
                <a:cubicBezTo>
                  <a:pt x="1328566" y="332538"/>
                  <a:pt x="1152238" y="349984"/>
                  <a:pt x="940253" y="338554"/>
                </a:cubicBezTo>
                <a:cubicBezTo>
                  <a:pt x="728268" y="327124"/>
                  <a:pt x="451825" y="296393"/>
                  <a:pt x="0" y="338554"/>
                </a:cubicBezTo>
                <a:cubicBezTo>
                  <a:pt x="-151" y="205286"/>
                  <a:pt x="-3975" y="128097"/>
                  <a:pt x="0" y="0"/>
                </a:cubicBezTo>
                <a:close/>
              </a:path>
              <a:path w="4875387" h="338554" stroke="0" extrusionOk="0">
                <a:moveTo>
                  <a:pt x="0" y="0"/>
                </a:moveTo>
                <a:cubicBezTo>
                  <a:pt x="197430" y="27254"/>
                  <a:pt x="416251" y="-1668"/>
                  <a:pt x="550222" y="0"/>
                </a:cubicBezTo>
                <a:cubicBezTo>
                  <a:pt x="684193" y="1668"/>
                  <a:pt x="1077431" y="-28929"/>
                  <a:pt x="1344214" y="0"/>
                </a:cubicBezTo>
                <a:cubicBezTo>
                  <a:pt x="1610997" y="28929"/>
                  <a:pt x="1883109" y="21783"/>
                  <a:pt x="2040698" y="0"/>
                </a:cubicBezTo>
                <a:cubicBezTo>
                  <a:pt x="2198287" y="-21783"/>
                  <a:pt x="2491119" y="18642"/>
                  <a:pt x="2737182" y="0"/>
                </a:cubicBezTo>
                <a:cubicBezTo>
                  <a:pt x="2983245" y="-18642"/>
                  <a:pt x="3269965" y="7330"/>
                  <a:pt x="3433665" y="0"/>
                </a:cubicBezTo>
                <a:cubicBezTo>
                  <a:pt x="3597365" y="-7330"/>
                  <a:pt x="3957151" y="-20698"/>
                  <a:pt x="4178903" y="0"/>
                </a:cubicBezTo>
                <a:cubicBezTo>
                  <a:pt x="4400655" y="20698"/>
                  <a:pt x="4534500" y="-25926"/>
                  <a:pt x="4875387" y="0"/>
                </a:cubicBezTo>
                <a:cubicBezTo>
                  <a:pt x="4871118" y="135851"/>
                  <a:pt x="4875130" y="177761"/>
                  <a:pt x="4875387" y="338554"/>
                </a:cubicBezTo>
                <a:cubicBezTo>
                  <a:pt x="4607053" y="335744"/>
                  <a:pt x="4450836" y="353847"/>
                  <a:pt x="4325165" y="338554"/>
                </a:cubicBezTo>
                <a:cubicBezTo>
                  <a:pt x="4199494" y="323261"/>
                  <a:pt x="3781530" y="328481"/>
                  <a:pt x="3579927" y="338554"/>
                </a:cubicBezTo>
                <a:cubicBezTo>
                  <a:pt x="3378324" y="348627"/>
                  <a:pt x="3098728" y="329346"/>
                  <a:pt x="2932197" y="338554"/>
                </a:cubicBezTo>
                <a:cubicBezTo>
                  <a:pt x="2765666" y="347763"/>
                  <a:pt x="2409025" y="312722"/>
                  <a:pt x="2138205" y="338554"/>
                </a:cubicBezTo>
                <a:cubicBezTo>
                  <a:pt x="1867385" y="364386"/>
                  <a:pt x="1750902" y="328414"/>
                  <a:pt x="1490475" y="338554"/>
                </a:cubicBezTo>
                <a:cubicBezTo>
                  <a:pt x="1230048" y="348695"/>
                  <a:pt x="1059622" y="361558"/>
                  <a:pt x="696484" y="338554"/>
                </a:cubicBezTo>
                <a:cubicBezTo>
                  <a:pt x="333346" y="315550"/>
                  <a:pt x="189853" y="326020"/>
                  <a:pt x="0" y="338554"/>
                </a:cubicBezTo>
                <a:cubicBezTo>
                  <a:pt x="-9985" y="180454"/>
                  <a:pt x="7777" y="1002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SetThreadContext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(_ARM64_NT_CONTEXT)</a:t>
            </a:r>
            <a:endParaRPr lang="en-GB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8316829" y="15841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7404" y="1077628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27756 w 2398889"/>
              <a:gd name="connsiteY1" fmla="*/ 0 h 338554"/>
              <a:gd name="connsiteX2" fmla="*/ 1175456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71411 w 2398889"/>
              <a:gd name="connsiteY7" fmla="*/ 338554 h 338554"/>
              <a:gd name="connsiteX8" fmla="*/ 623711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37624" y="-8731"/>
                  <a:pt x="400482" y="3350"/>
                  <a:pt x="527756" y="0"/>
                </a:cubicBezTo>
                <a:cubicBezTo>
                  <a:pt x="655030" y="-3350"/>
                  <a:pt x="973877" y="27159"/>
                  <a:pt x="1175456" y="0"/>
                </a:cubicBezTo>
                <a:cubicBezTo>
                  <a:pt x="1377035" y="-27159"/>
                  <a:pt x="1495367" y="-20442"/>
                  <a:pt x="1703211" y="0"/>
                </a:cubicBezTo>
                <a:cubicBezTo>
                  <a:pt x="1911056" y="20442"/>
                  <a:pt x="2077574" y="-6027"/>
                  <a:pt x="2398889" y="0"/>
                </a:cubicBezTo>
                <a:cubicBezTo>
                  <a:pt x="2403878" y="154254"/>
                  <a:pt x="2397080" y="206441"/>
                  <a:pt x="2398889" y="338554"/>
                </a:cubicBezTo>
                <a:cubicBezTo>
                  <a:pt x="2204633" y="321016"/>
                  <a:pt x="2077978" y="338853"/>
                  <a:pt x="1847145" y="338554"/>
                </a:cubicBezTo>
                <a:cubicBezTo>
                  <a:pt x="1616312" y="338255"/>
                  <a:pt x="1541510" y="351788"/>
                  <a:pt x="1271411" y="338554"/>
                </a:cubicBezTo>
                <a:cubicBezTo>
                  <a:pt x="1001312" y="325320"/>
                  <a:pt x="945317" y="361442"/>
                  <a:pt x="623711" y="338554"/>
                </a:cubicBezTo>
                <a:cubicBezTo>
                  <a:pt x="302105" y="315666"/>
                  <a:pt x="307925" y="308743"/>
                  <a:pt x="0" y="338554"/>
                </a:cubicBezTo>
                <a:cubicBezTo>
                  <a:pt x="8111" y="229458"/>
                  <a:pt x="15770" y="7274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23903" y="-2331"/>
                  <a:pt x="290958" y="16171"/>
                  <a:pt x="527756" y="0"/>
                </a:cubicBezTo>
                <a:cubicBezTo>
                  <a:pt x="764554" y="-16171"/>
                  <a:pt x="857752" y="24107"/>
                  <a:pt x="1079500" y="0"/>
                </a:cubicBezTo>
                <a:cubicBezTo>
                  <a:pt x="1301248" y="-24107"/>
                  <a:pt x="1513681" y="-1719"/>
                  <a:pt x="1727200" y="0"/>
                </a:cubicBezTo>
                <a:cubicBezTo>
                  <a:pt x="1940719" y="1719"/>
                  <a:pt x="2200883" y="-22049"/>
                  <a:pt x="2398889" y="0"/>
                </a:cubicBezTo>
                <a:cubicBezTo>
                  <a:pt x="2402639" y="72504"/>
                  <a:pt x="2392502" y="169285"/>
                  <a:pt x="2398889" y="338554"/>
                </a:cubicBezTo>
                <a:cubicBezTo>
                  <a:pt x="2274768" y="313882"/>
                  <a:pt x="2018877" y="342909"/>
                  <a:pt x="1871133" y="338554"/>
                </a:cubicBezTo>
                <a:cubicBezTo>
                  <a:pt x="1723389" y="334199"/>
                  <a:pt x="1491542" y="357315"/>
                  <a:pt x="1295400" y="338554"/>
                </a:cubicBezTo>
                <a:cubicBezTo>
                  <a:pt x="1099258" y="319793"/>
                  <a:pt x="876839" y="363585"/>
                  <a:pt x="719667" y="338554"/>
                </a:cubicBezTo>
                <a:cubicBezTo>
                  <a:pt x="562495" y="313523"/>
                  <a:pt x="300912" y="361564"/>
                  <a:pt x="0" y="338554"/>
                </a:cubicBezTo>
                <a:cubicBezTo>
                  <a:pt x="3075" y="253125"/>
                  <a:pt x="8745" y="13068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29" name="Straight Arrow Connector 28"/>
          <p:cNvCxnSpPr>
            <a:cxnSpLocks/>
            <a:stCxn id="25" idx="1"/>
            <a:endCxn id="5" idx="3"/>
          </p:cNvCxnSpPr>
          <p:nvPr/>
        </p:nvCxnSpPr>
        <p:spPr>
          <a:xfrm flipH="1">
            <a:off x="4319490" y="1246905"/>
            <a:ext cx="1167914" cy="1267276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1" y="5107405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42323 w 4834689"/>
              <a:gd name="connsiteY1" fmla="*/ 0 h 332874"/>
              <a:gd name="connsiteX2" fmla="*/ 1429687 w 4834689"/>
              <a:gd name="connsiteY2" fmla="*/ 0 h 332874"/>
              <a:gd name="connsiteX3" fmla="*/ 2168703 w 4834689"/>
              <a:gd name="connsiteY3" fmla="*/ 0 h 332874"/>
              <a:gd name="connsiteX4" fmla="*/ 2811026 w 4834689"/>
              <a:gd name="connsiteY4" fmla="*/ 0 h 332874"/>
              <a:gd name="connsiteX5" fmla="*/ 3405002 w 4834689"/>
              <a:gd name="connsiteY5" fmla="*/ 0 h 332874"/>
              <a:gd name="connsiteX6" fmla="*/ 4144019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047325 w 4834689"/>
              <a:gd name="connsiteY9" fmla="*/ 332874 h 332874"/>
              <a:gd name="connsiteX10" fmla="*/ 3308309 w 4834689"/>
              <a:gd name="connsiteY10" fmla="*/ 332874 h 332874"/>
              <a:gd name="connsiteX11" fmla="*/ 2617639 w 4834689"/>
              <a:gd name="connsiteY11" fmla="*/ 332874 h 332874"/>
              <a:gd name="connsiteX12" fmla="*/ 1830275 w 4834689"/>
              <a:gd name="connsiteY12" fmla="*/ 332874 h 332874"/>
              <a:gd name="connsiteX13" fmla="*/ 1284646 w 4834689"/>
              <a:gd name="connsiteY13" fmla="*/ 332874 h 332874"/>
              <a:gd name="connsiteX14" fmla="*/ 593976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10180" y="15267"/>
                  <a:pt x="505815" y="-1864"/>
                  <a:pt x="642323" y="0"/>
                </a:cubicBezTo>
                <a:cubicBezTo>
                  <a:pt x="778831" y="1864"/>
                  <a:pt x="1135501" y="-17840"/>
                  <a:pt x="1429687" y="0"/>
                </a:cubicBezTo>
                <a:cubicBezTo>
                  <a:pt x="1723873" y="17840"/>
                  <a:pt x="1882317" y="21826"/>
                  <a:pt x="2168703" y="0"/>
                </a:cubicBezTo>
                <a:cubicBezTo>
                  <a:pt x="2455089" y="-21826"/>
                  <a:pt x="2528252" y="-6275"/>
                  <a:pt x="2811026" y="0"/>
                </a:cubicBezTo>
                <a:cubicBezTo>
                  <a:pt x="3093800" y="6275"/>
                  <a:pt x="3257573" y="-24074"/>
                  <a:pt x="3405002" y="0"/>
                </a:cubicBezTo>
                <a:cubicBezTo>
                  <a:pt x="3552431" y="24074"/>
                  <a:pt x="3780271" y="13758"/>
                  <a:pt x="4144019" y="0"/>
                </a:cubicBezTo>
                <a:cubicBezTo>
                  <a:pt x="4507767" y="-13758"/>
                  <a:pt x="4602512" y="7641"/>
                  <a:pt x="4834689" y="0"/>
                </a:cubicBezTo>
                <a:cubicBezTo>
                  <a:pt x="4818538" y="93356"/>
                  <a:pt x="4843746" y="185092"/>
                  <a:pt x="4834689" y="332874"/>
                </a:cubicBezTo>
                <a:cubicBezTo>
                  <a:pt x="4585626" y="314658"/>
                  <a:pt x="4344431" y="366692"/>
                  <a:pt x="4047325" y="332874"/>
                </a:cubicBezTo>
                <a:cubicBezTo>
                  <a:pt x="3750219" y="299056"/>
                  <a:pt x="3551820" y="365536"/>
                  <a:pt x="3308309" y="332874"/>
                </a:cubicBezTo>
                <a:cubicBezTo>
                  <a:pt x="3064798" y="300212"/>
                  <a:pt x="2774578" y="302698"/>
                  <a:pt x="2617639" y="332874"/>
                </a:cubicBezTo>
                <a:cubicBezTo>
                  <a:pt x="2460700" y="363051"/>
                  <a:pt x="2103401" y="352116"/>
                  <a:pt x="1830275" y="332874"/>
                </a:cubicBezTo>
                <a:cubicBezTo>
                  <a:pt x="1557149" y="313632"/>
                  <a:pt x="1444516" y="316285"/>
                  <a:pt x="1284646" y="332874"/>
                </a:cubicBezTo>
                <a:cubicBezTo>
                  <a:pt x="1124776" y="349463"/>
                  <a:pt x="926444" y="318438"/>
                  <a:pt x="593976" y="332874"/>
                </a:cubicBezTo>
                <a:cubicBezTo>
                  <a:pt x="261508" y="347311"/>
                  <a:pt x="119947" y="311770"/>
                  <a:pt x="0" y="332874"/>
                </a:cubicBezTo>
                <a:cubicBezTo>
                  <a:pt x="-1877" y="227128"/>
                  <a:pt x="5554" y="148770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156235" y="-19271"/>
                  <a:pt x="387691" y="27585"/>
                  <a:pt x="642323" y="0"/>
                </a:cubicBezTo>
                <a:cubicBezTo>
                  <a:pt x="896955" y="-27585"/>
                  <a:pt x="1008073" y="-3750"/>
                  <a:pt x="1236299" y="0"/>
                </a:cubicBezTo>
                <a:cubicBezTo>
                  <a:pt x="1464525" y="3750"/>
                  <a:pt x="1757920" y="-24345"/>
                  <a:pt x="1926969" y="0"/>
                </a:cubicBezTo>
                <a:cubicBezTo>
                  <a:pt x="2096018" y="24345"/>
                  <a:pt x="2259370" y="19539"/>
                  <a:pt x="2472598" y="0"/>
                </a:cubicBezTo>
                <a:cubicBezTo>
                  <a:pt x="2685826" y="-19539"/>
                  <a:pt x="2979080" y="15425"/>
                  <a:pt x="3163268" y="0"/>
                </a:cubicBezTo>
                <a:cubicBezTo>
                  <a:pt x="3347456" y="-15425"/>
                  <a:pt x="3487557" y="-28052"/>
                  <a:pt x="3805591" y="0"/>
                </a:cubicBezTo>
                <a:cubicBezTo>
                  <a:pt x="4123625" y="28052"/>
                  <a:pt x="4351734" y="-31686"/>
                  <a:pt x="4834689" y="0"/>
                </a:cubicBezTo>
                <a:cubicBezTo>
                  <a:pt x="4837947" y="130886"/>
                  <a:pt x="4836678" y="251727"/>
                  <a:pt x="4834689" y="332874"/>
                </a:cubicBezTo>
                <a:cubicBezTo>
                  <a:pt x="4607437" y="301763"/>
                  <a:pt x="4329042" y="349735"/>
                  <a:pt x="4095672" y="332874"/>
                </a:cubicBezTo>
                <a:cubicBezTo>
                  <a:pt x="3862302" y="316013"/>
                  <a:pt x="3719885" y="360442"/>
                  <a:pt x="3356656" y="332874"/>
                </a:cubicBezTo>
                <a:cubicBezTo>
                  <a:pt x="2993427" y="305306"/>
                  <a:pt x="2924147" y="338024"/>
                  <a:pt x="2811026" y="332874"/>
                </a:cubicBezTo>
                <a:cubicBezTo>
                  <a:pt x="2697905" y="327725"/>
                  <a:pt x="2401667" y="354318"/>
                  <a:pt x="2120356" y="332874"/>
                </a:cubicBezTo>
                <a:cubicBezTo>
                  <a:pt x="1839045" y="311431"/>
                  <a:pt x="1681644" y="305871"/>
                  <a:pt x="1429687" y="332874"/>
                </a:cubicBezTo>
                <a:cubicBezTo>
                  <a:pt x="1177730" y="359877"/>
                  <a:pt x="967343" y="303445"/>
                  <a:pt x="690670" y="332874"/>
                </a:cubicBezTo>
                <a:cubicBezTo>
                  <a:pt x="413997" y="362303"/>
                  <a:pt x="211625" y="334881"/>
                  <a:pt x="0" y="332874"/>
                </a:cubicBezTo>
                <a:cubicBezTo>
                  <a:pt x="1400" y="193912"/>
                  <a:pt x="-10628" y="14488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6159232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Suspended thread 1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495801" y="5448299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690670 w 4834689"/>
              <a:gd name="connsiteY1" fmla="*/ 0 h 332874"/>
              <a:gd name="connsiteX2" fmla="*/ 1381340 w 4834689"/>
              <a:gd name="connsiteY2" fmla="*/ 0 h 332874"/>
              <a:gd name="connsiteX3" fmla="*/ 2072010 w 4834689"/>
              <a:gd name="connsiteY3" fmla="*/ 0 h 332874"/>
              <a:gd name="connsiteX4" fmla="*/ 2859373 w 4834689"/>
              <a:gd name="connsiteY4" fmla="*/ 0 h 332874"/>
              <a:gd name="connsiteX5" fmla="*/ 3405002 w 4834689"/>
              <a:gd name="connsiteY5" fmla="*/ 0 h 332874"/>
              <a:gd name="connsiteX6" fmla="*/ 4095672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240713 w 4834689"/>
              <a:gd name="connsiteY9" fmla="*/ 332874 h 332874"/>
              <a:gd name="connsiteX10" fmla="*/ 3646737 w 4834689"/>
              <a:gd name="connsiteY10" fmla="*/ 332874 h 332874"/>
              <a:gd name="connsiteX11" fmla="*/ 2956067 w 4834689"/>
              <a:gd name="connsiteY11" fmla="*/ 332874 h 332874"/>
              <a:gd name="connsiteX12" fmla="*/ 2362091 w 4834689"/>
              <a:gd name="connsiteY12" fmla="*/ 332874 h 332874"/>
              <a:gd name="connsiteX13" fmla="*/ 1671421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159183" y="-13751"/>
                  <a:pt x="538996" y="1724"/>
                  <a:pt x="690670" y="0"/>
                </a:cubicBezTo>
                <a:cubicBezTo>
                  <a:pt x="842344" y="-1724"/>
                  <a:pt x="1150060" y="-11420"/>
                  <a:pt x="1381340" y="0"/>
                </a:cubicBezTo>
                <a:cubicBezTo>
                  <a:pt x="1612620" y="11420"/>
                  <a:pt x="1816048" y="-26908"/>
                  <a:pt x="2072010" y="0"/>
                </a:cubicBezTo>
                <a:cubicBezTo>
                  <a:pt x="2327972" y="26908"/>
                  <a:pt x="2554449" y="29155"/>
                  <a:pt x="2859373" y="0"/>
                </a:cubicBezTo>
                <a:cubicBezTo>
                  <a:pt x="3164297" y="-29155"/>
                  <a:pt x="3170110" y="-8513"/>
                  <a:pt x="3405002" y="0"/>
                </a:cubicBezTo>
                <a:cubicBezTo>
                  <a:pt x="3639894" y="8513"/>
                  <a:pt x="3848760" y="-26295"/>
                  <a:pt x="4095672" y="0"/>
                </a:cubicBezTo>
                <a:cubicBezTo>
                  <a:pt x="4342584" y="26295"/>
                  <a:pt x="4626343" y="-1376"/>
                  <a:pt x="4834689" y="0"/>
                </a:cubicBezTo>
                <a:cubicBezTo>
                  <a:pt x="4837776" y="149259"/>
                  <a:pt x="4840052" y="180700"/>
                  <a:pt x="4834689" y="332874"/>
                </a:cubicBezTo>
                <a:cubicBezTo>
                  <a:pt x="4613709" y="308925"/>
                  <a:pt x="4465228" y="316881"/>
                  <a:pt x="4240713" y="332874"/>
                </a:cubicBezTo>
                <a:cubicBezTo>
                  <a:pt x="4016198" y="348867"/>
                  <a:pt x="3847575" y="341511"/>
                  <a:pt x="3646737" y="332874"/>
                </a:cubicBezTo>
                <a:cubicBezTo>
                  <a:pt x="3445899" y="324237"/>
                  <a:pt x="3290955" y="339427"/>
                  <a:pt x="2956067" y="332874"/>
                </a:cubicBezTo>
                <a:cubicBezTo>
                  <a:pt x="2621179" y="326322"/>
                  <a:pt x="2576474" y="306986"/>
                  <a:pt x="2362091" y="332874"/>
                </a:cubicBezTo>
                <a:cubicBezTo>
                  <a:pt x="2147708" y="358762"/>
                  <a:pt x="1951408" y="341043"/>
                  <a:pt x="1671421" y="332874"/>
                </a:cubicBezTo>
                <a:cubicBezTo>
                  <a:pt x="1391434" y="324706"/>
                  <a:pt x="1251946" y="317723"/>
                  <a:pt x="884057" y="332874"/>
                </a:cubicBezTo>
                <a:cubicBezTo>
                  <a:pt x="516168" y="348025"/>
                  <a:pt x="377479" y="353188"/>
                  <a:pt x="0" y="332874"/>
                </a:cubicBezTo>
                <a:cubicBezTo>
                  <a:pt x="-11514" y="207829"/>
                  <a:pt x="11651" y="152582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85138" y="12105"/>
                  <a:pt x="358611" y="-2571"/>
                  <a:pt x="593976" y="0"/>
                </a:cubicBezTo>
                <a:cubicBezTo>
                  <a:pt x="829341" y="2571"/>
                  <a:pt x="1181814" y="21771"/>
                  <a:pt x="1381340" y="0"/>
                </a:cubicBezTo>
                <a:cubicBezTo>
                  <a:pt x="1580866" y="-21771"/>
                  <a:pt x="1688464" y="-11738"/>
                  <a:pt x="1975316" y="0"/>
                </a:cubicBezTo>
                <a:cubicBezTo>
                  <a:pt x="2262168" y="11738"/>
                  <a:pt x="2317660" y="8097"/>
                  <a:pt x="2617639" y="0"/>
                </a:cubicBezTo>
                <a:cubicBezTo>
                  <a:pt x="2917618" y="-8097"/>
                  <a:pt x="3064150" y="-28090"/>
                  <a:pt x="3259962" y="0"/>
                </a:cubicBezTo>
                <a:cubicBezTo>
                  <a:pt x="3455774" y="28090"/>
                  <a:pt x="3701376" y="2377"/>
                  <a:pt x="3853938" y="0"/>
                </a:cubicBezTo>
                <a:cubicBezTo>
                  <a:pt x="4006500" y="-2377"/>
                  <a:pt x="4603774" y="8562"/>
                  <a:pt x="4834689" y="0"/>
                </a:cubicBezTo>
                <a:cubicBezTo>
                  <a:pt x="4849220" y="138497"/>
                  <a:pt x="4842295" y="224983"/>
                  <a:pt x="4834689" y="332874"/>
                </a:cubicBezTo>
                <a:cubicBezTo>
                  <a:pt x="4532825" y="303042"/>
                  <a:pt x="4400048" y="362970"/>
                  <a:pt x="4095672" y="332874"/>
                </a:cubicBezTo>
                <a:cubicBezTo>
                  <a:pt x="3791296" y="302778"/>
                  <a:pt x="3636160" y="316207"/>
                  <a:pt x="3501696" y="332874"/>
                </a:cubicBezTo>
                <a:cubicBezTo>
                  <a:pt x="3367232" y="349541"/>
                  <a:pt x="3080807" y="343805"/>
                  <a:pt x="2811026" y="332874"/>
                </a:cubicBezTo>
                <a:cubicBezTo>
                  <a:pt x="2541245" y="321944"/>
                  <a:pt x="2536534" y="323735"/>
                  <a:pt x="2265397" y="332874"/>
                </a:cubicBezTo>
                <a:cubicBezTo>
                  <a:pt x="1994260" y="342013"/>
                  <a:pt x="1775942" y="299519"/>
                  <a:pt x="1526380" y="332874"/>
                </a:cubicBezTo>
                <a:cubicBezTo>
                  <a:pt x="1276818" y="366229"/>
                  <a:pt x="1231323" y="321970"/>
                  <a:pt x="980751" y="332874"/>
                </a:cubicBezTo>
                <a:cubicBezTo>
                  <a:pt x="730179" y="343778"/>
                  <a:pt x="376212" y="287199"/>
                  <a:pt x="0" y="332874"/>
                </a:cubicBezTo>
                <a:cubicBezTo>
                  <a:pt x="-5855" y="203231"/>
                  <a:pt x="571" y="13922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87546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 2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495801" y="5789193"/>
            <a:ext cx="4834689" cy="332874"/>
          </a:xfrm>
          <a:custGeom>
            <a:avLst/>
            <a:gdLst>
              <a:gd name="connsiteX0" fmla="*/ 0 w 4834689"/>
              <a:gd name="connsiteY0" fmla="*/ 0 h 332874"/>
              <a:gd name="connsiteX1" fmla="*/ 739017 w 4834689"/>
              <a:gd name="connsiteY1" fmla="*/ 0 h 332874"/>
              <a:gd name="connsiteX2" fmla="*/ 1478033 w 4834689"/>
              <a:gd name="connsiteY2" fmla="*/ 0 h 332874"/>
              <a:gd name="connsiteX3" fmla="*/ 2023663 w 4834689"/>
              <a:gd name="connsiteY3" fmla="*/ 0 h 332874"/>
              <a:gd name="connsiteX4" fmla="*/ 2811026 w 4834689"/>
              <a:gd name="connsiteY4" fmla="*/ 0 h 332874"/>
              <a:gd name="connsiteX5" fmla="*/ 3550043 w 4834689"/>
              <a:gd name="connsiteY5" fmla="*/ 0 h 332874"/>
              <a:gd name="connsiteX6" fmla="*/ 4240713 w 4834689"/>
              <a:gd name="connsiteY6" fmla="*/ 0 h 332874"/>
              <a:gd name="connsiteX7" fmla="*/ 4834689 w 4834689"/>
              <a:gd name="connsiteY7" fmla="*/ 0 h 332874"/>
              <a:gd name="connsiteX8" fmla="*/ 4834689 w 4834689"/>
              <a:gd name="connsiteY8" fmla="*/ 332874 h 332874"/>
              <a:gd name="connsiteX9" fmla="*/ 4192366 w 4834689"/>
              <a:gd name="connsiteY9" fmla="*/ 332874 h 332874"/>
              <a:gd name="connsiteX10" fmla="*/ 3501696 w 4834689"/>
              <a:gd name="connsiteY10" fmla="*/ 332874 h 332874"/>
              <a:gd name="connsiteX11" fmla="*/ 2859373 w 4834689"/>
              <a:gd name="connsiteY11" fmla="*/ 332874 h 332874"/>
              <a:gd name="connsiteX12" fmla="*/ 2168703 w 4834689"/>
              <a:gd name="connsiteY12" fmla="*/ 332874 h 332874"/>
              <a:gd name="connsiteX13" fmla="*/ 1478033 w 4834689"/>
              <a:gd name="connsiteY13" fmla="*/ 332874 h 332874"/>
              <a:gd name="connsiteX14" fmla="*/ 884057 w 4834689"/>
              <a:gd name="connsiteY14" fmla="*/ 332874 h 332874"/>
              <a:gd name="connsiteX15" fmla="*/ 0 w 4834689"/>
              <a:gd name="connsiteY15" fmla="*/ 332874 h 332874"/>
              <a:gd name="connsiteX16" fmla="*/ 0 w 4834689"/>
              <a:gd name="connsiteY16" fmla="*/ 0 h 33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4689" h="332874" fill="none" extrusionOk="0">
                <a:moveTo>
                  <a:pt x="0" y="0"/>
                </a:moveTo>
                <a:cubicBezTo>
                  <a:pt x="230313" y="25102"/>
                  <a:pt x="435570" y="1892"/>
                  <a:pt x="739017" y="0"/>
                </a:cubicBezTo>
                <a:cubicBezTo>
                  <a:pt x="1042464" y="-1892"/>
                  <a:pt x="1135201" y="-17282"/>
                  <a:pt x="1478033" y="0"/>
                </a:cubicBezTo>
                <a:cubicBezTo>
                  <a:pt x="1820865" y="17282"/>
                  <a:pt x="1874019" y="-8465"/>
                  <a:pt x="2023663" y="0"/>
                </a:cubicBezTo>
                <a:cubicBezTo>
                  <a:pt x="2173307" y="8465"/>
                  <a:pt x="2550486" y="14962"/>
                  <a:pt x="2811026" y="0"/>
                </a:cubicBezTo>
                <a:cubicBezTo>
                  <a:pt x="3071566" y="-14962"/>
                  <a:pt x="3316548" y="28961"/>
                  <a:pt x="3550043" y="0"/>
                </a:cubicBezTo>
                <a:cubicBezTo>
                  <a:pt x="3783538" y="-28961"/>
                  <a:pt x="4000227" y="-30923"/>
                  <a:pt x="4240713" y="0"/>
                </a:cubicBezTo>
                <a:cubicBezTo>
                  <a:pt x="4481199" y="30923"/>
                  <a:pt x="4610451" y="-24161"/>
                  <a:pt x="4834689" y="0"/>
                </a:cubicBezTo>
                <a:cubicBezTo>
                  <a:pt x="4821715" y="135617"/>
                  <a:pt x="4819355" y="189509"/>
                  <a:pt x="4834689" y="332874"/>
                </a:cubicBezTo>
                <a:cubicBezTo>
                  <a:pt x="4625094" y="351112"/>
                  <a:pt x="4406312" y="336241"/>
                  <a:pt x="4192366" y="332874"/>
                </a:cubicBezTo>
                <a:cubicBezTo>
                  <a:pt x="3978420" y="329507"/>
                  <a:pt x="3767111" y="322468"/>
                  <a:pt x="3501696" y="332874"/>
                </a:cubicBezTo>
                <a:cubicBezTo>
                  <a:pt x="3236281" y="343281"/>
                  <a:pt x="3074275" y="328850"/>
                  <a:pt x="2859373" y="332874"/>
                </a:cubicBezTo>
                <a:cubicBezTo>
                  <a:pt x="2644471" y="336898"/>
                  <a:pt x="2489836" y="326495"/>
                  <a:pt x="2168703" y="332874"/>
                </a:cubicBezTo>
                <a:cubicBezTo>
                  <a:pt x="1847570" y="339254"/>
                  <a:pt x="1730522" y="360498"/>
                  <a:pt x="1478033" y="332874"/>
                </a:cubicBezTo>
                <a:cubicBezTo>
                  <a:pt x="1225544" y="305251"/>
                  <a:pt x="1009248" y="336818"/>
                  <a:pt x="884057" y="332874"/>
                </a:cubicBezTo>
                <a:cubicBezTo>
                  <a:pt x="758866" y="328930"/>
                  <a:pt x="332430" y="345518"/>
                  <a:pt x="0" y="332874"/>
                </a:cubicBezTo>
                <a:cubicBezTo>
                  <a:pt x="-8254" y="231805"/>
                  <a:pt x="15684" y="71139"/>
                  <a:pt x="0" y="0"/>
                </a:cubicBezTo>
                <a:close/>
              </a:path>
              <a:path w="4834689" h="332874" stroke="0" extrusionOk="0">
                <a:moveTo>
                  <a:pt x="0" y="0"/>
                </a:moveTo>
                <a:cubicBezTo>
                  <a:pt x="279393" y="4051"/>
                  <a:pt x="434111" y="-15129"/>
                  <a:pt x="642323" y="0"/>
                </a:cubicBezTo>
                <a:cubicBezTo>
                  <a:pt x="850535" y="15129"/>
                  <a:pt x="1195056" y="-15784"/>
                  <a:pt x="1429687" y="0"/>
                </a:cubicBezTo>
                <a:cubicBezTo>
                  <a:pt x="1664318" y="15784"/>
                  <a:pt x="1797732" y="-26450"/>
                  <a:pt x="2072010" y="0"/>
                </a:cubicBezTo>
                <a:cubicBezTo>
                  <a:pt x="2346288" y="26450"/>
                  <a:pt x="2563407" y="-6983"/>
                  <a:pt x="2811026" y="0"/>
                </a:cubicBezTo>
                <a:cubicBezTo>
                  <a:pt x="3058645" y="6983"/>
                  <a:pt x="3134918" y="12522"/>
                  <a:pt x="3405002" y="0"/>
                </a:cubicBezTo>
                <a:cubicBezTo>
                  <a:pt x="3675086" y="-12522"/>
                  <a:pt x="3786186" y="31670"/>
                  <a:pt x="4095672" y="0"/>
                </a:cubicBezTo>
                <a:cubicBezTo>
                  <a:pt x="4405158" y="-31670"/>
                  <a:pt x="4586852" y="-7691"/>
                  <a:pt x="4834689" y="0"/>
                </a:cubicBezTo>
                <a:cubicBezTo>
                  <a:pt x="4835600" y="111460"/>
                  <a:pt x="4822929" y="238686"/>
                  <a:pt x="4834689" y="332874"/>
                </a:cubicBezTo>
                <a:cubicBezTo>
                  <a:pt x="4616962" y="345747"/>
                  <a:pt x="4358393" y="353112"/>
                  <a:pt x="4047325" y="332874"/>
                </a:cubicBezTo>
                <a:cubicBezTo>
                  <a:pt x="3736257" y="312636"/>
                  <a:pt x="3567870" y="356369"/>
                  <a:pt x="3308309" y="332874"/>
                </a:cubicBezTo>
                <a:cubicBezTo>
                  <a:pt x="3048748" y="309379"/>
                  <a:pt x="2760161" y="360054"/>
                  <a:pt x="2617639" y="332874"/>
                </a:cubicBezTo>
                <a:cubicBezTo>
                  <a:pt x="2475117" y="305695"/>
                  <a:pt x="2203109" y="319089"/>
                  <a:pt x="1830275" y="332874"/>
                </a:cubicBezTo>
                <a:cubicBezTo>
                  <a:pt x="1457441" y="346659"/>
                  <a:pt x="1243141" y="333633"/>
                  <a:pt x="1091258" y="332874"/>
                </a:cubicBezTo>
                <a:cubicBezTo>
                  <a:pt x="939375" y="332115"/>
                  <a:pt x="284078" y="298189"/>
                  <a:pt x="0" y="332874"/>
                </a:cubicBezTo>
                <a:cubicBezTo>
                  <a:pt x="9977" y="259811"/>
                  <a:pt x="2433" y="8391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606391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 3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33" name="Straight Arrow Connector 32"/>
          <p:cNvCxnSpPr>
            <a:cxnSpLocks/>
            <a:stCxn id="18" idx="2"/>
            <a:endCxn id="30" idx="0"/>
          </p:cNvCxnSpPr>
          <p:nvPr/>
        </p:nvCxnSpPr>
        <p:spPr>
          <a:xfrm flipH="1">
            <a:off x="6913146" y="2979708"/>
            <a:ext cx="2498903" cy="212769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  <a:stCxn id="16" idx="0"/>
            <a:endCxn id="5" idx="3"/>
          </p:cNvCxnSpPr>
          <p:nvPr/>
        </p:nvCxnSpPr>
        <p:spPr>
          <a:xfrm flipH="1" flipV="1">
            <a:off x="4319490" y="2514181"/>
            <a:ext cx="1259150" cy="628671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362E22-0CA1-C345-A718-584C28C789D9}"/>
              </a:ext>
            </a:extLst>
          </p:cNvPr>
          <p:cNvGrpSpPr/>
          <p:nvPr/>
        </p:nvGrpSpPr>
        <p:grpSpPr>
          <a:xfrm>
            <a:off x="6686849" y="437885"/>
            <a:ext cx="1629980" cy="639743"/>
            <a:chOff x="6686849" y="437885"/>
            <a:chExt cx="1629980" cy="639743"/>
          </a:xfrm>
        </p:grpSpPr>
        <p:cxnSp>
          <p:nvCxnSpPr>
            <p:cNvPr id="36" name="Straight Arrow Connector 35"/>
            <p:cNvCxnSpPr>
              <a:cxnSpLocks/>
              <a:stCxn id="23" idx="1"/>
              <a:endCxn id="25" idx="0"/>
            </p:cNvCxnSpPr>
            <p:nvPr/>
          </p:nvCxnSpPr>
          <p:spPr>
            <a:xfrm flipH="1">
              <a:off x="6686849" y="475250"/>
              <a:ext cx="1629980" cy="602378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6876297" y="437885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FDF67D-FAD0-BD41-BC37-EC7B644E51AE}"/>
              </a:ext>
            </a:extLst>
          </p:cNvPr>
          <p:cNvGrpSpPr/>
          <p:nvPr/>
        </p:nvGrpSpPr>
        <p:grpSpPr>
          <a:xfrm>
            <a:off x="9185107" y="792082"/>
            <a:ext cx="637674" cy="1849072"/>
            <a:chOff x="9185107" y="792082"/>
            <a:chExt cx="637674" cy="1849072"/>
          </a:xfrm>
        </p:grpSpPr>
        <p:cxnSp>
          <p:nvCxnSpPr>
            <p:cNvPr id="27" name="Straight Arrow Connector 26"/>
            <p:cNvCxnSpPr>
              <a:cxnSpLocks/>
              <a:stCxn id="23" idx="2"/>
              <a:endCxn id="18" idx="0"/>
            </p:cNvCxnSpPr>
            <p:nvPr/>
          </p:nvCxnSpPr>
          <p:spPr>
            <a:xfrm>
              <a:off x="9185108" y="792082"/>
              <a:ext cx="226941" cy="1849072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9185107" y="1288549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2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B5436C-8C1C-924C-B091-F9C58F4F7025}"/>
              </a:ext>
            </a:extLst>
          </p:cNvPr>
          <p:cNvGrpSpPr/>
          <p:nvPr/>
        </p:nvGrpSpPr>
        <p:grpSpPr>
          <a:xfrm>
            <a:off x="5562600" y="3614088"/>
            <a:ext cx="1350546" cy="1493318"/>
            <a:chOff x="4918911" y="3795964"/>
            <a:chExt cx="1994235" cy="1311441"/>
          </a:xfrm>
        </p:grpSpPr>
        <p:cxnSp>
          <p:nvCxnSpPr>
            <p:cNvPr id="34" name="Straight Arrow Connector 33"/>
            <p:cNvCxnSpPr>
              <a:cxnSpLocks/>
              <a:stCxn id="30" idx="0"/>
            </p:cNvCxnSpPr>
            <p:nvPr/>
          </p:nvCxnSpPr>
          <p:spPr>
            <a:xfrm flipH="1" flipV="1">
              <a:off x="4918911" y="3795964"/>
              <a:ext cx="1994235" cy="1311441"/>
            </a:xfrm>
            <a:prstGeom prst="straightConnector1">
              <a:avLst/>
            </a:prstGeom>
            <a:ln w="15875">
              <a:prstDash val="sysDot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5637840" y="4063752"/>
              <a:ext cx="637674" cy="338554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US" sz="1600" dirty="0">
                  <a:latin typeface="Inconsolata" pitchFamily="49" charset="77"/>
                  <a:ea typeface="Inconsolata" pitchFamily="49" charset="77"/>
                </a:rPr>
                <a:t>3</a:t>
              </a:r>
              <a:endParaRPr lang="en-US" sz="1600" dirty="0">
                <a:latin typeface="Inconsolata" pitchFamily="49" charset="77"/>
                <a:ea typeface="Inconsolata" pitchFamily="49" charset="77"/>
                <a:cs typeface="Calibri" panose="020F0502020204030204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69D6807-0B47-734C-986E-DFBDDEA5B47E}"/>
              </a:ext>
            </a:extLst>
          </p:cNvPr>
          <p:cNvSpPr txBox="1"/>
          <p:nvPr/>
        </p:nvSpPr>
        <p:spPr>
          <a:xfrm>
            <a:off x="-574509" y="1119272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FC165C-2A53-6546-B747-B09D532E536A}"/>
              </a:ext>
            </a:extLst>
          </p:cNvPr>
          <p:cNvSpPr txBox="1"/>
          <p:nvPr/>
        </p:nvSpPr>
        <p:spPr>
          <a:xfrm>
            <a:off x="-574509" y="607733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F0E96D-3224-3542-A529-5F75C8A9159D}"/>
              </a:ext>
            </a:extLst>
          </p:cNvPr>
          <p:cNvCxnSpPr>
            <a:cxnSpLocks/>
          </p:cNvCxnSpPr>
          <p:nvPr/>
        </p:nvCxnSpPr>
        <p:spPr>
          <a:xfrm flipV="1">
            <a:off x="263689" y="1483681"/>
            <a:ext cx="1848854" cy="2050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556ACD-E968-0942-8CD4-46B84D651E1E}"/>
              </a:ext>
            </a:extLst>
          </p:cNvPr>
          <p:cNvCxnSpPr>
            <a:cxnSpLocks/>
          </p:cNvCxnSpPr>
          <p:nvPr/>
        </p:nvCxnSpPr>
        <p:spPr>
          <a:xfrm flipV="1">
            <a:off x="140744" y="6442289"/>
            <a:ext cx="1789320" cy="1076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A44864-687F-D445-A1EF-A75E516D7BE1}"/>
              </a:ext>
            </a:extLst>
          </p:cNvPr>
          <p:cNvCxnSpPr>
            <a:cxnSpLocks/>
          </p:cNvCxnSpPr>
          <p:nvPr/>
        </p:nvCxnSpPr>
        <p:spPr>
          <a:xfrm flipV="1">
            <a:off x="263689" y="2111948"/>
            <a:ext cx="1967169" cy="295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Способы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 err="1">
                <a:cs typeface="Calibri" panose="020F0502020204030204"/>
              </a:rPr>
              <a:t>Классический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способ</a:t>
            </a:r>
            <a:r>
              <a:rPr lang="en-GB" dirty="0">
                <a:cs typeface="Calibri" panose="020F0502020204030204"/>
              </a:rPr>
              <a:t> - 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путь</a:t>
            </a:r>
            <a:r>
              <a:rPr lang="en-GB" dirty="0">
                <a:cs typeface="Calibri" panose="020F0502020204030204"/>
              </a:rPr>
              <a:t> к </a:t>
            </a:r>
            <a:r>
              <a:rPr lang="en-GB" dirty="0" err="1">
                <a:cs typeface="Calibri" panose="020F0502020204030204"/>
              </a:rPr>
              <a:t>вредной</a:t>
            </a:r>
            <a:r>
              <a:rPr lang="en-GB" dirty="0">
                <a:cs typeface="Calibri" panose="020F0502020204030204"/>
              </a:rPr>
              <a:t> .</a:t>
            </a:r>
            <a:r>
              <a:rPr lang="en-GB" dirty="0" err="1">
                <a:cs typeface="Calibri" panose="020F0502020204030204"/>
              </a:rPr>
              <a:t>dll</a:t>
            </a:r>
          </a:p>
          <a:p>
            <a:r>
              <a:rPr lang="en-GB" dirty="0">
                <a:cs typeface="Calibri" panose="020F0502020204030204"/>
              </a:rPr>
              <a:t>PE </a:t>
            </a:r>
            <a:r>
              <a:rPr lang="en-GB" dirty="0" err="1">
                <a:cs typeface="Calibri" panose="020F0502020204030204"/>
              </a:rPr>
              <a:t>инъекция</a:t>
            </a:r>
            <a:r>
              <a:rPr lang="en-GB" dirty="0">
                <a:cs typeface="Calibri" panose="020F0502020204030204"/>
              </a:rPr>
              <a:t> -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весь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вредный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файл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Выкорчевывание</a:t>
            </a:r>
            <a:r>
              <a:rPr lang="en-GB" dirty="0">
                <a:cs typeface="Calibri" panose="020F0502020204030204"/>
              </a:rPr>
              <a:t> (Process Hollowing) - 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загруженный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перезаписывается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полностью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вредным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Похищение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потока</a:t>
            </a:r>
            <a:r>
              <a:rPr lang="en-GB" dirty="0">
                <a:cs typeface="Calibri" panose="020F0502020204030204"/>
              </a:rPr>
              <a:t> - </a:t>
            </a:r>
            <a:r>
              <a:rPr lang="en-GB" b="1" dirty="0">
                <a:cs typeface="Calibri" panose="020F0502020204030204"/>
              </a:rPr>
              <a:t>SIR </a:t>
            </a:r>
            <a:r>
              <a:rPr lang="en-GB" dirty="0">
                <a:cs typeface="Calibri" panose="020F0502020204030204"/>
              </a:rPr>
              <a:t>(</a:t>
            </a:r>
            <a:r>
              <a:rPr lang="en-GB" b="1" dirty="0">
                <a:cs typeface="Calibri" panose="020F0502020204030204"/>
              </a:rPr>
              <a:t>S</a:t>
            </a:r>
            <a:r>
              <a:rPr lang="en-GB" dirty="0">
                <a:cs typeface="Calibri" panose="020F0502020204030204"/>
              </a:rPr>
              <a:t>uspend, </a:t>
            </a:r>
            <a:r>
              <a:rPr lang="en-GB" b="1" dirty="0">
                <a:cs typeface="Calibri" panose="020F0502020204030204"/>
              </a:rPr>
              <a:t>I</a:t>
            </a:r>
            <a:r>
              <a:rPr lang="en-GB" dirty="0">
                <a:cs typeface="Calibri" panose="020F0502020204030204"/>
              </a:rPr>
              <a:t>nject, </a:t>
            </a:r>
            <a:r>
              <a:rPr lang="en-GB" b="1" dirty="0">
                <a:cs typeface="Calibri" panose="020F0502020204030204"/>
              </a:rPr>
              <a:t>R</a:t>
            </a:r>
            <a:r>
              <a:rPr lang="en-GB" dirty="0">
                <a:cs typeface="Calibri" panose="020F0502020204030204"/>
              </a:rPr>
              <a:t>esume) - </a:t>
            </a:r>
            <a:r>
              <a:rPr lang="en-GB" dirty="0" err="1">
                <a:cs typeface="Calibri" panose="020F0502020204030204"/>
              </a:rPr>
              <a:t>подмена</a:t>
            </a:r>
            <a:r>
              <a:rPr lang="en-GB" dirty="0">
                <a:cs typeface="Calibri" panose="020F0502020204030204"/>
              </a:rPr>
              <a:t> EIP в </a:t>
            </a:r>
            <a:r>
              <a:rPr lang="en-GB" dirty="0" err="1">
                <a:cs typeface="Calibri" panose="020F0502020204030204"/>
              </a:rPr>
              <a:t>существующием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потоке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SetWindowsHookEx</a:t>
            </a:r>
            <a:r>
              <a:rPr lang="en-GB" dirty="0">
                <a:cs typeface="Calibri" panose="020F0502020204030204"/>
              </a:rPr>
              <a:t>() - </a:t>
            </a:r>
            <a:r>
              <a:rPr lang="en-GB" dirty="0" err="1">
                <a:cs typeface="Calibri" panose="020F0502020204030204"/>
              </a:rPr>
              <a:t>перехват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вызовов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Отправление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внедрение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берет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себя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</a:t>
            </a:r>
          </a:p>
          <a:p>
            <a:r>
              <a:rPr lang="en-GB" dirty="0">
                <a:cs typeface="Calibri" panose="020F0502020204030204"/>
              </a:rPr>
              <a:t>APC</a:t>
            </a:r>
          </a:p>
          <a:p>
            <a:r>
              <a:rPr lang="en-GB" dirty="0">
                <a:cs typeface="Calibri" panose="020F0502020204030204"/>
              </a:rPr>
              <a:t>EWMI с </a:t>
            </a:r>
            <a:r>
              <a:rPr lang="en-GB" dirty="0" err="1">
                <a:cs typeface="Calibri" panose="020F0502020204030204"/>
              </a:rPr>
              <a:t>помощью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SetWindowLong</a:t>
            </a:r>
            <a:r>
              <a:rPr lang="en-GB" dirty="0">
                <a:cs typeface="Calibri" panose="020F0502020204030204"/>
              </a:rPr>
              <a:t>()</a:t>
            </a:r>
          </a:p>
          <a:p>
            <a:r>
              <a:rPr lang="en-GB" dirty="0">
                <a:cs typeface="Calibri" panose="020F0502020204030204"/>
              </a:rPr>
              <a:t>SHIMS</a:t>
            </a:r>
          </a:p>
          <a:p>
            <a:r>
              <a:rPr lang="en-GB" dirty="0">
                <a:cs typeface="Calibri" panose="020F0502020204030204"/>
              </a:rPr>
              <a:t>Userland rootkit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4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469021"/>
            <a:ext cx="10313067" cy="60302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4" y="606833"/>
            <a:ext cx="8869278" cy="6035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так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шумно</a:t>
            </a:r>
            <a:r>
              <a:rPr lang="en-GB" dirty="0">
                <a:cs typeface="Calibri" panose="020F0502020204030204"/>
              </a:rPr>
              <a:t>", </a:t>
            </a:r>
            <a:r>
              <a:rPr lang="en-GB" dirty="0" err="1">
                <a:cs typeface="Calibri" panose="020F0502020204030204"/>
              </a:rPr>
              <a:t>потому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что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создается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извращения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творятся</a:t>
            </a:r>
            <a:r>
              <a:rPr lang="en-GB" dirty="0">
                <a:cs typeface="Calibri" panose="020F0502020204030204"/>
              </a:rPr>
              <a:t> с 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запущенным</a:t>
            </a:r>
          </a:p>
          <a:p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: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вдруг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приостановлен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время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системного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программа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крашнется</a:t>
            </a:r>
            <a:r>
              <a:rPr lang="en-GB" dirty="0">
                <a:cs typeface="Calibri" panose="020F0502020204030204"/>
              </a:rPr>
              <a:t>. </a:t>
            </a:r>
            <a:r>
              <a:rPr lang="en-GB" dirty="0" err="1">
                <a:cs typeface="Calibri" panose="020F0502020204030204"/>
              </a:rPr>
              <a:t>Для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этого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более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умные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трояны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могут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проверять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EIP и </a:t>
            </a:r>
            <a:r>
              <a:rPr lang="en-GB" dirty="0" err="1">
                <a:cs typeface="Calibri" panose="020F0502020204030204"/>
              </a:rPr>
              <a:t>отложить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находится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пределах</a:t>
            </a:r>
            <a:r>
              <a:rPr lang="en-GB" dirty="0">
                <a:cs typeface="Calibri" panose="020F0502020204030204"/>
              </a:rPr>
              <a:t> ntdll.dll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9680" y="184239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07008 w 2743200"/>
              <a:gd name="connsiteY2" fmla="*/ 0 h 338554"/>
              <a:gd name="connsiteX3" fmla="*/ 181051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85039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3110" y="8263"/>
                  <a:pt x="430821" y="-29358"/>
                  <a:pt x="603504" y="0"/>
                </a:cubicBezTo>
                <a:cubicBezTo>
                  <a:pt x="776187" y="29358"/>
                  <a:pt x="925032" y="27670"/>
                  <a:pt x="1207008" y="0"/>
                </a:cubicBezTo>
                <a:cubicBezTo>
                  <a:pt x="1488984" y="-27670"/>
                  <a:pt x="1669022" y="-29897"/>
                  <a:pt x="1810512" y="0"/>
                </a:cubicBezTo>
                <a:cubicBezTo>
                  <a:pt x="1952002" y="29897"/>
                  <a:pt x="2518749" y="-17250"/>
                  <a:pt x="2743200" y="0"/>
                </a:cubicBezTo>
                <a:cubicBezTo>
                  <a:pt x="2751494" y="112465"/>
                  <a:pt x="2732553" y="265595"/>
                  <a:pt x="2743200" y="338554"/>
                </a:cubicBezTo>
                <a:cubicBezTo>
                  <a:pt x="2485650" y="361624"/>
                  <a:pt x="2333950" y="326042"/>
                  <a:pt x="2139696" y="338554"/>
                </a:cubicBezTo>
                <a:cubicBezTo>
                  <a:pt x="1945442" y="351066"/>
                  <a:pt x="1644826" y="323536"/>
                  <a:pt x="1453896" y="338554"/>
                </a:cubicBezTo>
                <a:cubicBezTo>
                  <a:pt x="1262966" y="353572"/>
                  <a:pt x="1019228" y="354975"/>
                  <a:pt x="850392" y="338554"/>
                </a:cubicBezTo>
                <a:cubicBezTo>
                  <a:pt x="681556" y="322133"/>
                  <a:pt x="320486" y="367039"/>
                  <a:pt x="0" y="338554"/>
                </a:cubicBezTo>
                <a:cubicBezTo>
                  <a:pt x="-2026" y="205485"/>
                  <a:pt x="12170" y="110349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4800" y="29940"/>
                  <a:pt x="491418" y="-31803"/>
                  <a:pt x="740664" y="0"/>
                </a:cubicBezTo>
                <a:cubicBezTo>
                  <a:pt x="989910" y="31803"/>
                  <a:pt x="1091186" y="-14412"/>
                  <a:pt x="1399032" y="0"/>
                </a:cubicBezTo>
                <a:cubicBezTo>
                  <a:pt x="1706878" y="14412"/>
                  <a:pt x="1760303" y="29904"/>
                  <a:pt x="2002536" y="0"/>
                </a:cubicBezTo>
                <a:cubicBezTo>
                  <a:pt x="2244769" y="-29904"/>
                  <a:pt x="2428561" y="27839"/>
                  <a:pt x="2743200" y="0"/>
                </a:cubicBezTo>
                <a:cubicBezTo>
                  <a:pt x="2730219" y="97644"/>
                  <a:pt x="2727241" y="188387"/>
                  <a:pt x="2743200" y="338554"/>
                </a:cubicBezTo>
                <a:cubicBezTo>
                  <a:pt x="2422498" y="360136"/>
                  <a:pt x="2251330" y="326047"/>
                  <a:pt x="2084832" y="338554"/>
                </a:cubicBezTo>
                <a:cubicBezTo>
                  <a:pt x="1918334" y="351061"/>
                  <a:pt x="1495661" y="311063"/>
                  <a:pt x="1344168" y="338554"/>
                </a:cubicBezTo>
                <a:cubicBezTo>
                  <a:pt x="1192675" y="366045"/>
                  <a:pt x="910218" y="338346"/>
                  <a:pt x="685800" y="338554"/>
                </a:cubicBezTo>
                <a:cubicBezTo>
                  <a:pt x="461382" y="338762"/>
                  <a:pt x="307486" y="350037"/>
                  <a:pt x="0" y="338554"/>
                </a:cubicBezTo>
                <a:cubicBezTo>
                  <a:pt x="10723" y="194367"/>
                  <a:pt x="12092" y="15984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2233" y="251242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40664 w 2743200"/>
              <a:gd name="connsiteY1" fmla="*/ 0 h 338554"/>
              <a:gd name="connsiteX2" fmla="*/ 1426464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713232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5785" y="-31511"/>
                  <a:pt x="470369" y="-14576"/>
                  <a:pt x="740664" y="0"/>
                </a:cubicBezTo>
                <a:cubicBezTo>
                  <a:pt x="1010959" y="14576"/>
                  <a:pt x="1154140" y="12487"/>
                  <a:pt x="1426464" y="0"/>
                </a:cubicBezTo>
                <a:cubicBezTo>
                  <a:pt x="1698788" y="-12487"/>
                  <a:pt x="1860796" y="-27547"/>
                  <a:pt x="2029968" y="0"/>
                </a:cubicBezTo>
                <a:cubicBezTo>
                  <a:pt x="2199140" y="27547"/>
                  <a:pt x="2571464" y="-8645"/>
                  <a:pt x="2743200" y="0"/>
                </a:cubicBezTo>
                <a:cubicBezTo>
                  <a:pt x="2727725" y="137445"/>
                  <a:pt x="2738093" y="171278"/>
                  <a:pt x="2743200" y="338554"/>
                </a:cubicBezTo>
                <a:cubicBezTo>
                  <a:pt x="2441994" y="338052"/>
                  <a:pt x="2378561" y="323062"/>
                  <a:pt x="2084832" y="338554"/>
                </a:cubicBezTo>
                <a:cubicBezTo>
                  <a:pt x="1791103" y="354046"/>
                  <a:pt x="1542262" y="337243"/>
                  <a:pt x="1399032" y="338554"/>
                </a:cubicBezTo>
                <a:cubicBezTo>
                  <a:pt x="1255802" y="339865"/>
                  <a:pt x="983105" y="342131"/>
                  <a:pt x="713232" y="338554"/>
                </a:cubicBezTo>
                <a:cubicBezTo>
                  <a:pt x="443359" y="334977"/>
                  <a:pt x="175885" y="329983"/>
                  <a:pt x="0" y="338554"/>
                </a:cubicBezTo>
                <a:cubicBezTo>
                  <a:pt x="-5345" y="264158"/>
                  <a:pt x="-13828" y="122274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0572" y="15071"/>
                  <a:pt x="464390" y="-9972"/>
                  <a:pt x="658368" y="0"/>
                </a:cubicBezTo>
                <a:cubicBezTo>
                  <a:pt x="852346" y="9972"/>
                  <a:pt x="1011485" y="-13060"/>
                  <a:pt x="1316736" y="0"/>
                </a:cubicBezTo>
                <a:cubicBezTo>
                  <a:pt x="1621987" y="13060"/>
                  <a:pt x="1676944" y="6638"/>
                  <a:pt x="1947672" y="0"/>
                </a:cubicBezTo>
                <a:cubicBezTo>
                  <a:pt x="2218400" y="-6638"/>
                  <a:pt x="2535291" y="16779"/>
                  <a:pt x="2743200" y="0"/>
                </a:cubicBezTo>
                <a:cubicBezTo>
                  <a:pt x="2754436" y="132576"/>
                  <a:pt x="2755297" y="261432"/>
                  <a:pt x="2743200" y="338554"/>
                </a:cubicBezTo>
                <a:cubicBezTo>
                  <a:pt x="2420390" y="328278"/>
                  <a:pt x="2274720" y="331989"/>
                  <a:pt x="2057400" y="338554"/>
                </a:cubicBezTo>
                <a:cubicBezTo>
                  <a:pt x="1840080" y="345119"/>
                  <a:pt x="1663043" y="304522"/>
                  <a:pt x="1371600" y="338554"/>
                </a:cubicBezTo>
                <a:cubicBezTo>
                  <a:pt x="1080157" y="372586"/>
                  <a:pt x="866819" y="318616"/>
                  <a:pt x="685800" y="338554"/>
                </a:cubicBezTo>
                <a:cubicBezTo>
                  <a:pt x="504781" y="358492"/>
                  <a:pt x="324486" y="344989"/>
                  <a:pt x="0" y="338554"/>
                </a:cubicBezTo>
                <a:cubicBezTo>
                  <a:pt x="16022" y="232702"/>
                  <a:pt x="-2511" y="11273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238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9680" y="391041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5740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322983" y="-29445"/>
                  <a:pt x="376921" y="-32570"/>
                  <a:pt x="658368" y="0"/>
                </a:cubicBezTo>
                <a:cubicBezTo>
                  <a:pt x="939815" y="32570"/>
                  <a:pt x="1152261" y="16219"/>
                  <a:pt x="1344168" y="0"/>
                </a:cubicBezTo>
                <a:cubicBezTo>
                  <a:pt x="1536075" y="-16219"/>
                  <a:pt x="1757101" y="6866"/>
                  <a:pt x="2057400" y="0"/>
                </a:cubicBezTo>
                <a:cubicBezTo>
                  <a:pt x="2357699" y="-6866"/>
                  <a:pt x="2578023" y="25293"/>
                  <a:pt x="2743200" y="0"/>
                </a:cubicBezTo>
                <a:cubicBezTo>
                  <a:pt x="2732958" y="136210"/>
                  <a:pt x="2729279" y="192874"/>
                  <a:pt x="2743200" y="338554"/>
                </a:cubicBezTo>
                <a:cubicBezTo>
                  <a:pt x="2569906" y="336377"/>
                  <a:pt x="2220157" y="359615"/>
                  <a:pt x="2057400" y="338554"/>
                </a:cubicBezTo>
                <a:cubicBezTo>
                  <a:pt x="1894643" y="317493"/>
                  <a:pt x="1678265" y="309486"/>
                  <a:pt x="1453896" y="338554"/>
                </a:cubicBezTo>
                <a:cubicBezTo>
                  <a:pt x="1229527" y="367622"/>
                  <a:pt x="960039" y="368854"/>
                  <a:pt x="795528" y="338554"/>
                </a:cubicBezTo>
                <a:cubicBezTo>
                  <a:pt x="631017" y="308254"/>
                  <a:pt x="321146" y="330946"/>
                  <a:pt x="0" y="338554"/>
                </a:cubicBezTo>
                <a:cubicBezTo>
                  <a:pt x="6370" y="228068"/>
                  <a:pt x="14173" y="15498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38261" y="22525"/>
                  <a:pt x="310983" y="-16329"/>
                  <a:pt x="603504" y="0"/>
                </a:cubicBezTo>
                <a:cubicBezTo>
                  <a:pt x="896025" y="16329"/>
                  <a:pt x="1036699" y="15459"/>
                  <a:pt x="1261872" y="0"/>
                </a:cubicBezTo>
                <a:cubicBezTo>
                  <a:pt x="1487045" y="-15459"/>
                  <a:pt x="1617682" y="608"/>
                  <a:pt x="1865376" y="0"/>
                </a:cubicBezTo>
                <a:cubicBezTo>
                  <a:pt x="2113070" y="-608"/>
                  <a:pt x="2507608" y="-175"/>
                  <a:pt x="2743200" y="0"/>
                </a:cubicBezTo>
                <a:cubicBezTo>
                  <a:pt x="2741608" y="163237"/>
                  <a:pt x="2745536" y="261065"/>
                  <a:pt x="2743200" y="338554"/>
                </a:cubicBezTo>
                <a:cubicBezTo>
                  <a:pt x="2527981" y="322199"/>
                  <a:pt x="2217474" y="310603"/>
                  <a:pt x="2084832" y="338554"/>
                </a:cubicBezTo>
                <a:cubicBezTo>
                  <a:pt x="1952190" y="366505"/>
                  <a:pt x="1684092" y="355037"/>
                  <a:pt x="1371600" y="338554"/>
                </a:cubicBezTo>
                <a:cubicBezTo>
                  <a:pt x="1059108" y="322071"/>
                  <a:pt x="929918" y="332218"/>
                  <a:pt x="713232" y="338554"/>
                </a:cubicBezTo>
                <a:cubicBezTo>
                  <a:pt x="496546" y="344890"/>
                  <a:pt x="332225" y="329574"/>
                  <a:pt x="0" y="338554"/>
                </a:cubicBezTo>
                <a:cubicBezTo>
                  <a:pt x="-3416" y="260641"/>
                  <a:pt x="-1983" y="7836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6224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2099" y="3110781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26464 w 2743200"/>
              <a:gd name="connsiteY2" fmla="*/ 0 h 338554"/>
              <a:gd name="connsiteX3" fmla="*/ 2112264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139696 w 2743200"/>
              <a:gd name="connsiteY6" fmla="*/ 338554 h 338554"/>
              <a:gd name="connsiteX7" fmla="*/ 1453896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21653" y="-31525"/>
                  <a:pt x="521369" y="18374"/>
                  <a:pt x="713232" y="0"/>
                </a:cubicBezTo>
                <a:cubicBezTo>
                  <a:pt x="905095" y="-18374"/>
                  <a:pt x="1090685" y="-25626"/>
                  <a:pt x="1426464" y="0"/>
                </a:cubicBezTo>
                <a:cubicBezTo>
                  <a:pt x="1762243" y="25626"/>
                  <a:pt x="1958279" y="-809"/>
                  <a:pt x="2112264" y="0"/>
                </a:cubicBezTo>
                <a:cubicBezTo>
                  <a:pt x="2266249" y="809"/>
                  <a:pt x="2470816" y="17832"/>
                  <a:pt x="2743200" y="0"/>
                </a:cubicBezTo>
                <a:cubicBezTo>
                  <a:pt x="2736242" y="72808"/>
                  <a:pt x="2727979" y="223895"/>
                  <a:pt x="2743200" y="338554"/>
                </a:cubicBezTo>
                <a:cubicBezTo>
                  <a:pt x="2571164" y="328357"/>
                  <a:pt x="2371066" y="308561"/>
                  <a:pt x="2139696" y="338554"/>
                </a:cubicBezTo>
                <a:cubicBezTo>
                  <a:pt x="1908326" y="368547"/>
                  <a:pt x="1680996" y="315850"/>
                  <a:pt x="1453896" y="338554"/>
                </a:cubicBezTo>
                <a:cubicBezTo>
                  <a:pt x="1226796" y="361258"/>
                  <a:pt x="951527" y="360919"/>
                  <a:pt x="795528" y="338554"/>
                </a:cubicBezTo>
                <a:cubicBezTo>
                  <a:pt x="639529" y="316189"/>
                  <a:pt x="190698" y="361403"/>
                  <a:pt x="0" y="338554"/>
                </a:cubicBezTo>
                <a:cubicBezTo>
                  <a:pt x="-1789" y="205208"/>
                  <a:pt x="9472" y="10204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7512" y="-29521"/>
                  <a:pt x="350434" y="646"/>
                  <a:pt x="658368" y="0"/>
                </a:cubicBezTo>
                <a:cubicBezTo>
                  <a:pt x="966302" y="-646"/>
                  <a:pt x="1096209" y="3425"/>
                  <a:pt x="1371600" y="0"/>
                </a:cubicBezTo>
                <a:cubicBezTo>
                  <a:pt x="1646991" y="-3425"/>
                  <a:pt x="1790265" y="-30070"/>
                  <a:pt x="2057400" y="0"/>
                </a:cubicBezTo>
                <a:cubicBezTo>
                  <a:pt x="2324535" y="30070"/>
                  <a:pt x="2498180" y="-3560"/>
                  <a:pt x="2743200" y="0"/>
                </a:cubicBezTo>
                <a:cubicBezTo>
                  <a:pt x="2733920" y="138238"/>
                  <a:pt x="2732612" y="205843"/>
                  <a:pt x="2743200" y="338554"/>
                </a:cubicBezTo>
                <a:cubicBezTo>
                  <a:pt x="2481606" y="324145"/>
                  <a:pt x="2223613" y="342624"/>
                  <a:pt x="2084832" y="338554"/>
                </a:cubicBezTo>
                <a:cubicBezTo>
                  <a:pt x="1946051" y="334484"/>
                  <a:pt x="1723793" y="355061"/>
                  <a:pt x="1371600" y="338554"/>
                </a:cubicBezTo>
                <a:cubicBezTo>
                  <a:pt x="1019407" y="322047"/>
                  <a:pt x="936649" y="336481"/>
                  <a:pt x="630936" y="338554"/>
                </a:cubicBezTo>
                <a:cubicBezTo>
                  <a:pt x="325223" y="340627"/>
                  <a:pt x="311163" y="337386"/>
                  <a:pt x="0" y="338554"/>
                </a:cubicBezTo>
                <a:cubicBezTo>
                  <a:pt x="9334" y="253065"/>
                  <a:pt x="-7261" y="9617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5785454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Thread32Next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78394" y="2877601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5856" y="3484874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0950" y="221474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2889" y="3741548"/>
            <a:ext cx="369334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Set the anchor ⚓️ for some event</a:t>
            </a:r>
            <a:endParaRPr lang="en-GB" sz="1600" b="1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7206" y="1170628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614882 w 4628144"/>
              <a:gd name="connsiteY1" fmla="*/ 0 h 338554"/>
              <a:gd name="connsiteX2" fmla="*/ 1137201 w 4628144"/>
              <a:gd name="connsiteY2" fmla="*/ 0 h 338554"/>
              <a:gd name="connsiteX3" fmla="*/ 1705802 w 4628144"/>
              <a:gd name="connsiteY3" fmla="*/ 0 h 338554"/>
              <a:gd name="connsiteX4" fmla="*/ 2413247 w 4628144"/>
              <a:gd name="connsiteY4" fmla="*/ 0 h 338554"/>
              <a:gd name="connsiteX5" fmla="*/ 3028129 w 4628144"/>
              <a:gd name="connsiteY5" fmla="*/ 0 h 338554"/>
              <a:gd name="connsiteX6" fmla="*/ 3596729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644654 w 4628144"/>
              <a:gd name="connsiteY11" fmla="*/ 338554 h 338554"/>
              <a:gd name="connsiteX12" fmla="*/ 2029772 w 4628144"/>
              <a:gd name="connsiteY12" fmla="*/ 338554 h 338554"/>
              <a:gd name="connsiteX13" fmla="*/ 1507453 w 4628144"/>
              <a:gd name="connsiteY13" fmla="*/ 338554 h 338554"/>
              <a:gd name="connsiteX14" fmla="*/ 800008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90586" y="-8307"/>
                  <a:pt x="355590" y="-2593"/>
                  <a:pt x="614882" y="0"/>
                </a:cubicBezTo>
                <a:cubicBezTo>
                  <a:pt x="874174" y="2593"/>
                  <a:pt x="938523" y="-11969"/>
                  <a:pt x="1137201" y="0"/>
                </a:cubicBezTo>
                <a:cubicBezTo>
                  <a:pt x="1335879" y="11969"/>
                  <a:pt x="1456514" y="1894"/>
                  <a:pt x="1705802" y="0"/>
                </a:cubicBezTo>
                <a:cubicBezTo>
                  <a:pt x="1955090" y="-1894"/>
                  <a:pt x="2216902" y="2954"/>
                  <a:pt x="2413247" y="0"/>
                </a:cubicBezTo>
                <a:cubicBezTo>
                  <a:pt x="2609592" y="-2954"/>
                  <a:pt x="2804752" y="6439"/>
                  <a:pt x="3028129" y="0"/>
                </a:cubicBezTo>
                <a:cubicBezTo>
                  <a:pt x="3251506" y="-6439"/>
                  <a:pt x="3457458" y="2275"/>
                  <a:pt x="3596729" y="0"/>
                </a:cubicBezTo>
                <a:cubicBezTo>
                  <a:pt x="3736000" y="-2275"/>
                  <a:pt x="4301103" y="-5075"/>
                  <a:pt x="4628144" y="0"/>
                </a:cubicBezTo>
                <a:cubicBezTo>
                  <a:pt x="4620972" y="96079"/>
                  <a:pt x="4623689" y="248329"/>
                  <a:pt x="4628144" y="338554"/>
                </a:cubicBezTo>
                <a:cubicBezTo>
                  <a:pt x="4472246" y="336825"/>
                  <a:pt x="4247882" y="357264"/>
                  <a:pt x="3966981" y="338554"/>
                </a:cubicBezTo>
                <a:cubicBezTo>
                  <a:pt x="3686080" y="319844"/>
                  <a:pt x="3562763" y="337966"/>
                  <a:pt x="3398380" y="338554"/>
                </a:cubicBezTo>
                <a:cubicBezTo>
                  <a:pt x="3233997" y="339142"/>
                  <a:pt x="3000213" y="365802"/>
                  <a:pt x="2644654" y="338554"/>
                </a:cubicBezTo>
                <a:cubicBezTo>
                  <a:pt x="2289095" y="311306"/>
                  <a:pt x="2198412" y="317753"/>
                  <a:pt x="2029772" y="338554"/>
                </a:cubicBezTo>
                <a:cubicBezTo>
                  <a:pt x="1861132" y="359355"/>
                  <a:pt x="1686806" y="334043"/>
                  <a:pt x="1507453" y="338554"/>
                </a:cubicBezTo>
                <a:cubicBezTo>
                  <a:pt x="1328100" y="343065"/>
                  <a:pt x="944723" y="346957"/>
                  <a:pt x="800008" y="338554"/>
                </a:cubicBezTo>
                <a:cubicBezTo>
                  <a:pt x="655293" y="330151"/>
                  <a:pt x="349637" y="329870"/>
                  <a:pt x="0" y="338554"/>
                </a:cubicBezTo>
                <a:cubicBezTo>
                  <a:pt x="-1168" y="218503"/>
                  <a:pt x="-708" y="148226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146303" y="-14255"/>
                  <a:pt x="336744" y="-23448"/>
                  <a:pt x="614882" y="0"/>
                </a:cubicBezTo>
                <a:cubicBezTo>
                  <a:pt x="893020" y="23448"/>
                  <a:pt x="896094" y="12713"/>
                  <a:pt x="1137201" y="0"/>
                </a:cubicBezTo>
                <a:cubicBezTo>
                  <a:pt x="1378308" y="-12713"/>
                  <a:pt x="1631307" y="-9915"/>
                  <a:pt x="1890927" y="0"/>
                </a:cubicBezTo>
                <a:cubicBezTo>
                  <a:pt x="2150547" y="9915"/>
                  <a:pt x="2370070" y="21610"/>
                  <a:pt x="2505809" y="0"/>
                </a:cubicBezTo>
                <a:cubicBezTo>
                  <a:pt x="2641548" y="-21610"/>
                  <a:pt x="2989208" y="-16659"/>
                  <a:pt x="3120691" y="0"/>
                </a:cubicBezTo>
                <a:cubicBezTo>
                  <a:pt x="3252174" y="16659"/>
                  <a:pt x="3501780" y="-33536"/>
                  <a:pt x="3874418" y="0"/>
                </a:cubicBezTo>
                <a:cubicBezTo>
                  <a:pt x="4247056" y="33536"/>
                  <a:pt x="4330716" y="30140"/>
                  <a:pt x="4628144" y="0"/>
                </a:cubicBezTo>
                <a:cubicBezTo>
                  <a:pt x="4641636" y="108997"/>
                  <a:pt x="4618805" y="194594"/>
                  <a:pt x="4628144" y="338554"/>
                </a:cubicBezTo>
                <a:cubicBezTo>
                  <a:pt x="4347369" y="319332"/>
                  <a:pt x="4292442" y="347764"/>
                  <a:pt x="4059543" y="338554"/>
                </a:cubicBezTo>
                <a:cubicBezTo>
                  <a:pt x="3826644" y="329344"/>
                  <a:pt x="3693720" y="354897"/>
                  <a:pt x="3398380" y="338554"/>
                </a:cubicBezTo>
                <a:cubicBezTo>
                  <a:pt x="3103040" y="322211"/>
                  <a:pt x="2898910" y="341141"/>
                  <a:pt x="2737217" y="338554"/>
                </a:cubicBezTo>
                <a:cubicBezTo>
                  <a:pt x="2575524" y="335967"/>
                  <a:pt x="2363246" y="326415"/>
                  <a:pt x="2122335" y="338554"/>
                </a:cubicBezTo>
                <a:cubicBezTo>
                  <a:pt x="1881424" y="350693"/>
                  <a:pt x="1568449" y="328172"/>
                  <a:pt x="1368608" y="338554"/>
                </a:cubicBezTo>
                <a:cubicBezTo>
                  <a:pt x="1168767" y="348936"/>
                  <a:pt x="948460" y="358159"/>
                  <a:pt x="614882" y="338554"/>
                </a:cubicBezTo>
                <a:cubicBezTo>
                  <a:pt x="281304" y="318949"/>
                  <a:pt x="206265" y="342004"/>
                  <a:pt x="0" y="338554"/>
                </a:cubicBezTo>
                <a:cubicBezTo>
                  <a:pt x="7961" y="239005"/>
                  <a:pt x="-11603" y="12236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30923" y="1553012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19563" y="1818775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Inconsolata" pitchFamily="49" charset="77"/>
              <a:ea typeface="Inconsolata" pitchFamily="49" charset="77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33C657-F8CA-AD48-BE3F-EFBBBE02ADE3}"/>
              </a:ext>
            </a:extLst>
          </p:cNvPr>
          <p:cNvGrpSpPr/>
          <p:nvPr/>
        </p:nvGrpSpPr>
        <p:grpSpPr>
          <a:xfrm>
            <a:off x="7088701" y="1208184"/>
            <a:ext cx="3428009" cy="369332"/>
            <a:chOff x="7947377" y="412959"/>
            <a:chExt cx="342800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FCA8A5-900D-864E-95DD-A4B38C2477FB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9E6AEB-E482-2E4D-84B0-434D5886E02F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557BF9-1922-8D45-8405-030C5C4CD4FB}"/>
              </a:ext>
            </a:extLst>
          </p:cNvPr>
          <p:cNvGrpSpPr/>
          <p:nvPr/>
        </p:nvGrpSpPr>
        <p:grpSpPr>
          <a:xfrm>
            <a:off x="6065702" y="2503981"/>
            <a:ext cx="4070044" cy="391252"/>
            <a:chOff x="42874" y="1305992"/>
            <a:chExt cx="4070044" cy="39125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DB198D3-C88F-EC4D-8CC4-2ED0C20E70AD}"/>
                </a:ext>
              </a:extLst>
            </p:cNvPr>
            <p:cNvSpPr txBox="1"/>
            <p:nvPr/>
          </p:nvSpPr>
          <p:spPr>
            <a:xfrm>
              <a:off x="407950" y="130599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threads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2EE490-7327-DE4F-82DA-775F17819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4" y="1690322"/>
              <a:ext cx="4070044" cy="6922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ADC284-FD6B-9242-BC7E-D4A08BD93E8C}"/>
              </a:ext>
            </a:extLst>
          </p:cNvPr>
          <p:cNvGrpSpPr/>
          <p:nvPr/>
        </p:nvGrpSpPr>
        <p:grpSpPr>
          <a:xfrm>
            <a:off x="6769485" y="3028718"/>
            <a:ext cx="5856974" cy="604311"/>
            <a:chOff x="7228086" y="2628348"/>
            <a:chExt cx="5856974" cy="6043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D7DE46B-4752-F444-90D9-09F26B410F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      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threadid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8E0F42B-044F-1949-947C-E834C7F0B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8086" y="3213123"/>
              <a:ext cx="5154108" cy="1953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86800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98042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721383 h 4975057"/>
              <a:gd name="connsiteX7" fmla="*/ 2889585 w 2889585"/>
              <a:gd name="connsiteY7" fmla="*/ 1194014 h 4975057"/>
              <a:gd name="connsiteX8" fmla="*/ 2889585 w 2889585"/>
              <a:gd name="connsiteY8" fmla="*/ 1815896 h 4975057"/>
              <a:gd name="connsiteX9" fmla="*/ 2889585 w 2889585"/>
              <a:gd name="connsiteY9" fmla="*/ 2437778 h 4975057"/>
              <a:gd name="connsiteX10" fmla="*/ 2889585 w 2889585"/>
              <a:gd name="connsiteY10" fmla="*/ 2910408 h 4975057"/>
              <a:gd name="connsiteX11" fmla="*/ 2889585 w 2889585"/>
              <a:gd name="connsiteY11" fmla="*/ 3432789 h 4975057"/>
              <a:gd name="connsiteX12" fmla="*/ 2889585 w 2889585"/>
              <a:gd name="connsiteY12" fmla="*/ 3905420 h 4975057"/>
              <a:gd name="connsiteX13" fmla="*/ 2889585 w 2889585"/>
              <a:gd name="connsiteY13" fmla="*/ 4975057 h 4975057"/>
              <a:gd name="connsiteX14" fmla="*/ 2340564 w 2889585"/>
              <a:gd name="connsiteY14" fmla="*/ 4975057 h 4975057"/>
              <a:gd name="connsiteX15" fmla="*/ 1762647 w 2889585"/>
              <a:gd name="connsiteY15" fmla="*/ 4975057 h 4975057"/>
              <a:gd name="connsiteX16" fmla="*/ 1126938 w 2889585"/>
              <a:gd name="connsiteY16" fmla="*/ 4975057 h 4975057"/>
              <a:gd name="connsiteX17" fmla="*/ 549021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502427 h 4975057"/>
              <a:gd name="connsiteX20" fmla="*/ 0 w 2889585"/>
              <a:gd name="connsiteY20" fmla="*/ 3781043 h 4975057"/>
              <a:gd name="connsiteX21" fmla="*/ 0 w 2889585"/>
              <a:gd name="connsiteY21" fmla="*/ 3258662 h 4975057"/>
              <a:gd name="connsiteX22" fmla="*/ 0 w 2889585"/>
              <a:gd name="connsiteY22" fmla="*/ 2736281 h 4975057"/>
              <a:gd name="connsiteX23" fmla="*/ 0 w 2889585"/>
              <a:gd name="connsiteY23" fmla="*/ 2114399 h 4975057"/>
              <a:gd name="connsiteX24" fmla="*/ 0 w 2889585"/>
              <a:gd name="connsiteY24" fmla="*/ 1641769 h 4975057"/>
              <a:gd name="connsiteX25" fmla="*/ 0 w 2889585"/>
              <a:gd name="connsiteY25" fmla="*/ 970136 h 4975057"/>
              <a:gd name="connsiteX26" fmla="*/ 0 w 2889585"/>
              <a:gd name="connsiteY26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86117" y="22448"/>
                  <a:pt x="293702" y="-15075"/>
                  <a:pt x="520125" y="0"/>
                </a:cubicBezTo>
                <a:cubicBezTo>
                  <a:pt x="746549" y="15075"/>
                  <a:pt x="943984" y="-20824"/>
                  <a:pt x="1098042" y="0"/>
                </a:cubicBezTo>
                <a:cubicBezTo>
                  <a:pt x="1252100" y="20824"/>
                  <a:pt x="1527619" y="15363"/>
                  <a:pt x="1704855" y="0"/>
                </a:cubicBezTo>
                <a:cubicBezTo>
                  <a:pt x="1882091" y="-15363"/>
                  <a:pt x="2008861" y="8369"/>
                  <a:pt x="2282772" y="0"/>
                </a:cubicBezTo>
                <a:cubicBezTo>
                  <a:pt x="2556683" y="-8369"/>
                  <a:pt x="2693392" y="136"/>
                  <a:pt x="2889585" y="0"/>
                </a:cubicBezTo>
                <a:cubicBezTo>
                  <a:pt x="2906314" y="231617"/>
                  <a:pt x="2885695" y="568624"/>
                  <a:pt x="2889585" y="721383"/>
                </a:cubicBezTo>
                <a:cubicBezTo>
                  <a:pt x="2893475" y="874142"/>
                  <a:pt x="2908063" y="962786"/>
                  <a:pt x="2889585" y="1194014"/>
                </a:cubicBezTo>
                <a:cubicBezTo>
                  <a:pt x="2871107" y="1425242"/>
                  <a:pt x="2903662" y="1506272"/>
                  <a:pt x="2889585" y="1815896"/>
                </a:cubicBezTo>
                <a:cubicBezTo>
                  <a:pt x="2875508" y="2125520"/>
                  <a:pt x="2860961" y="2214443"/>
                  <a:pt x="2889585" y="2437778"/>
                </a:cubicBezTo>
                <a:cubicBezTo>
                  <a:pt x="2918209" y="2661113"/>
                  <a:pt x="2904709" y="2771776"/>
                  <a:pt x="2889585" y="2910408"/>
                </a:cubicBezTo>
                <a:cubicBezTo>
                  <a:pt x="2874462" y="3049040"/>
                  <a:pt x="2908959" y="3281438"/>
                  <a:pt x="2889585" y="3432789"/>
                </a:cubicBezTo>
                <a:cubicBezTo>
                  <a:pt x="2870211" y="3584140"/>
                  <a:pt x="2872533" y="3692743"/>
                  <a:pt x="2889585" y="3905420"/>
                </a:cubicBezTo>
                <a:cubicBezTo>
                  <a:pt x="2906637" y="4118097"/>
                  <a:pt x="2884660" y="4553794"/>
                  <a:pt x="2889585" y="4975057"/>
                </a:cubicBezTo>
                <a:cubicBezTo>
                  <a:pt x="2680495" y="4988123"/>
                  <a:pt x="2566544" y="4971669"/>
                  <a:pt x="2340564" y="4975057"/>
                </a:cubicBezTo>
                <a:cubicBezTo>
                  <a:pt x="2114584" y="4978445"/>
                  <a:pt x="1923999" y="4983199"/>
                  <a:pt x="1762647" y="4975057"/>
                </a:cubicBezTo>
                <a:cubicBezTo>
                  <a:pt x="1601295" y="4966915"/>
                  <a:pt x="1394940" y="4955813"/>
                  <a:pt x="1126938" y="4975057"/>
                </a:cubicBezTo>
                <a:cubicBezTo>
                  <a:pt x="858936" y="4994301"/>
                  <a:pt x="759865" y="4964990"/>
                  <a:pt x="549021" y="4975057"/>
                </a:cubicBezTo>
                <a:cubicBezTo>
                  <a:pt x="338177" y="4985124"/>
                  <a:pt x="212638" y="4998540"/>
                  <a:pt x="0" y="4975057"/>
                </a:cubicBezTo>
                <a:cubicBezTo>
                  <a:pt x="9585" y="4759577"/>
                  <a:pt x="-21727" y="4633188"/>
                  <a:pt x="0" y="4502427"/>
                </a:cubicBezTo>
                <a:cubicBezTo>
                  <a:pt x="21727" y="4371666"/>
                  <a:pt x="20731" y="4007793"/>
                  <a:pt x="0" y="3781043"/>
                </a:cubicBezTo>
                <a:cubicBezTo>
                  <a:pt x="-20731" y="3554293"/>
                  <a:pt x="-25357" y="3474907"/>
                  <a:pt x="0" y="3258662"/>
                </a:cubicBezTo>
                <a:cubicBezTo>
                  <a:pt x="25357" y="3042417"/>
                  <a:pt x="-22088" y="2979703"/>
                  <a:pt x="0" y="2736281"/>
                </a:cubicBezTo>
                <a:cubicBezTo>
                  <a:pt x="22088" y="2492859"/>
                  <a:pt x="15439" y="2251058"/>
                  <a:pt x="0" y="2114399"/>
                </a:cubicBezTo>
                <a:cubicBezTo>
                  <a:pt x="-15439" y="1977740"/>
                  <a:pt x="-13982" y="1761595"/>
                  <a:pt x="0" y="1641769"/>
                </a:cubicBezTo>
                <a:cubicBezTo>
                  <a:pt x="13982" y="1521943"/>
                  <a:pt x="1853" y="1105476"/>
                  <a:pt x="0" y="970136"/>
                </a:cubicBezTo>
                <a:cubicBezTo>
                  <a:pt x="-1853" y="834796"/>
                  <a:pt x="-28447" y="338703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12762" y="-20397"/>
                  <a:pt x="325448" y="26353"/>
                  <a:pt x="549021" y="0"/>
                </a:cubicBezTo>
                <a:cubicBezTo>
                  <a:pt x="772594" y="-26353"/>
                  <a:pt x="961912" y="8427"/>
                  <a:pt x="1098042" y="0"/>
                </a:cubicBezTo>
                <a:cubicBezTo>
                  <a:pt x="1234172" y="-8427"/>
                  <a:pt x="1506412" y="15467"/>
                  <a:pt x="1675959" y="0"/>
                </a:cubicBezTo>
                <a:cubicBezTo>
                  <a:pt x="1845506" y="-15467"/>
                  <a:pt x="2057235" y="23572"/>
                  <a:pt x="2253876" y="0"/>
                </a:cubicBezTo>
                <a:cubicBezTo>
                  <a:pt x="2450517" y="-23572"/>
                  <a:pt x="2698026" y="-960"/>
                  <a:pt x="2889585" y="0"/>
                </a:cubicBezTo>
                <a:cubicBezTo>
                  <a:pt x="2896565" y="286637"/>
                  <a:pt x="2907378" y="362926"/>
                  <a:pt x="2889585" y="621882"/>
                </a:cubicBezTo>
                <a:cubicBezTo>
                  <a:pt x="2871792" y="880838"/>
                  <a:pt x="2868966" y="916966"/>
                  <a:pt x="2889585" y="1094513"/>
                </a:cubicBezTo>
                <a:cubicBezTo>
                  <a:pt x="2910204" y="1272060"/>
                  <a:pt x="2881396" y="1607095"/>
                  <a:pt x="2889585" y="1815896"/>
                </a:cubicBezTo>
                <a:cubicBezTo>
                  <a:pt x="2897774" y="2024697"/>
                  <a:pt x="2885971" y="2178463"/>
                  <a:pt x="2889585" y="2288526"/>
                </a:cubicBezTo>
                <a:cubicBezTo>
                  <a:pt x="2893200" y="2398589"/>
                  <a:pt x="2880259" y="2758837"/>
                  <a:pt x="2889585" y="2910408"/>
                </a:cubicBezTo>
                <a:cubicBezTo>
                  <a:pt x="2898911" y="3061979"/>
                  <a:pt x="2889386" y="3366675"/>
                  <a:pt x="2889585" y="3582041"/>
                </a:cubicBezTo>
                <a:cubicBezTo>
                  <a:pt x="2889784" y="3797407"/>
                  <a:pt x="2877090" y="4015249"/>
                  <a:pt x="2889585" y="4203923"/>
                </a:cubicBezTo>
                <a:cubicBezTo>
                  <a:pt x="2902080" y="4392597"/>
                  <a:pt x="2881566" y="4743767"/>
                  <a:pt x="2889585" y="4975057"/>
                </a:cubicBezTo>
                <a:cubicBezTo>
                  <a:pt x="2742384" y="4953987"/>
                  <a:pt x="2531304" y="4975298"/>
                  <a:pt x="2398356" y="4975057"/>
                </a:cubicBezTo>
                <a:cubicBezTo>
                  <a:pt x="2265408" y="4974816"/>
                  <a:pt x="2079154" y="4968117"/>
                  <a:pt x="1791543" y="4975057"/>
                </a:cubicBezTo>
                <a:cubicBezTo>
                  <a:pt x="1503932" y="4981997"/>
                  <a:pt x="1431152" y="4991848"/>
                  <a:pt x="1242522" y="4975057"/>
                </a:cubicBezTo>
                <a:cubicBezTo>
                  <a:pt x="1053892" y="4958266"/>
                  <a:pt x="774911" y="4974599"/>
                  <a:pt x="635709" y="4975057"/>
                </a:cubicBezTo>
                <a:cubicBezTo>
                  <a:pt x="496507" y="4975515"/>
                  <a:pt x="218805" y="4954967"/>
                  <a:pt x="0" y="4975057"/>
                </a:cubicBezTo>
                <a:cubicBezTo>
                  <a:pt x="11127" y="4800024"/>
                  <a:pt x="6994" y="4603349"/>
                  <a:pt x="0" y="4502427"/>
                </a:cubicBezTo>
                <a:cubicBezTo>
                  <a:pt x="-6994" y="4401505"/>
                  <a:pt x="77" y="4051256"/>
                  <a:pt x="0" y="3930295"/>
                </a:cubicBezTo>
                <a:cubicBezTo>
                  <a:pt x="-77" y="3809334"/>
                  <a:pt x="12884" y="3477459"/>
                  <a:pt x="0" y="3208912"/>
                </a:cubicBezTo>
                <a:cubicBezTo>
                  <a:pt x="-12884" y="2940365"/>
                  <a:pt x="29348" y="2786549"/>
                  <a:pt x="0" y="2587030"/>
                </a:cubicBezTo>
                <a:cubicBezTo>
                  <a:pt x="-29348" y="2387511"/>
                  <a:pt x="16923" y="2072419"/>
                  <a:pt x="0" y="1915397"/>
                </a:cubicBezTo>
                <a:cubicBezTo>
                  <a:pt x="-16923" y="1758375"/>
                  <a:pt x="-23208" y="1531348"/>
                  <a:pt x="0" y="1243764"/>
                </a:cubicBezTo>
                <a:cubicBezTo>
                  <a:pt x="23208" y="956180"/>
                  <a:pt x="31057" y="874689"/>
                  <a:pt x="0" y="621882"/>
                </a:cubicBezTo>
                <a:cubicBezTo>
                  <a:pt x="-31057" y="369075"/>
                  <a:pt x="4837" y="20722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5692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8" name="Rectangle 7"/>
          <p:cNvSpPr/>
          <p:nvPr/>
        </p:nvSpPr>
        <p:spPr>
          <a:xfrm>
            <a:off x="8686800" y="3062037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77917 w 2889583"/>
              <a:gd name="connsiteY1" fmla="*/ 0 h 904374"/>
              <a:gd name="connsiteX2" fmla="*/ 1213625 w 2889583"/>
              <a:gd name="connsiteY2" fmla="*/ 0 h 904374"/>
              <a:gd name="connsiteX3" fmla="*/ 1849333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52187 h 904374"/>
              <a:gd name="connsiteX6" fmla="*/ 2889583 w 2889583"/>
              <a:gd name="connsiteY6" fmla="*/ 904374 h 904374"/>
              <a:gd name="connsiteX7" fmla="*/ 2282771 w 2889583"/>
              <a:gd name="connsiteY7" fmla="*/ 904374 h 904374"/>
              <a:gd name="connsiteX8" fmla="*/ 1675958 w 2889583"/>
              <a:gd name="connsiteY8" fmla="*/ 904374 h 904374"/>
              <a:gd name="connsiteX9" fmla="*/ 1069146 w 2889583"/>
              <a:gd name="connsiteY9" fmla="*/ 904374 h 904374"/>
              <a:gd name="connsiteX10" fmla="*/ 577917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55322" y="11980"/>
                  <a:pt x="403069" y="4325"/>
                  <a:pt x="577917" y="0"/>
                </a:cubicBezTo>
                <a:cubicBezTo>
                  <a:pt x="752765" y="-4325"/>
                  <a:pt x="993116" y="-24492"/>
                  <a:pt x="1213625" y="0"/>
                </a:cubicBezTo>
                <a:cubicBezTo>
                  <a:pt x="1434134" y="24492"/>
                  <a:pt x="1597722" y="20363"/>
                  <a:pt x="1849333" y="0"/>
                </a:cubicBezTo>
                <a:cubicBezTo>
                  <a:pt x="2100944" y="-20363"/>
                  <a:pt x="2492241" y="48753"/>
                  <a:pt x="2889583" y="0"/>
                </a:cubicBezTo>
                <a:cubicBezTo>
                  <a:pt x="2878180" y="154803"/>
                  <a:pt x="2897689" y="344912"/>
                  <a:pt x="2889583" y="452187"/>
                </a:cubicBezTo>
                <a:cubicBezTo>
                  <a:pt x="2881477" y="559462"/>
                  <a:pt x="2908359" y="746819"/>
                  <a:pt x="2889583" y="904374"/>
                </a:cubicBezTo>
                <a:cubicBezTo>
                  <a:pt x="2710855" y="919154"/>
                  <a:pt x="2425426" y="934610"/>
                  <a:pt x="2282771" y="904374"/>
                </a:cubicBezTo>
                <a:cubicBezTo>
                  <a:pt x="2140116" y="874138"/>
                  <a:pt x="1917340" y="918099"/>
                  <a:pt x="1675958" y="904374"/>
                </a:cubicBezTo>
                <a:cubicBezTo>
                  <a:pt x="1434576" y="890649"/>
                  <a:pt x="1235775" y="894709"/>
                  <a:pt x="1069146" y="904374"/>
                </a:cubicBezTo>
                <a:cubicBezTo>
                  <a:pt x="902517" y="914039"/>
                  <a:pt x="694727" y="881718"/>
                  <a:pt x="577917" y="904374"/>
                </a:cubicBezTo>
                <a:cubicBezTo>
                  <a:pt x="461107" y="927030"/>
                  <a:pt x="211735" y="909167"/>
                  <a:pt x="0" y="904374"/>
                </a:cubicBezTo>
                <a:cubicBezTo>
                  <a:pt x="-5636" y="763768"/>
                  <a:pt x="-2558" y="674919"/>
                  <a:pt x="0" y="479318"/>
                </a:cubicBezTo>
                <a:cubicBezTo>
                  <a:pt x="2558" y="283717"/>
                  <a:pt x="-22225" y="192193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73296" y="21718"/>
                  <a:pt x="296976" y="-2751"/>
                  <a:pt x="491229" y="0"/>
                </a:cubicBezTo>
                <a:cubicBezTo>
                  <a:pt x="685482" y="2751"/>
                  <a:pt x="807472" y="-5270"/>
                  <a:pt x="1069146" y="0"/>
                </a:cubicBezTo>
                <a:cubicBezTo>
                  <a:pt x="1330820" y="5270"/>
                  <a:pt x="1463654" y="7033"/>
                  <a:pt x="1675958" y="0"/>
                </a:cubicBezTo>
                <a:cubicBezTo>
                  <a:pt x="1888262" y="-7033"/>
                  <a:pt x="2000702" y="3001"/>
                  <a:pt x="2224979" y="0"/>
                </a:cubicBezTo>
                <a:cubicBezTo>
                  <a:pt x="2449256" y="-3001"/>
                  <a:pt x="2693939" y="18607"/>
                  <a:pt x="2889583" y="0"/>
                </a:cubicBezTo>
                <a:cubicBezTo>
                  <a:pt x="2882977" y="119888"/>
                  <a:pt x="2906125" y="283113"/>
                  <a:pt x="2889583" y="443143"/>
                </a:cubicBezTo>
                <a:cubicBezTo>
                  <a:pt x="2873041" y="603173"/>
                  <a:pt x="2908382" y="772589"/>
                  <a:pt x="2889583" y="904374"/>
                </a:cubicBezTo>
                <a:cubicBezTo>
                  <a:pt x="2663013" y="918882"/>
                  <a:pt x="2472719" y="924528"/>
                  <a:pt x="2253875" y="904374"/>
                </a:cubicBezTo>
                <a:cubicBezTo>
                  <a:pt x="2035031" y="884220"/>
                  <a:pt x="1819625" y="930935"/>
                  <a:pt x="1618166" y="904374"/>
                </a:cubicBezTo>
                <a:cubicBezTo>
                  <a:pt x="1416707" y="877813"/>
                  <a:pt x="1195880" y="878062"/>
                  <a:pt x="1040250" y="904374"/>
                </a:cubicBezTo>
                <a:cubicBezTo>
                  <a:pt x="884620" y="930686"/>
                  <a:pt x="477275" y="916019"/>
                  <a:pt x="0" y="904374"/>
                </a:cubicBezTo>
                <a:cubicBezTo>
                  <a:pt x="-5452" y="797214"/>
                  <a:pt x="21612" y="671055"/>
                  <a:pt x="0" y="461231"/>
                </a:cubicBezTo>
                <a:cubicBezTo>
                  <a:pt x="-21612" y="251407"/>
                  <a:pt x="-9869" y="19418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3037082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Stack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686800" y="5067300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49021 w 2889583"/>
              <a:gd name="connsiteY1" fmla="*/ 0 h 904374"/>
              <a:gd name="connsiteX2" fmla="*/ 1098042 w 2889583"/>
              <a:gd name="connsiteY2" fmla="*/ 0 h 904374"/>
              <a:gd name="connsiteX3" fmla="*/ 1618166 w 2889583"/>
              <a:gd name="connsiteY3" fmla="*/ 0 h 904374"/>
              <a:gd name="connsiteX4" fmla="*/ 2196083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70274 h 904374"/>
              <a:gd name="connsiteX7" fmla="*/ 2889583 w 2889583"/>
              <a:gd name="connsiteY7" fmla="*/ 904374 h 904374"/>
              <a:gd name="connsiteX8" fmla="*/ 2311666 w 2889583"/>
              <a:gd name="connsiteY8" fmla="*/ 904374 h 904374"/>
              <a:gd name="connsiteX9" fmla="*/ 1762646 w 2889583"/>
              <a:gd name="connsiteY9" fmla="*/ 904374 h 904374"/>
              <a:gd name="connsiteX10" fmla="*/ 1242521 w 2889583"/>
              <a:gd name="connsiteY10" fmla="*/ 904374 h 904374"/>
              <a:gd name="connsiteX11" fmla="*/ 751292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52187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98817" y="-21261"/>
                  <a:pt x="309596" y="10618"/>
                  <a:pt x="549021" y="0"/>
                </a:cubicBezTo>
                <a:cubicBezTo>
                  <a:pt x="788446" y="-10618"/>
                  <a:pt x="844121" y="3232"/>
                  <a:pt x="1098042" y="0"/>
                </a:cubicBezTo>
                <a:cubicBezTo>
                  <a:pt x="1351963" y="-3232"/>
                  <a:pt x="1406887" y="-13554"/>
                  <a:pt x="1618166" y="0"/>
                </a:cubicBezTo>
                <a:cubicBezTo>
                  <a:pt x="1829445" y="13554"/>
                  <a:pt x="2072310" y="-28147"/>
                  <a:pt x="2196083" y="0"/>
                </a:cubicBezTo>
                <a:cubicBezTo>
                  <a:pt x="2319856" y="28147"/>
                  <a:pt x="2740223" y="13232"/>
                  <a:pt x="2889583" y="0"/>
                </a:cubicBezTo>
                <a:cubicBezTo>
                  <a:pt x="2869404" y="139191"/>
                  <a:pt x="2896398" y="287279"/>
                  <a:pt x="2889583" y="470274"/>
                </a:cubicBezTo>
                <a:cubicBezTo>
                  <a:pt x="2882768" y="653269"/>
                  <a:pt x="2900587" y="792495"/>
                  <a:pt x="2889583" y="904374"/>
                </a:cubicBezTo>
                <a:cubicBezTo>
                  <a:pt x="2723681" y="904858"/>
                  <a:pt x="2469953" y="927851"/>
                  <a:pt x="2311666" y="904374"/>
                </a:cubicBezTo>
                <a:cubicBezTo>
                  <a:pt x="2153379" y="880897"/>
                  <a:pt x="1964205" y="882823"/>
                  <a:pt x="1762646" y="904374"/>
                </a:cubicBezTo>
                <a:cubicBezTo>
                  <a:pt x="1561087" y="925925"/>
                  <a:pt x="1400125" y="911830"/>
                  <a:pt x="1242521" y="904374"/>
                </a:cubicBezTo>
                <a:cubicBezTo>
                  <a:pt x="1084918" y="896918"/>
                  <a:pt x="986464" y="922020"/>
                  <a:pt x="751292" y="904374"/>
                </a:cubicBezTo>
                <a:cubicBezTo>
                  <a:pt x="516120" y="886728"/>
                  <a:pt x="246345" y="869704"/>
                  <a:pt x="0" y="904374"/>
                </a:cubicBezTo>
                <a:cubicBezTo>
                  <a:pt x="-4339" y="786993"/>
                  <a:pt x="-1035" y="552679"/>
                  <a:pt x="0" y="452187"/>
                </a:cubicBezTo>
                <a:cubicBezTo>
                  <a:pt x="1035" y="351695"/>
                  <a:pt x="-22356" y="159728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37903" y="-3655"/>
                  <a:pt x="324523" y="15517"/>
                  <a:pt x="577917" y="0"/>
                </a:cubicBezTo>
                <a:cubicBezTo>
                  <a:pt x="831311" y="-15517"/>
                  <a:pt x="1061120" y="-2954"/>
                  <a:pt x="1213625" y="0"/>
                </a:cubicBezTo>
                <a:cubicBezTo>
                  <a:pt x="1366130" y="2954"/>
                  <a:pt x="1502769" y="-248"/>
                  <a:pt x="1762646" y="0"/>
                </a:cubicBezTo>
                <a:cubicBezTo>
                  <a:pt x="2022523" y="248"/>
                  <a:pt x="2115533" y="20965"/>
                  <a:pt x="2311666" y="0"/>
                </a:cubicBezTo>
                <a:cubicBezTo>
                  <a:pt x="2507799" y="-20965"/>
                  <a:pt x="2671963" y="-1932"/>
                  <a:pt x="2889583" y="0"/>
                </a:cubicBezTo>
                <a:cubicBezTo>
                  <a:pt x="2870813" y="130903"/>
                  <a:pt x="2873319" y="287871"/>
                  <a:pt x="2889583" y="425056"/>
                </a:cubicBezTo>
                <a:cubicBezTo>
                  <a:pt x="2905847" y="562241"/>
                  <a:pt x="2884206" y="690691"/>
                  <a:pt x="2889583" y="904374"/>
                </a:cubicBezTo>
                <a:cubicBezTo>
                  <a:pt x="2578009" y="897752"/>
                  <a:pt x="2515191" y="926863"/>
                  <a:pt x="2253875" y="904374"/>
                </a:cubicBezTo>
                <a:cubicBezTo>
                  <a:pt x="1992559" y="881885"/>
                  <a:pt x="1840207" y="883045"/>
                  <a:pt x="1618166" y="904374"/>
                </a:cubicBezTo>
                <a:cubicBezTo>
                  <a:pt x="1396125" y="925703"/>
                  <a:pt x="1217277" y="920242"/>
                  <a:pt x="1011354" y="904374"/>
                </a:cubicBezTo>
                <a:cubicBezTo>
                  <a:pt x="805431" y="888506"/>
                  <a:pt x="301965" y="893077"/>
                  <a:pt x="0" y="904374"/>
                </a:cubicBezTo>
                <a:cubicBezTo>
                  <a:pt x="18983" y="776895"/>
                  <a:pt x="-335" y="589647"/>
                  <a:pt x="0" y="470274"/>
                </a:cubicBezTo>
                <a:cubicBezTo>
                  <a:pt x="335" y="350901"/>
                  <a:pt x="-13514" y="19075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14070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cs typeface="Calibri" panose="020F0502020204030204"/>
              </a:rPr>
              <a:t>Code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4766510" y="2360196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468068 w 2127584"/>
              <a:gd name="connsiteY1" fmla="*/ 0 h 553453"/>
              <a:gd name="connsiteX2" fmla="*/ 1042516 w 2127584"/>
              <a:gd name="connsiteY2" fmla="*/ 0 h 553453"/>
              <a:gd name="connsiteX3" fmla="*/ 1510585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638240 w 2127584"/>
              <a:gd name="connsiteY6" fmla="*/ 553453 h 553453"/>
              <a:gd name="connsiteX7" fmla="*/ 1127620 w 2127584"/>
              <a:gd name="connsiteY7" fmla="*/ 553453 h 553453"/>
              <a:gd name="connsiteX8" fmla="*/ 553172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223035" y="-20891"/>
                  <a:pt x="246540" y="5461"/>
                  <a:pt x="468068" y="0"/>
                </a:cubicBezTo>
                <a:cubicBezTo>
                  <a:pt x="689596" y="-5461"/>
                  <a:pt x="799126" y="10726"/>
                  <a:pt x="1042516" y="0"/>
                </a:cubicBezTo>
                <a:cubicBezTo>
                  <a:pt x="1285906" y="-10726"/>
                  <a:pt x="1383419" y="15556"/>
                  <a:pt x="1510585" y="0"/>
                </a:cubicBezTo>
                <a:cubicBezTo>
                  <a:pt x="1637751" y="-15556"/>
                  <a:pt x="1861811" y="-21631"/>
                  <a:pt x="2127584" y="0"/>
                </a:cubicBezTo>
                <a:cubicBezTo>
                  <a:pt x="2104491" y="135956"/>
                  <a:pt x="2135002" y="377418"/>
                  <a:pt x="2127584" y="553453"/>
                </a:cubicBezTo>
                <a:cubicBezTo>
                  <a:pt x="1906396" y="552257"/>
                  <a:pt x="1740322" y="547912"/>
                  <a:pt x="1638240" y="553453"/>
                </a:cubicBezTo>
                <a:cubicBezTo>
                  <a:pt x="1536158" y="558994"/>
                  <a:pt x="1311471" y="569061"/>
                  <a:pt x="1127620" y="553453"/>
                </a:cubicBezTo>
                <a:cubicBezTo>
                  <a:pt x="943769" y="537845"/>
                  <a:pt x="789012" y="530226"/>
                  <a:pt x="553172" y="553453"/>
                </a:cubicBezTo>
                <a:cubicBezTo>
                  <a:pt x="317332" y="576680"/>
                  <a:pt x="169530" y="579231"/>
                  <a:pt x="0" y="553453"/>
                </a:cubicBezTo>
                <a:cubicBezTo>
                  <a:pt x="5510" y="414876"/>
                  <a:pt x="11304" y="16446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73590" y="22726"/>
                  <a:pt x="263558" y="-14093"/>
                  <a:pt x="468068" y="0"/>
                </a:cubicBezTo>
                <a:cubicBezTo>
                  <a:pt x="672578" y="14093"/>
                  <a:pt x="840182" y="-21080"/>
                  <a:pt x="957413" y="0"/>
                </a:cubicBezTo>
                <a:cubicBezTo>
                  <a:pt x="1074645" y="21080"/>
                  <a:pt x="1290225" y="-1688"/>
                  <a:pt x="1531860" y="0"/>
                </a:cubicBezTo>
                <a:cubicBezTo>
                  <a:pt x="1773495" y="1688"/>
                  <a:pt x="1975698" y="11442"/>
                  <a:pt x="2127584" y="0"/>
                </a:cubicBezTo>
                <a:cubicBezTo>
                  <a:pt x="2124146" y="141362"/>
                  <a:pt x="2137643" y="285761"/>
                  <a:pt x="2127584" y="553453"/>
                </a:cubicBezTo>
                <a:cubicBezTo>
                  <a:pt x="1908549" y="531024"/>
                  <a:pt x="1861862" y="532006"/>
                  <a:pt x="1659516" y="553453"/>
                </a:cubicBezTo>
                <a:cubicBezTo>
                  <a:pt x="1457170" y="574900"/>
                  <a:pt x="1272006" y="561045"/>
                  <a:pt x="1148895" y="553453"/>
                </a:cubicBezTo>
                <a:cubicBezTo>
                  <a:pt x="1025784" y="545861"/>
                  <a:pt x="801171" y="571971"/>
                  <a:pt x="638275" y="553453"/>
                </a:cubicBezTo>
                <a:cubicBezTo>
                  <a:pt x="475379" y="534935"/>
                  <a:pt x="183445" y="559701"/>
                  <a:pt x="0" y="553453"/>
                </a:cubicBezTo>
                <a:cubicBezTo>
                  <a:pt x="9842" y="300940"/>
                  <a:pt x="14491" y="25159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82505698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mal.dll MZPE  👹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107247 w 1736557"/>
              <a:gd name="connsiteY8" fmla="*/ 633664 h 633664"/>
              <a:gd name="connsiteX9" fmla="*/ 644563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1943" y="47604"/>
                  <a:pt x="38761" y="-5881"/>
                  <a:pt x="105613" y="0"/>
                </a:cubicBezTo>
                <a:cubicBezTo>
                  <a:pt x="348666" y="14273"/>
                  <a:pt x="437132" y="-2362"/>
                  <a:pt x="629310" y="0"/>
                </a:cubicBezTo>
                <a:cubicBezTo>
                  <a:pt x="821488" y="2362"/>
                  <a:pt x="1026540" y="10035"/>
                  <a:pt x="1137754" y="0"/>
                </a:cubicBezTo>
                <a:cubicBezTo>
                  <a:pt x="1248968" y="-10035"/>
                  <a:pt x="1531413" y="15027"/>
                  <a:pt x="1630944" y="0"/>
                </a:cubicBezTo>
                <a:cubicBezTo>
                  <a:pt x="1678643" y="438"/>
                  <a:pt x="1741686" y="38038"/>
                  <a:pt x="1736557" y="105613"/>
                </a:cubicBezTo>
                <a:cubicBezTo>
                  <a:pt x="1740125" y="209581"/>
                  <a:pt x="1717821" y="426905"/>
                  <a:pt x="1736557" y="528051"/>
                </a:cubicBezTo>
                <a:cubicBezTo>
                  <a:pt x="1740771" y="594723"/>
                  <a:pt x="1680512" y="638284"/>
                  <a:pt x="1630944" y="633664"/>
                </a:cubicBezTo>
                <a:cubicBezTo>
                  <a:pt x="1515829" y="607986"/>
                  <a:pt x="1222809" y="610134"/>
                  <a:pt x="1107247" y="633664"/>
                </a:cubicBezTo>
                <a:cubicBezTo>
                  <a:pt x="991685" y="657194"/>
                  <a:pt x="780953" y="630314"/>
                  <a:pt x="644563" y="633664"/>
                </a:cubicBezTo>
                <a:cubicBezTo>
                  <a:pt x="508173" y="637014"/>
                  <a:pt x="282539" y="651554"/>
                  <a:pt x="105613" y="633664"/>
                </a:cubicBezTo>
                <a:cubicBezTo>
                  <a:pt x="50464" y="634777"/>
                  <a:pt x="2127" y="593543"/>
                  <a:pt x="0" y="528051"/>
                </a:cubicBezTo>
                <a:cubicBezTo>
                  <a:pt x="20791" y="397873"/>
                  <a:pt x="-5376" y="316092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-1631" y="46279"/>
                  <a:pt x="44817" y="926"/>
                  <a:pt x="105613" y="0"/>
                </a:cubicBezTo>
                <a:cubicBezTo>
                  <a:pt x="350865" y="12546"/>
                  <a:pt x="457659" y="-12534"/>
                  <a:pt x="644563" y="0"/>
                </a:cubicBezTo>
                <a:cubicBezTo>
                  <a:pt x="831467" y="12534"/>
                  <a:pt x="948386" y="-4778"/>
                  <a:pt x="1137754" y="0"/>
                </a:cubicBezTo>
                <a:cubicBezTo>
                  <a:pt x="1327122" y="4778"/>
                  <a:pt x="1421186" y="-17395"/>
                  <a:pt x="1630944" y="0"/>
                </a:cubicBezTo>
                <a:cubicBezTo>
                  <a:pt x="1685568" y="-11929"/>
                  <a:pt x="1739566" y="36151"/>
                  <a:pt x="1736557" y="105613"/>
                </a:cubicBezTo>
                <a:cubicBezTo>
                  <a:pt x="1727074" y="262308"/>
                  <a:pt x="1748227" y="329353"/>
                  <a:pt x="1736557" y="528051"/>
                </a:cubicBezTo>
                <a:cubicBezTo>
                  <a:pt x="1736140" y="582399"/>
                  <a:pt x="1685713" y="638610"/>
                  <a:pt x="1630944" y="633664"/>
                </a:cubicBezTo>
                <a:cubicBezTo>
                  <a:pt x="1463991" y="625445"/>
                  <a:pt x="1296909" y="622246"/>
                  <a:pt x="1153007" y="633664"/>
                </a:cubicBezTo>
                <a:cubicBezTo>
                  <a:pt x="1009105" y="645082"/>
                  <a:pt x="877752" y="634484"/>
                  <a:pt x="644563" y="633664"/>
                </a:cubicBezTo>
                <a:cubicBezTo>
                  <a:pt x="411374" y="632844"/>
                  <a:pt x="331530" y="657718"/>
                  <a:pt x="105613" y="633664"/>
                </a:cubicBezTo>
                <a:cubicBezTo>
                  <a:pt x="48226" y="632734"/>
                  <a:pt x="3118" y="584368"/>
                  <a:pt x="0" y="528051"/>
                </a:cubicBezTo>
                <a:cubicBezTo>
                  <a:pt x="13435" y="401093"/>
                  <a:pt x="9088" y="240855"/>
                  <a:pt x="0" y="10561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>
                    <a:lumMod val="50000"/>
                  </a:schemeClr>
                </a:solidFill>
                <a:cs typeface="Calibri" panose="020F0502020204030204"/>
              </a:rPr>
              <a:t>Injector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cxnSpLocks/>
            <a:stCxn id="14" idx="2"/>
          </p:cNvCxnSpPr>
          <p:nvPr/>
        </p:nvCxnSpPr>
        <p:spPr>
          <a:xfrm>
            <a:off x="1263316" y="3695699"/>
            <a:ext cx="1469857" cy="751977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5" idx="2"/>
          </p:cNvCxnSpPr>
          <p:nvPr/>
        </p:nvCxnSpPr>
        <p:spPr>
          <a:xfrm>
            <a:off x="4108438" y="4639991"/>
            <a:ext cx="3206759" cy="609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6838" y="4301437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1920240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02536 w 2743200"/>
              <a:gd name="connsiteY6" fmla="*/ 338554 h 338554"/>
              <a:gd name="connsiteX7" fmla="*/ 1371600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42578" y="6804"/>
                  <a:pt x="481336" y="1248"/>
                  <a:pt x="603504" y="0"/>
                </a:cubicBezTo>
                <a:cubicBezTo>
                  <a:pt x="725672" y="-1248"/>
                  <a:pt x="1041325" y="28350"/>
                  <a:pt x="1316736" y="0"/>
                </a:cubicBezTo>
                <a:cubicBezTo>
                  <a:pt x="1592147" y="-28350"/>
                  <a:pt x="1658484" y="-20833"/>
                  <a:pt x="1920240" y="0"/>
                </a:cubicBezTo>
                <a:cubicBezTo>
                  <a:pt x="2181996" y="20833"/>
                  <a:pt x="2512451" y="-27783"/>
                  <a:pt x="2743200" y="0"/>
                </a:cubicBezTo>
                <a:cubicBezTo>
                  <a:pt x="2752861" y="149305"/>
                  <a:pt x="2736828" y="219341"/>
                  <a:pt x="2743200" y="338554"/>
                </a:cubicBezTo>
                <a:cubicBezTo>
                  <a:pt x="2581581" y="322529"/>
                  <a:pt x="2240702" y="333544"/>
                  <a:pt x="2002536" y="338554"/>
                </a:cubicBezTo>
                <a:cubicBezTo>
                  <a:pt x="1764370" y="343564"/>
                  <a:pt x="1673853" y="336589"/>
                  <a:pt x="1371600" y="338554"/>
                </a:cubicBezTo>
                <a:cubicBezTo>
                  <a:pt x="1069347" y="340519"/>
                  <a:pt x="897215" y="354666"/>
                  <a:pt x="630936" y="338554"/>
                </a:cubicBezTo>
                <a:cubicBezTo>
                  <a:pt x="364657" y="322442"/>
                  <a:pt x="254643" y="324756"/>
                  <a:pt x="0" y="338554"/>
                </a:cubicBezTo>
                <a:cubicBezTo>
                  <a:pt x="10782" y="242409"/>
                  <a:pt x="-12688" y="149973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8620" y="-25328"/>
                  <a:pt x="460653" y="-6592"/>
                  <a:pt x="603504" y="0"/>
                </a:cubicBezTo>
                <a:cubicBezTo>
                  <a:pt x="746355" y="6592"/>
                  <a:pt x="1103961" y="-9556"/>
                  <a:pt x="1344168" y="0"/>
                </a:cubicBezTo>
                <a:cubicBezTo>
                  <a:pt x="1584375" y="9556"/>
                  <a:pt x="1856737" y="15356"/>
                  <a:pt x="2029968" y="0"/>
                </a:cubicBezTo>
                <a:cubicBezTo>
                  <a:pt x="2203199" y="-15356"/>
                  <a:pt x="2550633" y="7711"/>
                  <a:pt x="2743200" y="0"/>
                </a:cubicBezTo>
                <a:cubicBezTo>
                  <a:pt x="2752827" y="114089"/>
                  <a:pt x="2739556" y="208225"/>
                  <a:pt x="2743200" y="338554"/>
                </a:cubicBezTo>
                <a:cubicBezTo>
                  <a:pt x="2554055" y="319365"/>
                  <a:pt x="2286649" y="343978"/>
                  <a:pt x="2112264" y="338554"/>
                </a:cubicBezTo>
                <a:cubicBezTo>
                  <a:pt x="1937879" y="333130"/>
                  <a:pt x="1566761" y="350182"/>
                  <a:pt x="1426464" y="338554"/>
                </a:cubicBezTo>
                <a:cubicBezTo>
                  <a:pt x="1286167" y="326926"/>
                  <a:pt x="915638" y="369244"/>
                  <a:pt x="713232" y="338554"/>
                </a:cubicBezTo>
                <a:cubicBezTo>
                  <a:pt x="510826" y="307864"/>
                  <a:pt x="173057" y="325256"/>
                  <a:pt x="0" y="338554"/>
                </a:cubicBezTo>
                <a:cubicBezTo>
                  <a:pt x="-3988" y="267741"/>
                  <a:pt x="-4587" y="1420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2135972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</a:rPr>
              <a:t>SetWindowsHookEx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274" y="5067300"/>
            <a:ext cx="1335505" cy="322848"/>
          </a:xfrm>
          <a:custGeom>
            <a:avLst/>
            <a:gdLst>
              <a:gd name="connsiteX0" fmla="*/ 0 w 1335505"/>
              <a:gd name="connsiteY0" fmla="*/ 0 h 322848"/>
              <a:gd name="connsiteX1" fmla="*/ 641042 w 1335505"/>
              <a:gd name="connsiteY1" fmla="*/ 0 h 322848"/>
              <a:gd name="connsiteX2" fmla="*/ 1335505 w 1335505"/>
              <a:gd name="connsiteY2" fmla="*/ 0 h 322848"/>
              <a:gd name="connsiteX3" fmla="*/ 1335505 w 1335505"/>
              <a:gd name="connsiteY3" fmla="*/ 322848 h 322848"/>
              <a:gd name="connsiteX4" fmla="*/ 654397 w 1335505"/>
              <a:gd name="connsiteY4" fmla="*/ 322848 h 322848"/>
              <a:gd name="connsiteX5" fmla="*/ 0 w 1335505"/>
              <a:gd name="connsiteY5" fmla="*/ 322848 h 322848"/>
              <a:gd name="connsiteX6" fmla="*/ 0 w 1335505"/>
              <a:gd name="connsiteY6" fmla="*/ 0 h 32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22848" fill="none" extrusionOk="0">
                <a:moveTo>
                  <a:pt x="0" y="0"/>
                </a:moveTo>
                <a:cubicBezTo>
                  <a:pt x="205918" y="-30356"/>
                  <a:pt x="476458" y="-31417"/>
                  <a:pt x="641042" y="0"/>
                </a:cubicBezTo>
                <a:cubicBezTo>
                  <a:pt x="805626" y="31417"/>
                  <a:pt x="1087283" y="-30248"/>
                  <a:pt x="1335505" y="0"/>
                </a:cubicBezTo>
                <a:cubicBezTo>
                  <a:pt x="1340467" y="69329"/>
                  <a:pt x="1331153" y="241335"/>
                  <a:pt x="1335505" y="322848"/>
                </a:cubicBezTo>
                <a:cubicBezTo>
                  <a:pt x="1149977" y="304876"/>
                  <a:pt x="991069" y="314784"/>
                  <a:pt x="654397" y="322848"/>
                </a:cubicBezTo>
                <a:cubicBezTo>
                  <a:pt x="317725" y="330912"/>
                  <a:pt x="308589" y="314304"/>
                  <a:pt x="0" y="322848"/>
                </a:cubicBezTo>
                <a:cubicBezTo>
                  <a:pt x="-16046" y="236712"/>
                  <a:pt x="7517" y="128594"/>
                  <a:pt x="0" y="0"/>
                </a:cubicBezTo>
                <a:close/>
              </a:path>
              <a:path w="1335505" h="322848" stroke="0" extrusionOk="0">
                <a:moveTo>
                  <a:pt x="0" y="0"/>
                </a:moveTo>
                <a:cubicBezTo>
                  <a:pt x="291758" y="-13778"/>
                  <a:pt x="421454" y="615"/>
                  <a:pt x="641042" y="0"/>
                </a:cubicBezTo>
                <a:cubicBezTo>
                  <a:pt x="860630" y="-615"/>
                  <a:pt x="1082393" y="-484"/>
                  <a:pt x="1335505" y="0"/>
                </a:cubicBezTo>
                <a:cubicBezTo>
                  <a:pt x="1328444" y="72774"/>
                  <a:pt x="1338586" y="250766"/>
                  <a:pt x="1335505" y="322848"/>
                </a:cubicBezTo>
                <a:cubicBezTo>
                  <a:pt x="1194106" y="296087"/>
                  <a:pt x="947772" y="326281"/>
                  <a:pt x="654397" y="322848"/>
                </a:cubicBezTo>
                <a:cubicBezTo>
                  <a:pt x="361022" y="319415"/>
                  <a:pt x="209703" y="317281"/>
                  <a:pt x="0" y="322848"/>
                </a:cubicBezTo>
                <a:cubicBezTo>
                  <a:pt x="-1691" y="186001"/>
                  <a:pt x="-7739" y="15234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12750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1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7343274" y="5398168"/>
            <a:ext cx="1335505" cy="312822"/>
          </a:xfrm>
          <a:custGeom>
            <a:avLst/>
            <a:gdLst>
              <a:gd name="connsiteX0" fmla="*/ 0 w 1335505"/>
              <a:gd name="connsiteY0" fmla="*/ 0 h 312822"/>
              <a:gd name="connsiteX1" fmla="*/ 627687 w 1335505"/>
              <a:gd name="connsiteY1" fmla="*/ 0 h 312822"/>
              <a:gd name="connsiteX2" fmla="*/ 1335505 w 1335505"/>
              <a:gd name="connsiteY2" fmla="*/ 0 h 312822"/>
              <a:gd name="connsiteX3" fmla="*/ 1335505 w 1335505"/>
              <a:gd name="connsiteY3" fmla="*/ 312822 h 312822"/>
              <a:gd name="connsiteX4" fmla="*/ 641042 w 1335505"/>
              <a:gd name="connsiteY4" fmla="*/ 312822 h 312822"/>
              <a:gd name="connsiteX5" fmla="*/ 0 w 1335505"/>
              <a:gd name="connsiteY5" fmla="*/ 312822 h 312822"/>
              <a:gd name="connsiteX6" fmla="*/ 0 w 1335505"/>
              <a:gd name="connsiteY6" fmla="*/ 0 h 3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12822" fill="none" extrusionOk="0">
                <a:moveTo>
                  <a:pt x="0" y="0"/>
                </a:moveTo>
                <a:cubicBezTo>
                  <a:pt x="284229" y="16521"/>
                  <a:pt x="408691" y="31261"/>
                  <a:pt x="627687" y="0"/>
                </a:cubicBezTo>
                <a:cubicBezTo>
                  <a:pt x="846683" y="-31261"/>
                  <a:pt x="1175040" y="-21021"/>
                  <a:pt x="1335505" y="0"/>
                </a:cubicBezTo>
                <a:cubicBezTo>
                  <a:pt x="1349980" y="152507"/>
                  <a:pt x="1348451" y="163080"/>
                  <a:pt x="1335505" y="312822"/>
                </a:cubicBezTo>
                <a:cubicBezTo>
                  <a:pt x="1056498" y="279454"/>
                  <a:pt x="855204" y="343614"/>
                  <a:pt x="641042" y="312822"/>
                </a:cubicBezTo>
                <a:cubicBezTo>
                  <a:pt x="426880" y="282030"/>
                  <a:pt x="243618" y="301371"/>
                  <a:pt x="0" y="312822"/>
                </a:cubicBezTo>
                <a:cubicBezTo>
                  <a:pt x="1822" y="176038"/>
                  <a:pt x="-3257" y="71655"/>
                  <a:pt x="0" y="0"/>
                </a:cubicBezTo>
                <a:close/>
              </a:path>
              <a:path w="1335505" h="312822" stroke="0" extrusionOk="0">
                <a:moveTo>
                  <a:pt x="0" y="0"/>
                </a:moveTo>
                <a:cubicBezTo>
                  <a:pt x="314156" y="-5919"/>
                  <a:pt x="385545" y="17558"/>
                  <a:pt x="654397" y="0"/>
                </a:cubicBezTo>
                <a:cubicBezTo>
                  <a:pt x="923249" y="-17558"/>
                  <a:pt x="1121159" y="32205"/>
                  <a:pt x="1335505" y="0"/>
                </a:cubicBezTo>
                <a:cubicBezTo>
                  <a:pt x="1346292" y="62939"/>
                  <a:pt x="1327866" y="186355"/>
                  <a:pt x="1335505" y="312822"/>
                </a:cubicBezTo>
                <a:cubicBezTo>
                  <a:pt x="1109379" y="312838"/>
                  <a:pt x="828934" y="300137"/>
                  <a:pt x="641042" y="312822"/>
                </a:cubicBezTo>
                <a:cubicBezTo>
                  <a:pt x="453150" y="325507"/>
                  <a:pt x="199704" y="307432"/>
                  <a:pt x="0" y="312822"/>
                </a:cubicBezTo>
                <a:cubicBezTo>
                  <a:pt x="9001" y="193878"/>
                  <a:pt x="991" y="10816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72519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 2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7343274" y="5719010"/>
            <a:ext cx="1335505" cy="352926"/>
          </a:xfrm>
          <a:custGeom>
            <a:avLst/>
            <a:gdLst>
              <a:gd name="connsiteX0" fmla="*/ 0 w 1335505"/>
              <a:gd name="connsiteY0" fmla="*/ 0 h 352926"/>
              <a:gd name="connsiteX1" fmla="*/ 654397 w 1335505"/>
              <a:gd name="connsiteY1" fmla="*/ 0 h 352926"/>
              <a:gd name="connsiteX2" fmla="*/ 1335505 w 1335505"/>
              <a:gd name="connsiteY2" fmla="*/ 0 h 352926"/>
              <a:gd name="connsiteX3" fmla="*/ 1335505 w 1335505"/>
              <a:gd name="connsiteY3" fmla="*/ 352926 h 352926"/>
              <a:gd name="connsiteX4" fmla="*/ 681108 w 1335505"/>
              <a:gd name="connsiteY4" fmla="*/ 352926 h 352926"/>
              <a:gd name="connsiteX5" fmla="*/ 0 w 1335505"/>
              <a:gd name="connsiteY5" fmla="*/ 352926 h 352926"/>
              <a:gd name="connsiteX6" fmla="*/ 0 w 1335505"/>
              <a:gd name="connsiteY6" fmla="*/ 0 h 35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35505" h="352926" fill="none" extrusionOk="0">
                <a:moveTo>
                  <a:pt x="0" y="0"/>
                </a:moveTo>
                <a:cubicBezTo>
                  <a:pt x="287699" y="-17872"/>
                  <a:pt x="399955" y="11126"/>
                  <a:pt x="654397" y="0"/>
                </a:cubicBezTo>
                <a:cubicBezTo>
                  <a:pt x="908839" y="-11126"/>
                  <a:pt x="1105839" y="-4619"/>
                  <a:pt x="1335505" y="0"/>
                </a:cubicBezTo>
                <a:cubicBezTo>
                  <a:pt x="1344609" y="129216"/>
                  <a:pt x="1335245" y="233284"/>
                  <a:pt x="1335505" y="352926"/>
                </a:cubicBezTo>
                <a:cubicBezTo>
                  <a:pt x="1116177" y="381500"/>
                  <a:pt x="955353" y="359407"/>
                  <a:pt x="681108" y="352926"/>
                </a:cubicBezTo>
                <a:cubicBezTo>
                  <a:pt x="406863" y="346445"/>
                  <a:pt x="320163" y="376579"/>
                  <a:pt x="0" y="352926"/>
                </a:cubicBezTo>
                <a:cubicBezTo>
                  <a:pt x="-16211" y="217673"/>
                  <a:pt x="8807" y="160987"/>
                  <a:pt x="0" y="0"/>
                </a:cubicBezTo>
                <a:close/>
              </a:path>
              <a:path w="1335505" h="352926" stroke="0" extrusionOk="0">
                <a:moveTo>
                  <a:pt x="0" y="0"/>
                </a:moveTo>
                <a:cubicBezTo>
                  <a:pt x="239176" y="-25162"/>
                  <a:pt x="525268" y="-13307"/>
                  <a:pt x="667753" y="0"/>
                </a:cubicBezTo>
                <a:cubicBezTo>
                  <a:pt x="810238" y="13307"/>
                  <a:pt x="1082652" y="-29459"/>
                  <a:pt x="1335505" y="0"/>
                </a:cubicBezTo>
                <a:cubicBezTo>
                  <a:pt x="1335431" y="131121"/>
                  <a:pt x="1320834" y="183395"/>
                  <a:pt x="1335505" y="352926"/>
                </a:cubicBezTo>
                <a:cubicBezTo>
                  <a:pt x="1152758" y="328241"/>
                  <a:pt x="972975" y="363174"/>
                  <a:pt x="707818" y="352926"/>
                </a:cubicBezTo>
                <a:cubicBezTo>
                  <a:pt x="442661" y="342678"/>
                  <a:pt x="156300" y="358240"/>
                  <a:pt x="0" y="352926"/>
                </a:cubicBezTo>
                <a:cubicBezTo>
                  <a:pt x="3680" y="268568"/>
                  <a:pt x="502" y="7499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9130388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cs typeface="Calibri" panose="020F0502020204030204"/>
              </a:rPr>
              <a:t>Thread 3</a:t>
            </a:r>
            <a:endParaRPr lang="en-US" sz="1600" dirty="0"/>
          </a:p>
        </p:txBody>
      </p:sp>
      <p:cxnSp>
        <p:nvCxnSpPr>
          <p:cNvPr id="23" name="Straight Arrow Connector 22"/>
          <p:cNvCxnSpPr>
            <a:cxnSpLocks/>
            <a:stCxn id="5" idx="0"/>
            <a:endCxn id="10" idx="2"/>
          </p:cNvCxnSpPr>
          <p:nvPr/>
        </p:nvCxnSpPr>
        <p:spPr>
          <a:xfrm flipV="1">
            <a:off x="4108438" y="2913649"/>
            <a:ext cx="1721864" cy="1387788"/>
          </a:xfrm>
          <a:prstGeom prst="straightConnector1">
            <a:avLst/>
          </a:prstGeom>
          <a:ln w="158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26F12B-8091-6C4B-B8DC-D72BF814E9C8}"/>
              </a:ext>
            </a:extLst>
          </p:cNvPr>
          <p:cNvSpPr txBox="1"/>
          <p:nvPr/>
        </p:nvSpPr>
        <p:spPr>
          <a:xfrm>
            <a:off x="8833183" y="954659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The sick process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HOOK</a:t>
            </a:r>
            <a:endParaRPr lang="en-US" sz="16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SetWindowsHookEx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event_type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target_mal_function_address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>
                <a:solidFill>
                  <a:srgbClr val="7030A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module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)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830997"/>
          </a:xfrm>
          <a:custGeom>
            <a:avLst/>
            <a:gdLst>
              <a:gd name="connsiteX0" fmla="*/ 0 w 2743200"/>
              <a:gd name="connsiteY0" fmla="*/ 0 h 830997"/>
              <a:gd name="connsiteX1" fmla="*/ 658368 w 2743200"/>
              <a:gd name="connsiteY1" fmla="*/ 0 h 830997"/>
              <a:gd name="connsiteX2" fmla="*/ 1344168 w 2743200"/>
              <a:gd name="connsiteY2" fmla="*/ 0 h 830997"/>
              <a:gd name="connsiteX3" fmla="*/ 2057400 w 2743200"/>
              <a:gd name="connsiteY3" fmla="*/ 0 h 830997"/>
              <a:gd name="connsiteX4" fmla="*/ 2743200 w 2743200"/>
              <a:gd name="connsiteY4" fmla="*/ 0 h 830997"/>
              <a:gd name="connsiteX5" fmla="*/ 2743200 w 2743200"/>
              <a:gd name="connsiteY5" fmla="*/ 423808 h 830997"/>
              <a:gd name="connsiteX6" fmla="*/ 2743200 w 2743200"/>
              <a:gd name="connsiteY6" fmla="*/ 830997 h 830997"/>
              <a:gd name="connsiteX7" fmla="*/ 2002536 w 2743200"/>
              <a:gd name="connsiteY7" fmla="*/ 830997 h 830997"/>
              <a:gd name="connsiteX8" fmla="*/ 1261872 w 2743200"/>
              <a:gd name="connsiteY8" fmla="*/ 830997 h 830997"/>
              <a:gd name="connsiteX9" fmla="*/ 0 w 2743200"/>
              <a:gd name="connsiteY9" fmla="*/ 830997 h 830997"/>
              <a:gd name="connsiteX10" fmla="*/ 0 w 2743200"/>
              <a:gd name="connsiteY10" fmla="*/ 423808 h 830997"/>
              <a:gd name="connsiteX11" fmla="*/ 0 w 2743200"/>
              <a:gd name="connsiteY1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43200" h="830997" fill="none" extrusionOk="0">
                <a:moveTo>
                  <a:pt x="0" y="0"/>
                </a:moveTo>
                <a:cubicBezTo>
                  <a:pt x="271326" y="22971"/>
                  <a:pt x="417346" y="-1752"/>
                  <a:pt x="658368" y="0"/>
                </a:cubicBezTo>
                <a:cubicBezTo>
                  <a:pt x="899390" y="1752"/>
                  <a:pt x="1070076" y="-2211"/>
                  <a:pt x="1344168" y="0"/>
                </a:cubicBezTo>
                <a:cubicBezTo>
                  <a:pt x="1618260" y="2211"/>
                  <a:pt x="1848755" y="14784"/>
                  <a:pt x="2057400" y="0"/>
                </a:cubicBezTo>
                <a:cubicBezTo>
                  <a:pt x="2266045" y="-14784"/>
                  <a:pt x="2431131" y="6099"/>
                  <a:pt x="2743200" y="0"/>
                </a:cubicBezTo>
                <a:cubicBezTo>
                  <a:pt x="2743028" y="147099"/>
                  <a:pt x="2750730" y="294537"/>
                  <a:pt x="2743200" y="423808"/>
                </a:cubicBezTo>
                <a:cubicBezTo>
                  <a:pt x="2735670" y="553079"/>
                  <a:pt x="2746606" y="699188"/>
                  <a:pt x="2743200" y="830997"/>
                </a:cubicBezTo>
                <a:cubicBezTo>
                  <a:pt x="2584043" y="843141"/>
                  <a:pt x="2214523" y="820310"/>
                  <a:pt x="2002536" y="830997"/>
                </a:cubicBezTo>
                <a:cubicBezTo>
                  <a:pt x="1790549" y="841684"/>
                  <a:pt x="1581634" y="854088"/>
                  <a:pt x="1261872" y="830997"/>
                </a:cubicBezTo>
                <a:cubicBezTo>
                  <a:pt x="942110" y="807906"/>
                  <a:pt x="294682" y="833659"/>
                  <a:pt x="0" y="830997"/>
                </a:cubicBezTo>
                <a:cubicBezTo>
                  <a:pt x="8948" y="632000"/>
                  <a:pt x="-10195" y="509028"/>
                  <a:pt x="0" y="423808"/>
                </a:cubicBezTo>
                <a:cubicBezTo>
                  <a:pt x="10195" y="338588"/>
                  <a:pt x="7562" y="121960"/>
                  <a:pt x="0" y="0"/>
                </a:cubicBezTo>
                <a:close/>
              </a:path>
              <a:path w="2743200" h="830997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36173" y="98428"/>
                  <a:pt x="2736512" y="214389"/>
                  <a:pt x="2743200" y="407189"/>
                </a:cubicBezTo>
                <a:cubicBezTo>
                  <a:pt x="2749888" y="599989"/>
                  <a:pt x="2759649" y="670006"/>
                  <a:pt x="2743200" y="830997"/>
                </a:cubicBezTo>
                <a:cubicBezTo>
                  <a:pt x="2401157" y="832538"/>
                  <a:pt x="2361190" y="851632"/>
                  <a:pt x="2057400" y="830997"/>
                </a:cubicBezTo>
                <a:cubicBezTo>
                  <a:pt x="1753610" y="810362"/>
                  <a:pt x="1620596" y="843984"/>
                  <a:pt x="1316736" y="830997"/>
                </a:cubicBezTo>
                <a:cubicBezTo>
                  <a:pt x="1012876" y="818010"/>
                  <a:pt x="835654" y="815422"/>
                  <a:pt x="713232" y="830997"/>
                </a:cubicBezTo>
                <a:cubicBezTo>
                  <a:pt x="590810" y="846572"/>
                  <a:pt x="267986" y="805742"/>
                  <a:pt x="0" y="830997"/>
                </a:cubicBezTo>
                <a:cubicBezTo>
                  <a:pt x="-13305" y="736052"/>
                  <a:pt x="-3297" y="534189"/>
                  <a:pt x="0" y="415499"/>
                </a:cubicBezTo>
                <a:cubicBezTo>
                  <a:pt x="3297" y="296809"/>
                  <a:pt x="19666" y="11584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WH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_KEYBOARD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WH_MOUSE</a:t>
            </a:r>
          </a:p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CBT … etc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8724" y="494720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623711 w 2398889"/>
              <a:gd name="connsiteY1" fmla="*/ 0 h 338554"/>
              <a:gd name="connsiteX2" fmla="*/ 1151467 w 2398889"/>
              <a:gd name="connsiteY2" fmla="*/ 0 h 338554"/>
              <a:gd name="connsiteX3" fmla="*/ 1775178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23156 w 2398889"/>
              <a:gd name="connsiteY6" fmla="*/ 338554 h 338554"/>
              <a:gd name="connsiteX7" fmla="*/ 1223433 w 2398889"/>
              <a:gd name="connsiteY7" fmla="*/ 338554 h 338554"/>
              <a:gd name="connsiteX8" fmla="*/ 599722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99394" y="-6908"/>
                  <a:pt x="491293" y="22193"/>
                  <a:pt x="623711" y="0"/>
                </a:cubicBezTo>
                <a:cubicBezTo>
                  <a:pt x="756129" y="-22193"/>
                  <a:pt x="945019" y="-2141"/>
                  <a:pt x="1151467" y="0"/>
                </a:cubicBezTo>
                <a:cubicBezTo>
                  <a:pt x="1357915" y="2141"/>
                  <a:pt x="1563226" y="21095"/>
                  <a:pt x="1775178" y="0"/>
                </a:cubicBezTo>
                <a:cubicBezTo>
                  <a:pt x="1987130" y="-21095"/>
                  <a:pt x="2221915" y="-64"/>
                  <a:pt x="2398889" y="0"/>
                </a:cubicBezTo>
                <a:cubicBezTo>
                  <a:pt x="2382916" y="154606"/>
                  <a:pt x="2395398" y="241635"/>
                  <a:pt x="2398889" y="338554"/>
                </a:cubicBezTo>
                <a:cubicBezTo>
                  <a:pt x="2143622" y="337662"/>
                  <a:pt x="2045830" y="312978"/>
                  <a:pt x="1823156" y="338554"/>
                </a:cubicBezTo>
                <a:cubicBezTo>
                  <a:pt x="1600482" y="364130"/>
                  <a:pt x="1397433" y="327253"/>
                  <a:pt x="1223433" y="338554"/>
                </a:cubicBezTo>
                <a:cubicBezTo>
                  <a:pt x="1049433" y="349855"/>
                  <a:pt x="889118" y="314456"/>
                  <a:pt x="599722" y="338554"/>
                </a:cubicBezTo>
                <a:cubicBezTo>
                  <a:pt x="310326" y="362652"/>
                  <a:pt x="205380" y="353086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166380" y="18616"/>
                  <a:pt x="323946" y="13966"/>
                  <a:pt x="527756" y="0"/>
                </a:cubicBezTo>
                <a:cubicBezTo>
                  <a:pt x="731566" y="-13966"/>
                  <a:pt x="896666" y="-19862"/>
                  <a:pt x="1055511" y="0"/>
                </a:cubicBezTo>
                <a:cubicBezTo>
                  <a:pt x="1214356" y="19862"/>
                  <a:pt x="1408336" y="-13864"/>
                  <a:pt x="1631245" y="0"/>
                </a:cubicBezTo>
                <a:cubicBezTo>
                  <a:pt x="1854154" y="13864"/>
                  <a:pt x="2113088" y="26862"/>
                  <a:pt x="2398889" y="0"/>
                </a:cubicBezTo>
                <a:cubicBezTo>
                  <a:pt x="2410195" y="110070"/>
                  <a:pt x="2399856" y="183342"/>
                  <a:pt x="2398889" y="338554"/>
                </a:cubicBezTo>
                <a:cubicBezTo>
                  <a:pt x="2202334" y="320861"/>
                  <a:pt x="2033519" y="319208"/>
                  <a:pt x="1799167" y="338554"/>
                </a:cubicBezTo>
                <a:cubicBezTo>
                  <a:pt x="1564815" y="357900"/>
                  <a:pt x="1492486" y="363329"/>
                  <a:pt x="1199445" y="338554"/>
                </a:cubicBezTo>
                <a:cubicBezTo>
                  <a:pt x="906404" y="313779"/>
                  <a:pt x="730472" y="355926"/>
                  <a:pt x="551744" y="338554"/>
                </a:cubicBezTo>
                <a:cubicBezTo>
                  <a:pt x="373016" y="321182"/>
                  <a:pt x="189690" y="336435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655" y="3693917"/>
            <a:ext cx="2006749" cy="338554"/>
          </a:xfrm>
          <a:custGeom>
            <a:avLst/>
            <a:gdLst>
              <a:gd name="connsiteX0" fmla="*/ 0 w 2006749"/>
              <a:gd name="connsiteY0" fmla="*/ 0 h 338554"/>
              <a:gd name="connsiteX1" fmla="*/ 709051 w 2006749"/>
              <a:gd name="connsiteY1" fmla="*/ 0 h 338554"/>
              <a:gd name="connsiteX2" fmla="*/ 1377968 w 2006749"/>
              <a:gd name="connsiteY2" fmla="*/ 0 h 338554"/>
              <a:gd name="connsiteX3" fmla="*/ 2006749 w 2006749"/>
              <a:gd name="connsiteY3" fmla="*/ 0 h 338554"/>
              <a:gd name="connsiteX4" fmla="*/ 2006749 w 2006749"/>
              <a:gd name="connsiteY4" fmla="*/ 338554 h 338554"/>
              <a:gd name="connsiteX5" fmla="*/ 1297698 w 2006749"/>
              <a:gd name="connsiteY5" fmla="*/ 338554 h 338554"/>
              <a:gd name="connsiteX6" fmla="*/ 668916 w 2006749"/>
              <a:gd name="connsiteY6" fmla="*/ 338554 h 338554"/>
              <a:gd name="connsiteX7" fmla="*/ 0 w 2006749"/>
              <a:gd name="connsiteY7" fmla="*/ 338554 h 338554"/>
              <a:gd name="connsiteX8" fmla="*/ 0 w 2006749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06749" h="338554" fill="none" extrusionOk="0">
                <a:moveTo>
                  <a:pt x="0" y="0"/>
                </a:moveTo>
                <a:cubicBezTo>
                  <a:pt x="235359" y="-21328"/>
                  <a:pt x="430286" y="485"/>
                  <a:pt x="709051" y="0"/>
                </a:cubicBezTo>
                <a:cubicBezTo>
                  <a:pt x="987816" y="-485"/>
                  <a:pt x="1195667" y="13857"/>
                  <a:pt x="1377968" y="0"/>
                </a:cubicBezTo>
                <a:cubicBezTo>
                  <a:pt x="1560269" y="-13857"/>
                  <a:pt x="1760349" y="1086"/>
                  <a:pt x="2006749" y="0"/>
                </a:cubicBezTo>
                <a:cubicBezTo>
                  <a:pt x="1993766" y="134278"/>
                  <a:pt x="2020172" y="174202"/>
                  <a:pt x="2006749" y="338554"/>
                </a:cubicBezTo>
                <a:cubicBezTo>
                  <a:pt x="1732335" y="314219"/>
                  <a:pt x="1531929" y="337891"/>
                  <a:pt x="1297698" y="338554"/>
                </a:cubicBezTo>
                <a:cubicBezTo>
                  <a:pt x="1063467" y="339217"/>
                  <a:pt x="938746" y="308836"/>
                  <a:pt x="668916" y="338554"/>
                </a:cubicBezTo>
                <a:cubicBezTo>
                  <a:pt x="399086" y="368272"/>
                  <a:pt x="311884" y="321355"/>
                  <a:pt x="0" y="338554"/>
                </a:cubicBezTo>
                <a:cubicBezTo>
                  <a:pt x="11284" y="251677"/>
                  <a:pt x="-10864" y="96711"/>
                  <a:pt x="0" y="0"/>
                </a:cubicBezTo>
                <a:close/>
              </a:path>
              <a:path w="2006749" h="338554" stroke="0" extrusionOk="0">
                <a:moveTo>
                  <a:pt x="0" y="0"/>
                </a:moveTo>
                <a:cubicBezTo>
                  <a:pt x="322202" y="13803"/>
                  <a:pt x="520165" y="11665"/>
                  <a:pt x="709051" y="0"/>
                </a:cubicBezTo>
                <a:cubicBezTo>
                  <a:pt x="897937" y="-11665"/>
                  <a:pt x="1047013" y="32426"/>
                  <a:pt x="1357900" y="0"/>
                </a:cubicBezTo>
                <a:cubicBezTo>
                  <a:pt x="1668787" y="-32426"/>
                  <a:pt x="1782997" y="12722"/>
                  <a:pt x="2006749" y="0"/>
                </a:cubicBezTo>
                <a:cubicBezTo>
                  <a:pt x="2020641" y="101802"/>
                  <a:pt x="2015695" y="238940"/>
                  <a:pt x="2006749" y="338554"/>
                </a:cubicBezTo>
                <a:cubicBezTo>
                  <a:pt x="1801071" y="359736"/>
                  <a:pt x="1676924" y="321182"/>
                  <a:pt x="1398035" y="338554"/>
                </a:cubicBezTo>
                <a:cubicBezTo>
                  <a:pt x="1119146" y="355926"/>
                  <a:pt x="992171" y="363702"/>
                  <a:pt x="729119" y="338554"/>
                </a:cubicBezTo>
                <a:cubicBezTo>
                  <a:pt x="466067" y="313406"/>
                  <a:pt x="200756" y="356430"/>
                  <a:pt x="0" y="338554"/>
                </a:cubicBezTo>
                <a:cubicBezTo>
                  <a:pt x="-7279" y="189749"/>
                  <a:pt x="701" y="7215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3548151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39853" y="3214438"/>
            <a:ext cx="2006" cy="47925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41858" y="4046623"/>
            <a:ext cx="8021" cy="93044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9683" y="2042948"/>
            <a:ext cx="407269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//search for the mal function address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2084" y="5105398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if </a:t>
            </a:r>
            <a:r>
              <a:rPr lang="en-GB" sz="1600" dirty="0" err="1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thread_id</a:t>
            </a:r>
            <a:r>
              <a:rPr lang="en-GB" sz="1600" dirty="0">
                <a:solidFill>
                  <a:schemeClr val="accent1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=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0, all the threads will react to the event which is noisy</a:t>
            </a:r>
          </a:p>
        </p:txBody>
      </p:sp>
      <p:sp>
        <p:nvSpPr>
          <p:cNvPr id="4" name="Rectangle 3"/>
          <p:cNvSpPr/>
          <p:nvPr/>
        </p:nvSpPr>
        <p:spPr>
          <a:xfrm>
            <a:off x="8556458" y="4174957"/>
            <a:ext cx="2658978" cy="854243"/>
          </a:xfrm>
          <a:custGeom>
            <a:avLst/>
            <a:gdLst>
              <a:gd name="connsiteX0" fmla="*/ 0 w 2658978"/>
              <a:gd name="connsiteY0" fmla="*/ 0 h 854243"/>
              <a:gd name="connsiteX1" fmla="*/ 717924 w 2658978"/>
              <a:gd name="connsiteY1" fmla="*/ 0 h 854243"/>
              <a:gd name="connsiteX2" fmla="*/ 1329489 w 2658978"/>
              <a:gd name="connsiteY2" fmla="*/ 0 h 854243"/>
              <a:gd name="connsiteX3" fmla="*/ 1967644 w 2658978"/>
              <a:gd name="connsiteY3" fmla="*/ 0 h 854243"/>
              <a:gd name="connsiteX4" fmla="*/ 2658978 w 2658978"/>
              <a:gd name="connsiteY4" fmla="*/ 0 h 854243"/>
              <a:gd name="connsiteX5" fmla="*/ 2658978 w 2658978"/>
              <a:gd name="connsiteY5" fmla="*/ 444206 h 854243"/>
              <a:gd name="connsiteX6" fmla="*/ 2658978 w 2658978"/>
              <a:gd name="connsiteY6" fmla="*/ 854243 h 854243"/>
              <a:gd name="connsiteX7" fmla="*/ 2020823 w 2658978"/>
              <a:gd name="connsiteY7" fmla="*/ 854243 h 854243"/>
              <a:gd name="connsiteX8" fmla="*/ 1382669 w 2658978"/>
              <a:gd name="connsiteY8" fmla="*/ 854243 h 854243"/>
              <a:gd name="connsiteX9" fmla="*/ 691334 w 2658978"/>
              <a:gd name="connsiteY9" fmla="*/ 854243 h 854243"/>
              <a:gd name="connsiteX10" fmla="*/ 0 w 2658978"/>
              <a:gd name="connsiteY10" fmla="*/ 854243 h 854243"/>
              <a:gd name="connsiteX11" fmla="*/ 0 w 2658978"/>
              <a:gd name="connsiteY11" fmla="*/ 410037 h 854243"/>
              <a:gd name="connsiteX12" fmla="*/ 0 w 2658978"/>
              <a:gd name="connsiteY12" fmla="*/ 0 h 85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58978" h="854243" fill="none" extrusionOk="0">
                <a:moveTo>
                  <a:pt x="0" y="0"/>
                </a:moveTo>
                <a:cubicBezTo>
                  <a:pt x="318327" y="24020"/>
                  <a:pt x="544773" y="-34247"/>
                  <a:pt x="717924" y="0"/>
                </a:cubicBezTo>
                <a:cubicBezTo>
                  <a:pt x="891075" y="34247"/>
                  <a:pt x="1100659" y="-5115"/>
                  <a:pt x="1329489" y="0"/>
                </a:cubicBezTo>
                <a:cubicBezTo>
                  <a:pt x="1558319" y="5115"/>
                  <a:pt x="1773641" y="-20624"/>
                  <a:pt x="1967644" y="0"/>
                </a:cubicBezTo>
                <a:cubicBezTo>
                  <a:pt x="2161648" y="20624"/>
                  <a:pt x="2416687" y="-5300"/>
                  <a:pt x="2658978" y="0"/>
                </a:cubicBezTo>
                <a:cubicBezTo>
                  <a:pt x="2650587" y="176134"/>
                  <a:pt x="2638461" y="312849"/>
                  <a:pt x="2658978" y="444206"/>
                </a:cubicBezTo>
                <a:cubicBezTo>
                  <a:pt x="2679495" y="575563"/>
                  <a:pt x="2647122" y="654354"/>
                  <a:pt x="2658978" y="854243"/>
                </a:cubicBezTo>
                <a:cubicBezTo>
                  <a:pt x="2428785" y="854315"/>
                  <a:pt x="2331275" y="835492"/>
                  <a:pt x="2020823" y="854243"/>
                </a:cubicBezTo>
                <a:cubicBezTo>
                  <a:pt x="1710372" y="872994"/>
                  <a:pt x="1643499" y="879764"/>
                  <a:pt x="1382669" y="854243"/>
                </a:cubicBezTo>
                <a:cubicBezTo>
                  <a:pt x="1121839" y="828722"/>
                  <a:pt x="1031619" y="838720"/>
                  <a:pt x="691334" y="854243"/>
                </a:cubicBezTo>
                <a:cubicBezTo>
                  <a:pt x="351050" y="869766"/>
                  <a:pt x="225404" y="881692"/>
                  <a:pt x="0" y="854243"/>
                </a:cubicBezTo>
                <a:cubicBezTo>
                  <a:pt x="5927" y="759049"/>
                  <a:pt x="2229" y="509024"/>
                  <a:pt x="0" y="410037"/>
                </a:cubicBezTo>
                <a:cubicBezTo>
                  <a:pt x="-2229" y="311050"/>
                  <a:pt x="8506" y="197571"/>
                  <a:pt x="0" y="0"/>
                </a:cubicBezTo>
                <a:close/>
              </a:path>
              <a:path w="2658978" h="854243" stroke="0" extrusionOk="0">
                <a:moveTo>
                  <a:pt x="0" y="0"/>
                </a:moveTo>
                <a:cubicBezTo>
                  <a:pt x="162609" y="-17455"/>
                  <a:pt x="363893" y="10295"/>
                  <a:pt x="611565" y="0"/>
                </a:cubicBezTo>
                <a:cubicBezTo>
                  <a:pt x="859238" y="-10295"/>
                  <a:pt x="948653" y="-2291"/>
                  <a:pt x="1276309" y="0"/>
                </a:cubicBezTo>
                <a:cubicBezTo>
                  <a:pt x="1603965" y="2291"/>
                  <a:pt x="1737676" y="-17251"/>
                  <a:pt x="1941054" y="0"/>
                </a:cubicBezTo>
                <a:cubicBezTo>
                  <a:pt x="2144433" y="17251"/>
                  <a:pt x="2495700" y="-790"/>
                  <a:pt x="2658978" y="0"/>
                </a:cubicBezTo>
                <a:cubicBezTo>
                  <a:pt x="2673298" y="125357"/>
                  <a:pt x="2666747" y="233574"/>
                  <a:pt x="2658978" y="444206"/>
                </a:cubicBezTo>
                <a:cubicBezTo>
                  <a:pt x="2651209" y="654838"/>
                  <a:pt x="2669470" y="697622"/>
                  <a:pt x="2658978" y="854243"/>
                </a:cubicBezTo>
                <a:cubicBezTo>
                  <a:pt x="2316774" y="863465"/>
                  <a:pt x="2157752" y="826539"/>
                  <a:pt x="1967644" y="854243"/>
                </a:cubicBezTo>
                <a:cubicBezTo>
                  <a:pt x="1777536" y="881947"/>
                  <a:pt x="1551315" y="858839"/>
                  <a:pt x="1382669" y="854243"/>
                </a:cubicBezTo>
                <a:cubicBezTo>
                  <a:pt x="1214023" y="849647"/>
                  <a:pt x="920341" y="882731"/>
                  <a:pt x="664745" y="854243"/>
                </a:cubicBezTo>
                <a:cubicBezTo>
                  <a:pt x="409149" y="825755"/>
                  <a:pt x="138712" y="822377"/>
                  <a:pt x="0" y="854243"/>
                </a:cubicBezTo>
                <a:cubicBezTo>
                  <a:pt x="19764" y="716952"/>
                  <a:pt x="6939" y="574335"/>
                  <a:pt x="0" y="452749"/>
                </a:cubicBezTo>
                <a:cubicBezTo>
                  <a:pt x="-6939" y="331163"/>
                  <a:pt x="15621" y="99704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517375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Поток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в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который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внедряем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код</a:t>
            </a:r>
            <a:endParaRPr lang="en-US" sz="1600" dirty="0" err="1">
              <a:solidFill>
                <a:schemeClr val="accent1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039725" y="3234490"/>
            <a:ext cx="1050758" cy="910390"/>
          </a:xfrm>
          <a:prstGeom prst="straightConnector1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EC4275-3644-FE42-876B-D73B90C5C7C3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5608175" y="2381502"/>
            <a:ext cx="687854" cy="5329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790500"/>
            <a:ext cx="8789068" cy="5457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425647"/>
            <a:ext cx="9591173" cy="60869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GB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47224" y="1698680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24" y="2199995"/>
            <a:ext cx="9216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24" y="3543521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System/</a:t>
            </a:r>
            <a:r>
              <a:rPr lang="en-GB" dirty="0" err="1">
                <a:cs typeface="Calibri" panose="020F0502020204030204"/>
              </a:rPr>
              <a:t>CurrentControlSet</a:t>
            </a:r>
            <a:r>
              <a:rPr lang="en-GB" dirty="0">
                <a:cs typeface="Calibri" panose="020F0502020204030204"/>
              </a:rPr>
              <a:t>/Control/Session Manager/</a:t>
            </a:r>
            <a:r>
              <a:rPr lang="en-GB" dirty="0" err="1">
                <a:cs typeface="Calibri" panose="020F0502020204030204"/>
              </a:rPr>
              <a:t>AppCertDlls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224" y="4997337"/>
            <a:ext cx="98283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/CurrentVersion/image file execution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106155" y="2699084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загрузке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User32.dll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632285" y="4092742"/>
            <a:ext cx="121579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вызовах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CreateProcessAsUser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CreateProcessWithLogonW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CreateProcessWithTokenW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WinExec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 */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411705" y="5666873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IFEO -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обычно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используется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аттача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дебаггера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"Debugger Value" 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95" y="549596"/>
            <a:ext cx="6723647" cy="624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C95365-6B57-AC43-B0B2-EFD5EB4BAAFD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2084065" y="5026247"/>
            <a:ext cx="3560107" cy="91547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497716" y="5026247"/>
            <a:ext cx="146456" cy="100013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16E6B3-5F88-CB42-91AB-C69A36E3268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5644172" y="5026247"/>
            <a:ext cx="2621175" cy="953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E379B47-9ECC-3543-B644-502BAE633294}"/>
              </a:ext>
            </a:extLst>
          </p:cNvPr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9ECBAE-F2B7-0741-9874-292D52AA13D0}"/>
              </a:ext>
            </a:extLst>
          </p:cNvPr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48FE9-4113-2540-A75A-F4853EA4360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28F287-F1D3-6948-B0AF-541E2EFC95BC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3428CF-8CAF-5E4B-9806-78730AEEF7D2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101615" y="4753740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DF641C-4166-6240-B5C3-652D0D10BA8D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0FC92C-BD61-A345-B575-20F42E5487B6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инжекта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наиболее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незаметен</a:t>
            </a:r>
            <a:endParaRPr lang="en-US" dirty="0" err="1"/>
          </a:p>
          <a:p>
            <a:r>
              <a:rPr lang="en-GB" dirty="0" err="1">
                <a:cs typeface="Calibri" panose="020F0502020204030204"/>
              </a:rPr>
              <a:t>Однако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присутствия</a:t>
            </a:r>
            <a:r>
              <a:rPr lang="en-GB" dirty="0">
                <a:cs typeface="Calibri" panose="020F0502020204030204"/>
              </a:rPr>
              <a:t> .</a:t>
            </a:r>
            <a:r>
              <a:rPr lang="en-GB" dirty="0" err="1">
                <a:cs typeface="Calibri" panose="020F0502020204030204"/>
              </a:rPr>
              <a:t>dll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Остаются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ошметки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реестре</a:t>
            </a:r>
            <a:r>
              <a:rPr lang="en-GB" dirty="0">
                <a:cs typeface="Calibri" panose="020F0502020204030204"/>
              </a:rPr>
              <a:t>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Process Injection Techniques: A Technical Survey Of Common And Trending Process Injection Techniques</a:t>
            </a:r>
            <a:r>
              <a:rPr lang="ru-RU" altLang="en-US" dirty="0"/>
              <a:t>: </a:t>
            </a:r>
            <a:r>
              <a:rPr lang="en-US" dirty="0"/>
              <a:t>https://</a:t>
            </a:r>
            <a:r>
              <a:rPr lang="en-US" dirty="0" err="1"/>
              <a:t>www.endgame.com</a:t>
            </a:r>
            <a:r>
              <a:rPr lang="en-US" dirty="0"/>
              <a:t>/blog/technical-blog/ten-process-injection-techniques-technical-survey-common-and-trending-process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r>
              <a:rPr lang="en-GB" sz="28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🤒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" y="1537952"/>
            <a:ext cx="6327421" cy="426187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5" y="1028960"/>
            <a:ext cx="6111051" cy="508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Необходимо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Различные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механизмы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защиты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агрятся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084065" y="5686949"/>
            <a:ext cx="3454967" cy="2547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497716" y="5686949"/>
            <a:ext cx="39459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515266" y="5686949"/>
            <a:ext cx="2750081" cy="2923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3253" y="5309323"/>
            <a:ext cx="3120783" cy="338554"/>
          </a:xfrm>
          <a:custGeom>
            <a:avLst/>
            <a:gdLst>
              <a:gd name="connsiteX0" fmla="*/ 0 w 3120783"/>
              <a:gd name="connsiteY0" fmla="*/ 0 h 338554"/>
              <a:gd name="connsiteX1" fmla="*/ 624157 w 3120783"/>
              <a:gd name="connsiteY1" fmla="*/ 0 h 338554"/>
              <a:gd name="connsiteX2" fmla="*/ 1310729 w 3120783"/>
              <a:gd name="connsiteY2" fmla="*/ 0 h 338554"/>
              <a:gd name="connsiteX3" fmla="*/ 1966093 w 3120783"/>
              <a:gd name="connsiteY3" fmla="*/ 0 h 338554"/>
              <a:gd name="connsiteX4" fmla="*/ 2496626 w 3120783"/>
              <a:gd name="connsiteY4" fmla="*/ 0 h 338554"/>
              <a:gd name="connsiteX5" fmla="*/ 3120783 w 3120783"/>
              <a:gd name="connsiteY5" fmla="*/ 0 h 338554"/>
              <a:gd name="connsiteX6" fmla="*/ 3120783 w 3120783"/>
              <a:gd name="connsiteY6" fmla="*/ 338554 h 338554"/>
              <a:gd name="connsiteX7" fmla="*/ 2434211 w 3120783"/>
              <a:gd name="connsiteY7" fmla="*/ 338554 h 338554"/>
              <a:gd name="connsiteX8" fmla="*/ 1872470 w 3120783"/>
              <a:gd name="connsiteY8" fmla="*/ 338554 h 338554"/>
              <a:gd name="connsiteX9" fmla="*/ 1279521 w 3120783"/>
              <a:gd name="connsiteY9" fmla="*/ 338554 h 338554"/>
              <a:gd name="connsiteX10" fmla="*/ 686572 w 3120783"/>
              <a:gd name="connsiteY10" fmla="*/ 338554 h 338554"/>
              <a:gd name="connsiteX11" fmla="*/ 0 w 3120783"/>
              <a:gd name="connsiteY11" fmla="*/ 338554 h 338554"/>
              <a:gd name="connsiteX12" fmla="*/ 0 w 3120783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0783" h="338554" fill="none" extrusionOk="0">
                <a:moveTo>
                  <a:pt x="0" y="0"/>
                </a:moveTo>
                <a:cubicBezTo>
                  <a:pt x="225875" y="-7836"/>
                  <a:pt x="422427" y="11672"/>
                  <a:pt x="624157" y="0"/>
                </a:cubicBezTo>
                <a:cubicBezTo>
                  <a:pt x="825887" y="-11672"/>
                  <a:pt x="1163488" y="-10362"/>
                  <a:pt x="1310729" y="0"/>
                </a:cubicBezTo>
                <a:cubicBezTo>
                  <a:pt x="1457970" y="10362"/>
                  <a:pt x="1768371" y="-20213"/>
                  <a:pt x="1966093" y="0"/>
                </a:cubicBezTo>
                <a:cubicBezTo>
                  <a:pt x="2163815" y="20213"/>
                  <a:pt x="2252130" y="-11428"/>
                  <a:pt x="2496626" y="0"/>
                </a:cubicBezTo>
                <a:cubicBezTo>
                  <a:pt x="2741122" y="11428"/>
                  <a:pt x="2986657" y="10182"/>
                  <a:pt x="3120783" y="0"/>
                </a:cubicBezTo>
                <a:cubicBezTo>
                  <a:pt x="3129084" y="155290"/>
                  <a:pt x="3117988" y="239129"/>
                  <a:pt x="3120783" y="338554"/>
                </a:cubicBezTo>
                <a:cubicBezTo>
                  <a:pt x="2853747" y="363990"/>
                  <a:pt x="2736266" y="319808"/>
                  <a:pt x="2434211" y="338554"/>
                </a:cubicBezTo>
                <a:cubicBezTo>
                  <a:pt x="2132156" y="357300"/>
                  <a:pt x="2140923" y="352420"/>
                  <a:pt x="1872470" y="338554"/>
                </a:cubicBezTo>
                <a:cubicBezTo>
                  <a:pt x="1604017" y="324688"/>
                  <a:pt x="1428350" y="348344"/>
                  <a:pt x="1279521" y="338554"/>
                </a:cubicBezTo>
                <a:cubicBezTo>
                  <a:pt x="1130692" y="328764"/>
                  <a:pt x="891479" y="341288"/>
                  <a:pt x="686572" y="338554"/>
                </a:cubicBezTo>
                <a:cubicBezTo>
                  <a:pt x="481665" y="335820"/>
                  <a:pt x="293076" y="318513"/>
                  <a:pt x="0" y="338554"/>
                </a:cubicBezTo>
                <a:cubicBezTo>
                  <a:pt x="-4124" y="253289"/>
                  <a:pt x="-11007" y="104708"/>
                  <a:pt x="0" y="0"/>
                </a:cubicBezTo>
                <a:close/>
              </a:path>
              <a:path w="3120783" h="338554" stroke="0" extrusionOk="0">
                <a:moveTo>
                  <a:pt x="0" y="0"/>
                </a:moveTo>
                <a:cubicBezTo>
                  <a:pt x="214710" y="-23659"/>
                  <a:pt x="310695" y="-20480"/>
                  <a:pt x="561741" y="0"/>
                </a:cubicBezTo>
                <a:cubicBezTo>
                  <a:pt x="812787" y="20480"/>
                  <a:pt x="932216" y="-30642"/>
                  <a:pt x="1185898" y="0"/>
                </a:cubicBezTo>
                <a:cubicBezTo>
                  <a:pt x="1439580" y="30642"/>
                  <a:pt x="1648247" y="-19932"/>
                  <a:pt x="1841262" y="0"/>
                </a:cubicBezTo>
                <a:cubicBezTo>
                  <a:pt x="2034277" y="19932"/>
                  <a:pt x="2224417" y="-9300"/>
                  <a:pt x="2465419" y="0"/>
                </a:cubicBezTo>
                <a:cubicBezTo>
                  <a:pt x="2706421" y="9300"/>
                  <a:pt x="2900613" y="26064"/>
                  <a:pt x="3120783" y="0"/>
                </a:cubicBezTo>
                <a:cubicBezTo>
                  <a:pt x="3110679" y="127434"/>
                  <a:pt x="3128087" y="247332"/>
                  <a:pt x="3120783" y="338554"/>
                </a:cubicBezTo>
                <a:cubicBezTo>
                  <a:pt x="2860116" y="345534"/>
                  <a:pt x="2700844" y="315160"/>
                  <a:pt x="2527834" y="338554"/>
                </a:cubicBezTo>
                <a:cubicBezTo>
                  <a:pt x="2354824" y="361948"/>
                  <a:pt x="2155669" y="336430"/>
                  <a:pt x="1934885" y="338554"/>
                </a:cubicBezTo>
                <a:cubicBezTo>
                  <a:pt x="1714101" y="340678"/>
                  <a:pt x="1602008" y="325234"/>
                  <a:pt x="1404352" y="338554"/>
                </a:cubicBezTo>
                <a:cubicBezTo>
                  <a:pt x="1206696" y="351874"/>
                  <a:pt x="1137247" y="359273"/>
                  <a:pt x="873819" y="338554"/>
                </a:cubicBezTo>
                <a:cubicBezTo>
                  <a:pt x="610391" y="317835"/>
                  <a:pt x="436556" y="323351"/>
                  <a:pt x="0" y="338554"/>
                </a:cubicBezTo>
                <a:cubicBezTo>
                  <a:pt x="13654" y="202278"/>
                  <a:pt x="14118" y="96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2758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Custom_FixRelocationTable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571064" y="5052130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">
            <a:extLst>
              <a:ext uri="{FF2B5EF4-FFF2-40B4-BE49-F238E27FC236}">
                <a16:creationId xmlns:a16="http://schemas.microsoft.com/office/drawing/2014/main" id="{492E0D2A-E75A-E342-9EE3-1AE893462770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BFF0FB-35D8-7447-A902-9F7A7B3417D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DA9C6-6F44-C54E-935B-70AF8BC44EC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C32203-B57F-2546-8AC7-72CD2D0BF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16F8D-500C-4341-AD85-E47242A2E67D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ECB4F1-3F24-0348-B716-1D81D1DEBA73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2BFFFE-8614-174C-999B-ECC026B7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6D2C45-E557-0D4C-86F9-17375F5BC87C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F012F-4DAB-9C42-B841-53BD91BC8E7A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DA5B1B-B53A-5444-AF84-0DDDCD07658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2B426A-684D-5143-A592-178E4A36C341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EB5404-13E2-6045-A94C-F845FE818755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AD7B17-9B15-0B40-B7FC-FC961B412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ED67F2-1388-814A-B4E3-7E49BF45E217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7F2805-3E21-CE49-AA4F-A681D4260EFA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AFC15-78A5-BB42-80BC-0DFEF164C4B8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F2D827-BD13-E448-B999-944777F8F16C}"/>
              </a:ext>
            </a:extLst>
          </p:cNvPr>
          <p:cNvGrpSpPr/>
          <p:nvPr/>
        </p:nvGrpSpPr>
        <p:grpSpPr>
          <a:xfrm>
            <a:off x="303177" y="4753740"/>
            <a:ext cx="4427503" cy="388341"/>
            <a:chOff x="6575777" y="4430840"/>
            <a:chExt cx="4427503" cy="3883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E79785-040E-5942-B735-30765FE07A74}"/>
                </a:ext>
              </a:extLst>
            </p:cNvPr>
            <p:cNvSpPr txBox="1"/>
            <p:nvPr/>
          </p:nvSpPr>
          <p:spPr>
            <a:xfrm>
              <a:off x="6613879" y="4430840"/>
              <a:ext cx="4314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code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BDE70B-856C-5B44-846F-4157F5FC5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8CE7DEF-66A2-1442-9E32-C1A06B060F17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65BCA3-78C8-A54B-AB34-2DE96C88EA0F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CBED64-26E2-4F43-94B9-FB986E7B48A6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PE </a:t>
            </a:r>
            <a:r>
              <a:rPr lang="en-GB" sz="1600" dirty="0" err="1">
                <a:latin typeface="Inconsolata" pitchFamily="49" charset="77"/>
                <a:ea typeface="Inconsolata" pitchFamily="49" charset="77"/>
                <a:cs typeface="Calibri Light" panose="020F0302020204030204"/>
              </a:rPr>
              <a:t>инъекция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dll_EntryPoint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 …, 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500563" y="3253017"/>
            <a:ext cx="1873317" cy="169396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329" y="39746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27478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71411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82522" y="20950"/>
                  <a:pt x="353160" y="20139"/>
                  <a:pt x="575733" y="0"/>
                </a:cubicBezTo>
                <a:cubicBezTo>
                  <a:pt x="798306" y="-20139"/>
                  <a:pt x="1003364" y="11966"/>
                  <a:pt x="1127478" y="0"/>
                </a:cubicBezTo>
                <a:cubicBezTo>
                  <a:pt x="1251593" y="-11966"/>
                  <a:pt x="1484494" y="-4331"/>
                  <a:pt x="1703211" y="0"/>
                </a:cubicBezTo>
                <a:cubicBezTo>
                  <a:pt x="1921928" y="4331"/>
                  <a:pt x="2197377" y="8212"/>
                  <a:pt x="2398889" y="0"/>
                </a:cubicBezTo>
                <a:cubicBezTo>
                  <a:pt x="2410069" y="156502"/>
                  <a:pt x="2397757" y="267369"/>
                  <a:pt x="2398889" y="338554"/>
                </a:cubicBezTo>
                <a:cubicBezTo>
                  <a:pt x="2100172" y="318728"/>
                  <a:pt x="2078942" y="348646"/>
                  <a:pt x="1799167" y="338554"/>
                </a:cubicBezTo>
                <a:cubicBezTo>
                  <a:pt x="1519392" y="328462"/>
                  <a:pt x="1433236" y="331302"/>
                  <a:pt x="1271411" y="338554"/>
                </a:cubicBezTo>
                <a:cubicBezTo>
                  <a:pt x="1109586" y="345806"/>
                  <a:pt x="923868" y="336516"/>
                  <a:pt x="695678" y="338554"/>
                </a:cubicBezTo>
                <a:cubicBezTo>
                  <a:pt x="467488" y="340592"/>
                  <a:pt x="165820" y="307994"/>
                  <a:pt x="0" y="338554"/>
                </a:cubicBezTo>
                <a:cubicBezTo>
                  <a:pt x="15010" y="210007"/>
                  <a:pt x="12494" y="147048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57281" y="3804"/>
                  <a:pt x="299932" y="6291"/>
                  <a:pt x="551744" y="0"/>
                </a:cubicBezTo>
                <a:cubicBezTo>
                  <a:pt x="803556" y="-6291"/>
                  <a:pt x="968529" y="3628"/>
                  <a:pt x="1175456" y="0"/>
                </a:cubicBezTo>
                <a:cubicBezTo>
                  <a:pt x="1382383" y="-3628"/>
                  <a:pt x="1602794" y="-24370"/>
                  <a:pt x="1799167" y="0"/>
                </a:cubicBezTo>
                <a:cubicBezTo>
                  <a:pt x="1995540" y="24370"/>
                  <a:pt x="2248020" y="-17765"/>
                  <a:pt x="2398889" y="0"/>
                </a:cubicBezTo>
                <a:cubicBezTo>
                  <a:pt x="2390688" y="151996"/>
                  <a:pt x="2396744" y="246227"/>
                  <a:pt x="2398889" y="338554"/>
                </a:cubicBezTo>
                <a:cubicBezTo>
                  <a:pt x="2235518" y="327186"/>
                  <a:pt x="2050785" y="354413"/>
                  <a:pt x="1799167" y="338554"/>
                </a:cubicBezTo>
                <a:cubicBezTo>
                  <a:pt x="1547549" y="322695"/>
                  <a:pt x="1435610" y="326903"/>
                  <a:pt x="1247422" y="338554"/>
                </a:cubicBezTo>
                <a:cubicBezTo>
                  <a:pt x="1059234" y="350205"/>
                  <a:pt x="789438" y="315203"/>
                  <a:pt x="647700" y="338554"/>
                </a:cubicBezTo>
                <a:cubicBezTo>
                  <a:pt x="505962" y="361905"/>
                  <a:pt x="145283" y="332877"/>
                  <a:pt x="0" y="338554"/>
                </a:cubicBezTo>
                <a:cubicBezTo>
                  <a:pt x="5673" y="252156"/>
                  <a:pt x="11588" y="12255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813" y="4977286"/>
            <a:ext cx="1901427" cy="338554"/>
          </a:xfrm>
          <a:custGeom>
            <a:avLst/>
            <a:gdLst>
              <a:gd name="connsiteX0" fmla="*/ 0 w 1901427"/>
              <a:gd name="connsiteY0" fmla="*/ 0 h 338554"/>
              <a:gd name="connsiteX1" fmla="*/ 671838 w 1901427"/>
              <a:gd name="connsiteY1" fmla="*/ 0 h 338554"/>
              <a:gd name="connsiteX2" fmla="*/ 1324661 w 1901427"/>
              <a:gd name="connsiteY2" fmla="*/ 0 h 338554"/>
              <a:gd name="connsiteX3" fmla="*/ 1901427 w 1901427"/>
              <a:gd name="connsiteY3" fmla="*/ 0 h 338554"/>
              <a:gd name="connsiteX4" fmla="*/ 1901427 w 1901427"/>
              <a:gd name="connsiteY4" fmla="*/ 338554 h 338554"/>
              <a:gd name="connsiteX5" fmla="*/ 1305647 w 1901427"/>
              <a:gd name="connsiteY5" fmla="*/ 338554 h 338554"/>
              <a:gd name="connsiteX6" fmla="*/ 671838 w 1901427"/>
              <a:gd name="connsiteY6" fmla="*/ 338554 h 338554"/>
              <a:gd name="connsiteX7" fmla="*/ 0 w 1901427"/>
              <a:gd name="connsiteY7" fmla="*/ 338554 h 338554"/>
              <a:gd name="connsiteX8" fmla="*/ 0 w 1901427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1427" h="338554" fill="none" extrusionOk="0">
                <a:moveTo>
                  <a:pt x="0" y="0"/>
                </a:moveTo>
                <a:cubicBezTo>
                  <a:pt x="321490" y="23599"/>
                  <a:pt x="462973" y="-1818"/>
                  <a:pt x="671838" y="0"/>
                </a:cubicBezTo>
                <a:cubicBezTo>
                  <a:pt x="880703" y="1818"/>
                  <a:pt x="1185925" y="-24801"/>
                  <a:pt x="1324661" y="0"/>
                </a:cubicBezTo>
                <a:cubicBezTo>
                  <a:pt x="1463397" y="24801"/>
                  <a:pt x="1703623" y="-5947"/>
                  <a:pt x="1901427" y="0"/>
                </a:cubicBezTo>
                <a:cubicBezTo>
                  <a:pt x="1908253" y="115344"/>
                  <a:pt x="1907959" y="246378"/>
                  <a:pt x="1901427" y="338554"/>
                </a:cubicBezTo>
                <a:cubicBezTo>
                  <a:pt x="1617226" y="313152"/>
                  <a:pt x="1489718" y="345269"/>
                  <a:pt x="1305647" y="338554"/>
                </a:cubicBezTo>
                <a:cubicBezTo>
                  <a:pt x="1121576" y="331839"/>
                  <a:pt x="976445" y="347148"/>
                  <a:pt x="671838" y="338554"/>
                </a:cubicBezTo>
                <a:cubicBezTo>
                  <a:pt x="367231" y="329960"/>
                  <a:pt x="302291" y="323933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1901427" h="338554" stroke="0" extrusionOk="0">
                <a:moveTo>
                  <a:pt x="0" y="0"/>
                </a:moveTo>
                <a:cubicBezTo>
                  <a:pt x="138387" y="10554"/>
                  <a:pt x="381237" y="-14984"/>
                  <a:pt x="614795" y="0"/>
                </a:cubicBezTo>
                <a:cubicBezTo>
                  <a:pt x="848354" y="14984"/>
                  <a:pt x="1042983" y="720"/>
                  <a:pt x="1191561" y="0"/>
                </a:cubicBezTo>
                <a:cubicBezTo>
                  <a:pt x="1340139" y="-720"/>
                  <a:pt x="1712624" y="-9217"/>
                  <a:pt x="1901427" y="0"/>
                </a:cubicBezTo>
                <a:cubicBezTo>
                  <a:pt x="1892993" y="98340"/>
                  <a:pt x="1890542" y="172793"/>
                  <a:pt x="1901427" y="338554"/>
                </a:cubicBezTo>
                <a:cubicBezTo>
                  <a:pt x="1701029" y="337293"/>
                  <a:pt x="1548911" y="355916"/>
                  <a:pt x="1305647" y="338554"/>
                </a:cubicBezTo>
                <a:cubicBezTo>
                  <a:pt x="1062383" y="321192"/>
                  <a:pt x="807613" y="352418"/>
                  <a:pt x="633809" y="338554"/>
                </a:cubicBezTo>
                <a:cubicBezTo>
                  <a:pt x="460005" y="324690"/>
                  <a:pt x="306839" y="30777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02543" y="4337385"/>
            <a:ext cx="8021" cy="65973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64016" y="3214438"/>
            <a:ext cx="18046" cy="77002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0318" y="5042551"/>
            <a:ext cx="5240754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the memory address allocated for 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GB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70485" y="3779462"/>
            <a:ext cx="4678278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write the whole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into the body of a legitimate process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599BC5-7914-794B-93E7-8AAD2C71ACBB}"/>
              </a:ext>
            </a:extLst>
          </p:cNvPr>
          <p:cNvCxnSpPr>
            <a:cxnSpLocks/>
          </p:cNvCxnSpPr>
          <p:nvPr/>
        </p:nvCxnSpPr>
        <p:spPr>
          <a:xfrm>
            <a:off x="6670038" y="4374608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7836BE-FAE4-2D47-ADCD-E3F7FEE6B1FF}"/>
              </a:ext>
            </a:extLst>
          </p:cNvPr>
          <p:cNvCxnSpPr>
            <a:cxnSpLocks/>
          </p:cNvCxnSpPr>
          <p:nvPr/>
        </p:nvCxnSpPr>
        <p:spPr>
          <a:xfrm>
            <a:off x="6670037" y="5501541"/>
            <a:ext cx="350708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1067</Words>
  <Application>Microsoft Macintosh PowerPoint</Application>
  <PresentationFormat>Widescreen</PresentationFormat>
  <Paragraphs>221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Inconsolata</vt:lpstr>
      <vt:lpstr>office theme</vt:lpstr>
      <vt:lpstr>Способы внедрения в процесс</vt:lpstr>
      <vt:lpstr>Способы</vt:lpstr>
      <vt:lpstr>PowerPoint Presentation</vt:lpstr>
      <vt:lpstr>PowerPoint Presentation</vt:lpstr>
      <vt:lpstr>PowerPoint Presentation</vt:lpstr>
      <vt:lpstr>PowerPoint Presentation</vt:lpstr>
      <vt:lpstr>Классика</vt:lpstr>
      <vt:lpstr>PowerPoint Presentation</vt:lpstr>
      <vt:lpstr>PE инъекция</vt:lpstr>
      <vt:lpstr>PowerPoint Presentation</vt:lpstr>
      <vt:lpstr>PE инъекция</vt:lpstr>
      <vt:lpstr>PE инъекция</vt:lpstr>
      <vt:lpstr>PowerPoint Presentation</vt:lpstr>
      <vt:lpstr>PowerPoint Presentation</vt:lpstr>
      <vt:lpstr>Process Hollowing</vt:lpstr>
      <vt:lpstr>Process Hollowing</vt:lpstr>
      <vt:lpstr>Process Hollowing</vt:lpstr>
      <vt:lpstr>PowerPoint Presentation</vt:lpstr>
      <vt:lpstr>PowerPoint Presentation</vt:lpstr>
      <vt:lpstr>SIR</vt:lpstr>
      <vt:lpstr>SIR</vt:lpstr>
      <vt:lpstr>SIR</vt:lpstr>
      <vt:lpstr>PowerPoint Presentation</vt:lpstr>
      <vt:lpstr>PowerPoint Presentation</vt:lpstr>
      <vt:lpstr>HOOK</vt:lpstr>
      <vt:lpstr>HOOK</vt:lpstr>
      <vt:lpstr>HOOK</vt:lpstr>
      <vt:lpstr>REGISTRY</vt:lpstr>
      <vt:lpstr>REGISTRY</vt:lpstr>
      <vt:lpstr>REGISTRY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72</cp:revision>
  <dcterms:created xsi:type="dcterms:W3CDTF">2113-01-01T00:00:00Z</dcterms:created>
  <dcterms:modified xsi:type="dcterms:W3CDTF">2022-01-20T20:39:52Z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