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67" r:id="rId4"/>
    <p:sldId id="269" r:id="rId5"/>
    <p:sldId id="268" r:id="rId6"/>
    <p:sldId id="270" r:id="rId7"/>
    <p:sldId id="262" r:id="rId8"/>
    <p:sldId id="260" r:id="rId9"/>
    <p:sldId id="264" r:id="rId10"/>
    <p:sldId id="265" r:id="rId11"/>
    <p:sldId id="261" r:id="rId12"/>
    <p:sldId id="263" r:id="rId13"/>
    <p:sldId id="282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 в </a:t>
            </a:r>
            <a:r>
              <a:rPr lang="en-US" dirty="0" err="1">
                <a:cs typeface="Calibri Light" panose="020F0302020204030204"/>
              </a:rPr>
              <a:t>процесс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 2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59" y="1577625"/>
            <a:ext cx="8161866" cy="4523174"/>
          </a:xfrm>
          <a:custGeom>
            <a:avLst/>
            <a:gdLst>
              <a:gd name="connsiteX0" fmla="*/ 0 w 8161866"/>
              <a:gd name="connsiteY0" fmla="*/ 0 h 4523174"/>
              <a:gd name="connsiteX1" fmla="*/ 598537 w 8161866"/>
              <a:gd name="connsiteY1" fmla="*/ 0 h 4523174"/>
              <a:gd name="connsiteX2" fmla="*/ 1033836 w 8161866"/>
              <a:gd name="connsiteY2" fmla="*/ 0 h 4523174"/>
              <a:gd name="connsiteX3" fmla="*/ 1469136 w 8161866"/>
              <a:gd name="connsiteY3" fmla="*/ 0 h 4523174"/>
              <a:gd name="connsiteX4" fmla="*/ 2149291 w 8161866"/>
              <a:gd name="connsiteY4" fmla="*/ 0 h 4523174"/>
              <a:gd name="connsiteX5" fmla="*/ 2992684 w 8161866"/>
              <a:gd name="connsiteY5" fmla="*/ 0 h 4523174"/>
              <a:gd name="connsiteX6" fmla="*/ 3672840 w 8161866"/>
              <a:gd name="connsiteY6" fmla="*/ 0 h 4523174"/>
              <a:gd name="connsiteX7" fmla="*/ 4271377 w 8161866"/>
              <a:gd name="connsiteY7" fmla="*/ 0 h 4523174"/>
              <a:gd name="connsiteX8" fmla="*/ 4951532 w 8161866"/>
              <a:gd name="connsiteY8" fmla="*/ 0 h 4523174"/>
              <a:gd name="connsiteX9" fmla="*/ 5794925 w 8161866"/>
              <a:gd name="connsiteY9" fmla="*/ 0 h 4523174"/>
              <a:gd name="connsiteX10" fmla="*/ 6556699 w 8161866"/>
              <a:gd name="connsiteY10" fmla="*/ 0 h 4523174"/>
              <a:gd name="connsiteX11" fmla="*/ 7400092 w 8161866"/>
              <a:gd name="connsiteY11" fmla="*/ 0 h 4523174"/>
              <a:gd name="connsiteX12" fmla="*/ 8161866 w 8161866"/>
              <a:gd name="connsiteY12" fmla="*/ 0 h 4523174"/>
              <a:gd name="connsiteX13" fmla="*/ 8161866 w 8161866"/>
              <a:gd name="connsiteY13" fmla="*/ 691399 h 4523174"/>
              <a:gd name="connsiteX14" fmla="*/ 8161866 w 8161866"/>
              <a:gd name="connsiteY14" fmla="*/ 1292335 h 4523174"/>
              <a:gd name="connsiteX15" fmla="*/ 8161866 w 8161866"/>
              <a:gd name="connsiteY15" fmla="*/ 1983735 h 4523174"/>
              <a:gd name="connsiteX16" fmla="*/ 8161866 w 8161866"/>
              <a:gd name="connsiteY16" fmla="*/ 2629903 h 4523174"/>
              <a:gd name="connsiteX17" fmla="*/ 8161866 w 8161866"/>
              <a:gd name="connsiteY17" fmla="*/ 3366534 h 4523174"/>
              <a:gd name="connsiteX18" fmla="*/ 8161866 w 8161866"/>
              <a:gd name="connsiteY18" fmla="*/ 4523174 h 4523174"/>
              <a:gd name="connsiteX19" fmla="*/ 7644948 w 8161866"/>
              <a:gd name="connsiteY19" fmla="*/ 4523174 h 4523174"/>
              <a:gd name="connsiteX20" fmla="*/ 7046411 w 8161866"/>
              <a:gd name="connsiteY20" fmla="*/ 4523174 h 4523174"/>
              <a:gd name="connsiteX21" fmla="*/ 6284637 w 8161866"/>
              <a:gd name="connsiteY21" fmla="*/ 4523174 h 4523174"/>
              <a:gd name="connsiteX22" fmla="*/ 5441244 w 8161866"/>
              <a:gd name="connsiteY22" fmla="*/ 4523174 h 4523174"/>
              <a:gd name="connsiteX23" fmla="*/ 5005944 w 8161866"/>
              <a:gd name="connsiteY23" fmla="*/ 4523174 h 4523174"/>
              <a:gd name="connsiteX24" fmla="*/ 4570645 w 8161866"/>
              <a:gd name="connsiteY24" fmla="*/ 4523174 h 4523174"/>
              <a:gd name="connsiteX25" fmla="*/ 3890489 w 8161866"/>
              <a:gd name="connsiteY25" fmla="*/ 4523174 h 4523174"/>
              <a:gd name="connsiteX26" fmla="*/ 3210334 w 8161866"/>
              <a:gd name="connsiteY26" fmla="*/ 4523174 h 4523174"/>
              <a:gd name="connsiteX27" fmla="*/ 2448560 w 8161866"/>
              <a:gd name="connsiteY27" fmla="*/ 4523174 h 4523174"/>
              <a:gd name="connsiteX28" fmla="*/ 1768404 w 8161866"/>
              <a:gd name="connsiteY28" fmla="*/ 4523174 h 4523174"/>
              <a:gd name="connsiteX29" fmla="*/ 925011 w 8161866"/>
              <a:gd name="connsiteY29" fmla="*/ 4523174 h 4523174"/>
              <a:gd name="connsiteX30" fmla="*/ 0 w 8161866"/>
              <a:gd name="connsiteY30" fmla="*/ 4523174 h 4523174"/>
              <a:gd name="connsiteX31" fmla="*/ 0 w 8161866"/>
              <a:gd name="connsiteY31" fmla="*/ 3877006 h 4523174"/>
              <a:gd name="connsiteX32" fmla="*/ 0 w 8161866"/>
              <a:gd name="connsiteY32" fmla="*/ 3185607 h 4523174"/>
              <a:gd name="connsiteX33" fmla="*/ 0 w 8161866"/>
              <a:gd name="connsiteY33" fmla="*/ 2448976 h 4523174"/>
              <a:gd name="connsiteX34" fmla="*/ 0 w 8161866"/>
              <a:gd name="connsiteY34" fmla="*/ 1802808 h 4523174"/>
              <a:gd name="connsiteX35" fmla="*/ 0 w 8161866"/>
              <a:gd name="connsiteY35" fmla="*/ 1066177 h 4523174"/>
              <a:gd name="connsiteX36" fmla="*/ 0 w 8161866"/>
              <a:gd name="connsiteY36" fmla="*/ 555704 h 4523174"/>
              <a:gd name="connsiteX37" fmla="*/ 0 w 8161866"/>
              <a:gd name="connsiteY37" fmla="*/ 0 h 45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61866" h="4523174" fill="none" extrusionOk="0">
                <a:moveTo>
                  <a:pt x="0" y="0"/>
                </a:moveTo>
                <a:cubicBezTo>
                  <a:pt x="294945" y="-16474"/>
                  <a:pt x="310763" y="-25231"/>
                  <a:pt x="598537" y="0"/>
                </a:cubicBezTo>
                <a:cubicBezTo>
                  <a:pt x="886311" y="25231"/>
                  <a:pt x="897325" y="3651"/>
                  <a:pt x="1033836" y="0"/>
                </a:cubicBezTo>
                <a:cubicBezTo>
                  <a:pt x="1170347" y="-3651"/>
                  <a:pt x="1331521" y="13466"/>
                  <a:pt x="1469136" y="0"/>
                </a:cubicBezTo>
                <a:cubicBezTo>
                  <a:pt x="1606751" y="-13466"/>
                  <a:pt x="1970666" y="32645"/>
                  <a:pt x="2149291" y="0"/>
                </a:cubicBezTo>
                <a:cubicBezTo>
                  <a:pt x="2327916" y="-32645"/>
                  <a:pt x="2814855" y="-37502"/>
                  <a:pt x="2992684" y="0"/>
                </a:cubicBezTo>
                <a:cubicBezTo>
                  <a:pt x="3170513" y="37502"/>
                  <a:pt x="3468318" y="29373"/>
                  <a:pt x="3672840" y="0"/>
                </a:cubicBezTo>
                <a:cubicBezTo>
                  <a:pt x="3877362" y="-29373"/>
                  <a:pt x="4018532" y="25930"/>
                  <a:pt x="4271377" y="0"/>
                </a:cubicBezTo>
                <a:cubicBezTo>
                  <a:pt x="4524222" y="-25930"/>
                  <a:pt x="4706144" y="1634"/>
                  <a:pt x="4951532" y="0"/>
                </a:cubicBezTo>
                <a:cubicBezTo>
                  <a:pt x="5196921" y="-1634"/>
                  <a:pt x="5548654" y="-19584"/>
                  <a:pt x="5794925" y="0"/>
                </a:cubicBezTo>
                <a:cubicBezTo>
                  <a:pt x="6041196" y="19584"/>
                  <a:pt x="6394559" y="15176"/>
                  <a:pt x="6556699" y="0"/>
                </a:cubicBezTo>
                <a:cubicBezTo>
                  <a:pt x="6718839" y="-15176"/>
                  <a:pt x="7162974" y="3454"/>
                  <a:pt x="7400092" y="0"/>
                </a:cubicBezTo>
                <a:cubicBezTo>
                  <a:pt x="7637210" y="-3454"/>
                  <a:pt x="7830383" y="-22379"/>
                  <a:pt x="8161866" y="0"/>
                </a:cubicBezTo>
                <a:cubicBezTo>
                  <a:pt x="8136695" y="315611"/>
                  <a:pt x="8141529" y="526101"/>
                  <a:pt x="8161866" y="691399"/>
                </a:cubicBezTo>
                <a:cubicBezTo>
                  <a:pt x="8182203" y="856697"/>
                  <a:pt x="8185839" y="1101954"/>
                  <a:pt x="8161866" y="1292335"/>
                </a:cubicBezTo>
                <a:cubicBezTo>
                  <a:pt x="8137893" y="1482716"/>
                  <a:pt x="8128781" y="1771234"/>
                  <a:pt x="8161866" y="1983735"/>
                </a:cubicBezTo>
                <a:cubicBezTo>
                  <a:pt x="8194951" y="2196236"/>
                  <a:pt x="8134603" y="2331423"/>
                  <a:pt x="8161866" y="2629903"/>
                </a:cubicBezTo>
                <a:cubicBezTo>
                  <a:pt x="8189129" y="2928383"/>
                  <a:pt x="8173513" y="3103661"/>
                  <a:pt x="8161866" y="3366534"/>
                </a:cubicBezTo>
                <a:cubicBezTo>
                  <a:pt x="8150219" y="3629407"/>
                  <a:pt x="8140488" y="4148623"/>
                  <a:pt x="8161866" y="4523174"/>
                </a:cubicBezTo>
                <a:cubicBezTo>
                  <a:pt x="7916424" y="4532276"/>
                  <a:pt x="7792109" y="4505098"/>
                  <a:pt x="7644948" y="4523174"/>
                </a:cubicBezTo>
                <a:cubicBezTo>
                  <a:pt x="7497787" y="4541250"/>
                  <a:pt x="7296325" y="4548375"/>
                  <a:pt x="7046411" y="4523174"/>
                </a:cubicBezTo>
                <a:cubicBezTo>
                  <a:pt x="6796497" y="4497973"/>
                  <a:pt x="6582956" y="4543755"/>
                  <a:pt x="6284637" y="4523174"/>
                </a:cubicBezTo>
                <a:cubicBezTo>
                  <a:pt x="5986318" y="4502593"/>
                  <a:pt x="5632130" y="4564400"/>
                  <a:pt x="5441244" y="4523174"/>
                </a:cubicBezTo>
                <a:cubicBezTo>
                  <a:pt x="5250358" y="4481948"/>
                  <a:pt x="5212789" y="4531467"/>
                  <a:pt x="5005944" y="4523174"/>
                </a:cubicBezTo>
                <a:cubicBezTo>
                  <a:pt x="4799099" y="4514881"/>
                  <a:pt x="4774582" y="4533673"/>
                  <a:pt x="4570645" y="4523174"/>
                </a:cubicBezTo>
                <a:cubicBezTo>
                  <a:pt x="4366708" y="4512675"/>
                  <a:pt x="4036780" y="4524339"/>
                  <a:pt x="3890489" y="4523174"/>
                </a:cubicBezTo>
                <a:cubicBezTo>
                  <a:pt x="3744198" y="4522009"/>
                  <a:pt x="3498616" y="4514754"/>
                  <a:pt x="3210334" y="4523174"/>
                </a:cubicBezTo>
                <a:cubicBezTo>
                  <a:pt x="2922053" y="4531594"/>
                  <a:pt x="2681933" y="4497618"/>
                  <a:pt x="2448560" y="4523174"/>
                </a:cubicBezTo>
                <a:cubicBezTo>
                  <a:pt x="2215187" y="4548730"/>
                  <a:pt x="2092399" y="4546479"/>
                  <a:pt x="1768404" y="4523174"/>
                </a:cubicBezTo>
                <a:cubicBezTo>
                  <a:pt x="1444409" y="4499869"/>
                  <a:pt x="1262471" y="4537003"/>
                  <a:pt x="925011" y="4523174"/>
                </a:cubicBezTo>
                <a:cubicBezTo>
                  <a:pt x="587551" y="4509345"/>
                  <a:pt x="405896" y="4529552"/>
                  <a:pt x="0" y="4523174"/>
                </a:cubicBezTo>
                <a:cubicBezTo>
                  <a:pt x="-3120" y="4354069"/>
                  <a:pt x="5725" y="4053258"/>
                  <a:pt x="0" y="3877006"/>
                </a:cubicBezTo>
                <a:cubicBezTo>
                  <a:pt x="-5725" y="3700754"/>
                  <a:pt x="31835" y="3413833"/>
                  <a:pt x="0" y="3185607"/>
                </a:cubicBezTo>
                <a:cubicBezTo>
                  <a:pt x="-31835" y="2957381"/>
                  <a:pt x="-7944" y="2705780"/>
                  <a:pt x="0" y="2448976"/>
                </a:cubicBezTo>
                <a:cubicBezTo>
                  <a:pt x="7944" y="2192172"/>
                  <a:pt x="21313" y="2093560"/>
                  <a:pt x="0" y="1802808"/>
                </a:cubicBezTo>
                <a:cubicBezTo>
                  <a:pt x="-21313" y="1512056"/>
                  <a:pt x="2315" y="1339142"/>
                  <a:pt x="0" y="1066177"/>
                </a:cubicBezTo>
                <a:cubicBezTo>
                  <a:pt x="-2315" y="793212"/>
                  <a:pt x="-1453" y="712682"/>
                  <a:pt x="0" y="555704"/>
                </a:cubicBezTo>
                <a:cubicBezTo>
                  <a:pt x="1453" y="398726"/>
                  <a:pt x="-1168" y="128808"/>
                  <a:pt x="0" y="0"/>
                </a:cubicBezTo>
                <a:close/>
              </a:path>
              <a:path w="8161866" h="4523174" stroke="0" extrusionOk="0">
                <a:moveTo>
                  <a:pt x="0" y="0"/>
                </a:moveTo>
                <a:cubicBezTo>
                  <a:pt x="234606" y="22658"/>
                  <a:pt x="460373" y="-27327"/>
                  <a:pt x="761774" y="0"/>
                </a:cubicBezTo>
                <a:cubicBezTo>
                  <a:pt x="1063175" y="27327"/>
                  <a:pt x="1110192" y="-27858"/>
                  <a:pt x="1360311" y="0"/>
                </a:cubicBezTo>
                <a:cubicBezTo>
                  <a:pt x="1610430" y="27858"/>
                  <a:pt x="1886903" y="24002"/>
                  <a:pt x="2203704" y="0"/>
                </a:cubicBezTo>
                <a:cubicBezTo>
                  <a:pt x="2520505" y="-24002"/>
                  <a:pt x="2533350" y="20779"/>
                  <a:pt x="2639003" y="0"/>
                </a:cubicBezTo>
                <a:cubicBezTo>
                  <a:pt x="2744656" y="-20779"/>
                  <a:pt x="3183657" y="715"/>
                  <a:pt x="3482396" y="0"/>
                </a:cubicBezTo>
                <a:cubicBezTo>
                  <a:pt x="3781135" y="-715"/>
                  <a:pt x="3759129" y="3979"/>
                  <a:pt x="3999314" y="0"/>
                </a:cubicBezTo>
                <a:cubicBezTo>
                  <a:pt x="4239499" y="-3979"/>
                  <a:pt x="4486465" y="17012"/>
                  <a:pt x="4761088" y="0"/>
                </a:cubicBezTo>
                <a:cubicBezTo>
                  <a:pt x="5035711" y="-17012"/>
                  <a:pt x="5338586" y="29297"/>
                  <a:pt x="5522863" y="0"/>
                </a:cubicBezTo>
                <a:cubicBezTo>
                  <a:pt x="5707140" y="-29297"/>
                  <a:pt x="6050632" y="-34398"/>
                  <a:pt x="6284637" y="0"/>
                </a:cubicBezTo>
                <a:cubicBezTo>
                  <a:pt x="6518642" y="34398"/>
                  <a:pt x="6792722" y="-16639"/>
                  <a:pt x="7128030" y="0"/>
                </a:cubicBezTo>
                <a:cubicBezTo>
                  <a:pt x="7463338" y="16639"/>
                  <a:pt x="7822033" y="7227"/>
                  <a:pt x="8161866" y="0"/>
                </a:cubicBezTo>
                <a:cubicBezTo>
                  <a:pt x="8168066" y="194703"/>
                  <a:pt x="8137068" y="336544"/>
                  <a:pt x="8161866" y="555704"/>
                </a:cubicBezTo>
                <a:cubicBezTo>
                  <a:pt x="8186664" y="774864"/>
                  <a:pt x="8137780" y="1077123"/>
                  <a:pt x="8161866" y="1247104"/>
                </a:cubicBezTo>
                <a:cubicBezTo>
                  <a:pt x="8185952" y="1417085"/>
                  <a:pt x="8173088" y="1752355"/>
                  <a:pt x="8161866" y="1893271"/>
                </a:cubicBezTo>
                <a:cubicBezTo>
                  <a:pt x="8150644" y="2034187"/>
                  <a:pt x="8139874" y="2408610"/>
                  <a:pt x="8161866" y="2584671"/>
                </a:cubicBezTo>
                <a:cubicBezTo>
                  <a:pt x="8183858" y="2760732"/>
                  <a:pt x="8168033" y="2955621"/>
                  <a:pt x="8161866" y="3321302"/>
                </a:cubicBezTo>
                <a:cubicBezTo>
                  <a:pt x="8155699" y="3686983"/>
                  <a:pt x="8101850" y="4089240"/>
                  <a:pt x="8161866" y="4523174"/>
                </a:cubicBezTo>
                <a:cubicBezTo>
                  <a:pt x="7972051" y="4504782"/>
                  <a:pt x="7639852" y="4525383"/>
                  <a:pt x="7400092" y="4523174"/>
                </a:cubicBezTo>
                <a:cubicBezTo>
                  <a:pt x="7160332" y="4520965"/>
                  <a:pt x="7053928" y="4501616"/>
                  <a:pt x="6801555" y="4523174"/>
                </a:cubicBezTo>
                <a:cubicBezTo>
                  <a:pt x="6549182" y="4544732"/>
                  <a:pt x="6577376" y="4531399"/>
                  <a:pt x="6366255" y="4523174"/>
                </a:cubicBezTo>
                <a:cubicBezTo>
                  <a:pt x="6155134" y="4514949"/>
                  <a:pt x="5983354" y="4545018"/>
                  <a:pt x="5849337" y="4523174"/>
                </a:cubicBezTo>
                <a:cubicBezTo>
                  <a:pt x="5715320" y="4501330"/>
                  <a:pt x="5225354" y="4541343"/>
                  <a:pt x="5005944" y="4523174"/>
                </a:cubicBezTo>
                <a:cubicBezTo>
                  <a:pt x="4786534" y="4505005"/>
                  <a:pt x="4547399" y="4496446"/>
                  <a:pt x="4407408" y="4523174"/>
                </a:cubicBezTo>
                <a:cubicBezTo>
                  <a:pt x="4267417" y="4549902"/>
                  <a:pt x="3959915" y="4520584"/>
                  <a:pt x="3808871" y="4523174"/>
                </a:cubicBezTo>
                <a:cubicBezTo>
                  <a:pt x="3657827" y="4525764"/>
                  <a:pt x="3373248" y="4525058"/>
                  <a:pt x="3210334" y="4523174"/>
                </a:cubicBezTo>
                <a:cubicBezTo>
                  <a:pt x="3047420" y="4521290"/>
                  <a:pt x="2988857" y="4513984"/>
                  <a:pt x="2775034" y="4523174"/>
                </a:cubicBezTo>
                <a:cubicBezTo>
                  <a:pt x="2561211" y="4532364"/>
                  <a:pt x="2394461" y="4512067"/>
                  <a:pt x="2258116" y="4523174"/>
                </a:cubicBezTo>
                <a:cubicBezTo>
                  <a:pt x="2121771" y="4534281"/>
                  <a:pt x="1809045" y="4487779"/>
                  <a:pt x="1414723" y="4523174"/>
                </a:cubicBezTo>
                <a:cubicBezTo>
                  <a:pt x="1020401" y="4558569"/>
                  <a:pt x="932995" y="4503913"/>
                  <a:pt x="734568" y="4523174"/>
                </a:cubicBezTo>
                <a:cubicBezTo>
                  <a:pt x="536142" y="4542435"/>
                  <a:pt x="164675" y="4506958"/>
                  <a:pt x="0" y="4523174"/>
                </a:cubicBezTo>
                <a:cubicBezTo>
                  <a:pt x="-16291" y="4383229"/>
                  <a:pt x="1350" y="4192643"/>
                  <a:pt x="0" y="4012702"/>
                </a:cubicBezTo>
                <a:cubicBezTo>
                  <a:pt x="-1350" y="3832761"/>
                  <a:pt x="12407" y="3498808"/>
                  <a:pt x="0" y="3366534"/>
                </a:cubicBezTo>
                <a:cubicBezTo>
                  <a:pt x="-12407" y="3234260"/>
                  <a:pt x="1655" y="3090641"/>
                  <a:pt x="0" y="2856061"/>
                </a:cubicBezTo>
                <a:cubicBezTo>
                  <a:pt x="-1655" y="2621481"/>
                  <a:pt x="21932" y="2464138"/>
                  <a:pt x="0" y="2255125"/>
                </a:cubicBezTo>
                <a:cubicBezTo>
                  <a:pt x="-21932" y="2046112"/>
                  <a:pt x="189" y="1885585"/>
                  <a:pt x="0" y="1654189"/>
                </a:cubicBezTo>
                <a:cubicBezTo>
                  <a:pt x="-189" y="1422793"/>
                  <a:pt x="-20973" y="1276848"/>
                  <a:pt x="0" y="1053253"/>
                </a:cubicBezTo>
                <a:cubicBezTo>
                  <a:pt x="20973" y="829658"/>
                  <a:pt x="26928" y="44987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02454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Cube 4"/>
          <p:cNvSpPr/>
          <p:nvPr/>
        </p:nvSpPr>
        <p:spPr>
          <a:xfrm>
            <a:off x="2710635" y="2620397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51145" y="54365"/>
                  <a:pt x="140974" y="60539"/>
                  <a:pt x="182700" y="60900"/>
                </a:cubicBezTo>
                <a:cubicBezTo>
                  <a:pt x="189496" y="121410"/>
                  <a:pt x="190058" y="167727"/>
                  <a:pt x="182700" y="253626"/>
                </a:cubicBezTo>
                <a:cubicBezTo>
                  <a:pt x="138329" y="251756"/>
                  <a:pt x="44942" y="256446"/>
                  <a:pt x="0" y="253626"/>
                </a:cubicBezTo>
                <a:cubicBezTo>
                  <a:pt x="-7771" y="186571"/>
                  <a:pt x="-2733" y="146053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6341" y="45835"/>
                  <a:pt x="218828" y="27977"/>
                  <a:pt x="243600" y="0"/>
                </a:cubicBezTo>
                <a:cubicBezTo>
                  <a:pt x="240845" y="90962"/>
                  <a:pt x="252629" y="140369"/>
                  <a:pt x="243600" y="192726"/>
                </a:cubicBezTo>
                <a:cubicBezTo>
                  <a:pt x="223065" y="216722"/>
                  <a:pt x="196982" y="235771"/>
                  <a:pt x="182700" y="253626"/>
                </a:cubicBezTo>
                <a:cubicBezTo>
                  <a:pt x="191424" y="183622"/>
                  <a:pt x="186302" y="148502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1956" y="37420"/>
                  <a:pt x="39516" y="18569"/>
                  <a:pt x="60900" y="0"/>
                </a:cubicBezTo>
                <a:cubicBezTo>
                  <a:pt x="128704" y="-5129"/>
                  <a:pt x="191788" y="2379"/>
                  <a:pt x="243600" y="0"/>
                </a:cubicBezTo>
                <a:cubicBezTo>
                  <a:pt x="225386" y="21327"/>
                  <a:pt x="199062" y="40102"/>
                  <a:pt x="182700" y="60900"/>
                </a:cubicBezTo>
                <a:cubicBezTo>
                  <a:pt x="127151" y="68550"/>
                  <a:pt x="51021" y="61721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664" y="34490"/>
                  <a:pt x="37624" y="28090"/>
                  <a:pt x="60900" y="0"/>
                </a:cubicBezTo>
                <a:cubicBezTo>
                  <a:pt x="121189" y="1778"/>
                  <a:pt x="163730" y="3842"/>
                  <a:pt x="243600" y="0"/>
                </a:cubicBezTo>
                <a:cubicBezTo>
                  <a:pt x="234780" y="87097"/>
                  <a:pt x="236616" y="150360"/>
                  <a:pt x="243600" y="192726"/>
                </a:cubicBezTo>
                <a:cubicBezTo>
                  <a:pt x="223253" y="215399"/>
                  <a:pt x="200145" y="236444"/>
                  <a:pt x="182700" y="253626"/>
                </a:cubicBezTo>
                <a:cubicBezTo>
                  <a:pt x="123553" y="256714"/>
                  <a:pt x="68639" y="247469"/>
                  <a:pt x="0" y="253626"/>
                </a:cubicBezTo>
                <a:cubicBezTo>
                  <a:pt x="-3099" y="196850"/>
                  <a:pt x="-7867" y="105220"/>
                  <a:pt x="0" y="60900"/>
                </a:cubicBezTo>
                <a:close/>
                <a:moveTo>
                  <a:pt x="0" y="60900"/>
                </a:moveTo>
                <a:cubicBezTo>
                  <a:pt x="36826" y="62152"/>
                  <a:pt x="120828" y="57515"/>
                  <a:pt x="182700" y="60900"/>
                </a:cubicBezTo>
                <a:cubicBezTo>
                  <a:pt x="205351" y="43214"/>
                  <a:pt x="217892" y="21695"/>
                  <a:pt x="243600" y="0"/>
                </a:cubicBezTo>
                <a:moveTo>
                  <a:pt x="182700" y="60900"/>
                </a:moveTo>
                <a:cubicBezTo>
                  <a:pt x="188830" y="136099"/>
                  <a:pt x="180096" y="177319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4566" y="41662"/>
                  <a:pt x="39683" y="22843"/>
                  <a:pt x="60900" y="0"/>
                </a:cubicBezTo>
                <a:cubicBezTo>
                  <a:pt x="117611" y="-5526"/>
                  <a:pt x="201449" y="-5987"/>
                  <a:pt x="243600" y="0"/>
                </a:cubicBezTo>
                <a:cubicBezTo>
                  <a:pt x="248348" y="41001"/>
                  <a:pt x="250714" y="105198"/>
                  <a:pt x="243600" y="192726"/>
                </a:cubicBezTo>
                <a:cubicBezTo>
                  <a:pt x="220269" y="213444"/>
                  <a:pt x="199876" y="234470"/>
                  <a:pt x="182700" y="253626"/>
                </a:cubicBezTo>
                <a:cubicBezTo>
                  <a:pt x="109992" y="251182"/>
                  <a:pt x="81280" y="262571"/>
                  <a:pt x="0" y="253626"/>
                </a:cubicBezTo>
                <a:cubicBezTo>
                  <a:pt x="6279" y="161376"/>
                  <a:pt x="-5745" y="135305"/>
                  <a:pt x="0" y="60900"/>
                </a:cubicBezTo>
                <a:close/>
                <a:moveTo>
                  <a:pt x="0" y="60900"/>
                </a:moveTo>
                <a:cubicBezTo>
                  <a:pt x="73184" y="61698"/>
                  <a:pt x="94071" y="57390"/>
                  <a:pt x="182700" y="60900"/>
                </a:cubicBezTo>
                <a:cubicBezTo>
                  <a:pt x="207251" y="31545"/>
                  <a:pt x="218503" y="27521"/>
                  <a:pt x="243600" y="0"/>
                </a:cubicBezTo>
                <a:moveTo>
                  <a:pt x="182700" y="60900"/>
                </a:moveTo>
                <a:cubicBezTo>
                  <a:pt x="188295" y="106189"/>
                  <a:pt x="175377" y="161907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4438679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2840976" y="2750738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66289" y="59173"/>
                  <a:pt x="123123" y="58499"/>
                  <a:pt x="182700" y="60900"/>
                </a:cubicBezTo>
                <a:cubicBezTo>
                  <a:pt x="177807" y="122650"/>
                  <a:pt x="191926" y="196383"/>
                  <a:pt x="182700" y="253626"/>
                </a:cubicBezTo>
                <a:cubicBezTo>
                  <a:pt x="100724" y="245590"/>
                  <a:pt x="53210" y="256392"/>
                  <a:pt x="0" y="253626"/>
                </a:cubicBezTo>
                <a:cubicBezTo>
                  <a:pt x="9177" y="190407"/>
                  <a:pt x="-1427" y="145460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1783" y="46051"/>
                  <a:pt x="224330" y="22407"/>
                  <a:pt x="243600" y="0"/>
                </a:cubicBezTo>
                <a:cubicBezTo>
                  <a:pt x="237691" y="60639"/>
                  <a:pt x="235808" y="140058"/>
                  <a:pt x="243600" y="192726"/>
                </a:cubicBezTo>
                <a:cubicBezTo>
                  <a:pt x="230725" y="211037"/>
                  <a:pt x="204795" y="235779"/>
                  <a:pt x="182700" y="253626"/>
                </a:cubicBezTo>
                <a:cubicBezTo>
                  <a:pt x="176720" y="195508"/>
                  <a:pt x="174930" y="147122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5450" y="41529"/>
                  <a:pt x="45495" y="15949"/>
                  <a:pt x="60900" y="0"/>
                </a:cubicBezTo>
                <a:cubicBezTo>
                  <a:pt x="135589" y="7178"/>
                  <a:pt x="153637" y="253"/>
                  <a:pt x="243600" y="0"/>
                </a:cubicBezTo>
                <a:cubicBezTo>
                  <a:pt x="229088" y="19768"/>
                  <a:pt x="198639" y="45054"/>
                  <a:pt x="182700" y="60900"/>
                </a:cubicBezTo>
                <a:cubicBezTo>
                  <a:pt x="102658" y="60207"/>
                  <a:pt x="83128" y="61676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9722" y="35473"/>
                  <a:pt x="36524" y="29024"/>
                  <a:pt x="60900" y="0"/>
                </a:cubicBezTo>
                <a:cubicBezTo>
                  <a:pt x="135634" y="8405"/>
                  <a:pt x="166635" y="5372"/>
                  <a:pt x="243600" y="0"/>
                </a:cubicBezTo>
                <a:cubicBezTo>
                  <a:pt x="240975" y="65159"/>
                  <a:pt x="242736" y="120536"/>
                  <a:pt x="243600" y="192726"/>
                </a:cubicBezTo>
                <a:cubicBezTo>
                  <a:pt x="223002" y="217778"/>
                  <a:pt x="208193" y="224458"/>
                  <a:pt x="182700" y="253626"/>
                </a:cubicBezTo>
                <a:cubicBezTo>
                  <a:pt x="102860" y="247335"/>
                  <a:pt x="49983" y="259345"/>
                  <a:pt x="0" y="253626"/>
                </a:cubicBezTo>
                <a:cubicBezTo>
                  <a:pt x="9093" y="167950"/>
                  <a:pt x="6497" y="128257"/>
                  <a:pt x="0" y="60900"/>
                </a:cubicBezTo>
                <a:close/>
                <a:moveTo>
                  <a:pt x="0" y="60900"/>
                </a:moveTo>
                <a:cubicBezTo>
                  <a:pt x="42885" y="51914"/>
                  <a:pt x="101549" y="53160"/>
                  <a:pt x="182700" y="60900"/>
                </a:cubicBezTo>
                <a:cubicBezTo>
                  <a:pt x="210484" y="34297"/>
                  <a:pt x="220152" y="29457"/>
                  <a:pt x="243600" y="0"/>
                </a:cubicBezTo>
                <a:moveTo>
                  <a:pt x="182700" y="60900"/>
                </a:moveTo>
                <a:cubicBezTo>
                  <a:pt x="182473" y="111073"/>
                  <a:pt x="188807" y="17183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3386" y="33327"/>
                  <a:pt x="47224" y="17127"/>
                  <a:pt x="60900" y="0"/>
                </a:cubicBezTo>
                <a:cubicBezTo>
                  <a:pt x="118838" y="5197"/>
                  <a:pt x="172097" y="990"/>
                  <a:pt x="243600" y="0"/>
                </a:cubicBezTo>
                <a:cubicBezTo>
                  <a:pt x="240293" y="47916"/>
                  <a:pt x="238599" y="107995"/>
                  <a:pt x="243600" y="192726"/>
                </a:cubicBezTo>
                <a:cubicBezTo>
                  <a:pt x="223997" y="218124"/>
                  <a:pt x="201292" y="240625"/>
                  <a:pt x="182700" y="253626"/>
                </a:cubicBezTo>
                <a:cubicBezTo>
                  <a:pt x="112261" y="253625"/>
                  <a:pt x="79539" y="251761"/>
                  <a:pt x="0" y="253626"/>
                </a:cubicBezTo>
                <a:cubicBezTo>
                  <a:pt x="-2741" y="171805"/>
                  <a:pt x="7320" y="146589"/>
                  <a:pt x="0" y="60900"/>
                </a:cubicBezTo>
                <a:close/>
                <a:moveTo>
                  <a:pt x="0" y="60900"/>
                </a:moveTo>
                <a:cubicBezTo>
                  <a:pt x="86895" y="57036"/>
                  <a:pt x="117613" y="65835"/>
                  <a:pt x="182700" y="60900"/>
                </a:cubicBezTo>
                <a:cubicBezTo>
                  <a:pt x="197439" y="44162"/>
                  <a:pt x="217992" y="24041"/>
                  <a:pt x="243600" y="0"/>
                </a:cubicBezTo>
                <a:moveTo>
                  <a:pt x="182700" y="60900"/>
                </a:moveTo>
                <a:cubicBezTo>
                  <a:pt x="173703" y="110846"/>
                  <a:pt x="187556" y="173406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736231990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2981345" y="2891107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4379" y="68176"/>
                  <a:pt x="97392" y="53132"/>
                  <a:pt x="182700" y="60900"/>
                </a:cubicBezTo>
                <a:cubicBezTo>
                  <a:pt x="177915" y="124415"/>
                  <a:pt x="178888" y="173719"/>
                  <a:pt x="182700" y="253626"/>
                </a:cubicBezTo>
                <a:cubicBezTo>
                  <a:pt x="135253" y="259010"/>
                  <a:pt x="81152" y="249909"/>
                  <a:pt x="0" y="253626"/>
                </a:cubicBezTo>
                <a:cubicBezTo>
                  <a:pt x="1207" y="195743"/>
                  <a:pt x="6080" y="128750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0278" y="31543"/>
                  <a:pt x="212263" y="26642"/>
                  <a:pt x="243600" y="0"/>
                </a:cubicBezTo>
                <a:cubicBezTo>
                  <a:pt x="241507" y="95614"/>
                  <a:pt x="245499" y="130963"/>
                  <a:pt x="243600" y="192726"/>
                </a:cubicBezTo>
                <a:cubicBezTo>
                  <a:pt x="216582" y="221112"/>
                  <a:pt x="195783" y="236390"/>
                  <a:pt x="182700" y="253626"/>
                </a:cubicBezTo>
                <a:cubicBezTo>
                  <a:pt x="175439" y="172806"/>
                  <a:pt x="185845" y="128984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8909" y="37696"/>
                  <a:pt x="32928" y="25827"/>
                  <a:pt x="60900" y="0"/>
                </a:cubicBezTo>
                <a:cubicBezTo>
                  <a:pt x="109661" y="-7492"/>
                  <a:pt x="161613" y="-3749"/>
                  <a:pt x="243600" y="0"/>
                </a:cubicBezTo>
                <a:cubicBezTo>
                  <a:pt x="225224" y="23086"/>
                  <a:pt x="205896" y="31939"/>
                  <a:pt x="182700" y="60900"/>
                </a:cubicBezTo>
                <a:cubicBezTo>
                  <a:pt x="102506" y="62977"/>
                  <a:pt x="74631" y="60559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32827" y="32964"/>
                  <a:pt x="44817" y="13689"/>
                  <a:pt x="60900" y="0"/>
                </a:cubicBezTo>
                <a:cubicBezTo>
                  <a:pt x="127453" y="-3515"/>
                  <a:pt x="166038" y="7864"/>
                  <a:pt x="243600" y="0"/>
                </a:cubicBezTo>
                <a:cubicBezTo>
                  <a:pt x="244890" y="68796"/>
                  <a:pt x="242337" y="140809"/>
                  <a:pt x="243600" y="192726"/>
                </a:cubicBezTo>
                <a:cubicBezTo>
                  <a:pt x="215762" y="217510"/>
                  <a:pt x="209603" y="230687"/>
                  <a:pt x="182700" y="253626"/>
                </a:cubicBezTo>
                <a:cubicBezTo>
                  <a:pt x="104026" y="248420"/>
                  <a:pt x="37308" y="246396"/>
                  <a:pt x="0" y="253626"/>
                </a:cubicBezTo>
                <a:cubicBezTo>
                  <a:pt x="-2496" y="189768"/>
                  <a:pt x="2920" y="148713"/>
                  <a:pt x="0" y="60900"/>
                </a:cubicBezTo>
                <a:close/>
                <a:moveTo>
                  <a:pt x="0" y="60900"/>
                </a:moveTo>
                <a:cubicBezTo>
                  <a:pt x="37803" y="69516"/>
                  <a:pt x="118710" y="67576"/>
                  <a:pt x="182700" y="60900"/>
                </a:cubicBezTo>
                <a:cubicBezTo>
                  <a:pt x="200788" y="39213"/>
                  <a:pt x="227954" y="10473"/>
                  <a:pt x="243600" y="0"/>
                </a:cubicBezTo>
                <a:moveTo>
                  <a:pt x="182700" y="60900"/>
                </a:moveTo>
                <a:cubicBezTo>
                  <a:pt x="177129" y="111036"/>
                  <a:pt x="181573" y="17338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6286" y="37430"/>
                  <a:pt x="48902" y="15037"/>
                  <a:pt x="60900" y="0"/>
                </a:cubicBezTo>
                <a:cubicBezTo>
                  <a:pt x="144117" y="8811"/>
                  <a:pt x="197167" y="6182"/>
                  <a:pt x="243600" y="0"/>
                </a:cubicBezTo>
                <a:cubicBezTo>
                  <a:pt x="240772" y="45548"/>
                  <a:pt x="238018" y="109978"/>
                  <a:pt x="243600" y="192726"/>
                </a:cubicBezTo>
                <a:cubicBezTo>
                  <a:pt x="225014" y="210786"/>
                  <a:pt x="203378" y="234882"/>
                  <a:pt x="182700" y="253626"/>
                </a:cubicBezTo>
                <a:cubicBezTo>
                  <a:pt x="131675" y="255524"/>
                  <a:pt x="44901" y="247674"/>
                  <a:pt x="0" y="253626"/>
                </a:cubicBezTo>
                <a:cubicBezTo>
                  <a:pt x="9317" y="157998"/>
                  <a:pt x="-7530" y="132512"/>
                  <a:pt x="0" y="60900"/>
                </a:cubicBezTo>
                <a:close/>
                <a:moveTo>
                  <a:pt x="0" y="60900"/>
                </a:moveTo>
                <a:cubicBezTo>
                  <a:pt x="39953" y="56017"/>
                  <a:pt x="119457" y="56681"/>
                  <a:pt x="182700" y="60900"/>
                </a:cubicBezTo>
                <a:cubicBezTo>
                  <a:pt x="202692" y="40786"/>
                  <a:pt x="227883" y="13404"/>
                  <a:pt x="243600" y="0"/>
                </a:cubicBezTo>
                <a:moveTo>
                  <a:pt x="182700" y="60900"/>
                </a:moveTo>
                <a:cubicBezTo>
                  <a:pt x="180571" y="133059"/>
                  <a:pt x="187615" y="187517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81752941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3121713" y="3031475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37641" y="57232"/>
                  <a:pt x="102524" y="67669"/>
                  <a:pt x="182700" y="60900"/>
                </a:cubicBezTo>
                <a:cubicBezTo>
                  <a:pt x="191381" y="102433"/>
                  <a:pt x="185385" y="165840"/>
                  <a:pt x="182700" y="253626"/>
                </a:cubicBezTo>
                <a:cubicBezTo>
                  <a:pt x="137778" y="245756"/>
                  <a:pt x="53098" y="261538"/>
                  <a:pt x="0" y="253626"/>
                </a:cubicBezTo>
                <a:cubicBezTo>
                  <a:pt x="6166" y="191640"/>
                  <a:pt x="-6246" y="121289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6946" y="46596"/>
                  <a:pt x="219270" y="20075"/>
                  <a:pt x="243600" y="0"/>
                </a:cubicBezTo>
                <a:cubicBezTo>
                  <a:pt x="240462" y="83162"/>
                  <a:pt x="251370" y="124132"/>
                  <a:pt x="243600" y="192726"/>
                </a:cubicBezTo>
                <a:cubicBezTo>
                  <a:pt x="224314" y="208991"/>
                  <a:pt x="200567" y="236204"/>
                  <a:pt x="182700" y="253626"/>
                </a:cubicBezTo>
                <a:cubicBezTo>
                  <a:pt x="188595" y="210580"/>
                  <a:pt x="184357" y="13715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8182" y="48632"/>
                  <a:pt x="43458" y="13750"/>
                  <a:pt x="60900" y="0"/>
                </a:cubicBezTo>
                <a:cubicBezTo>
                  <a:pt x="111763" y="3780"/>
                  <a:pt x="181993" y="4796"/>
                  <a:pt x="243600" y="0"/>
                </a:cubicBezTo>
                <a:cubicBezTo>
                  <a:pt x="212508" y="26711"/>
                  <a:pt x="199414" y="38096"/>
                  <a:pt x="182700" y="60900"/>
                </a:cubicBezTo>
                <a:cubicBezTo>
                  <a:pt x="115679" y="54230"/>
                  <a:pt x="67461" y="53892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925" y="38251"/>
                  <a:pt x="32313" y="28654"/>
                  <a:pt x="60900" y="0"/>
                </a:cubicBezTo>
                <a:cubicBezTo>
                  <a:pt x="134062" y="-1067"/>
                  <a:pt x="183552" y="7913"/>
                  <a:pt x="243600" y="0"/>
                </a:cubicBezTo>
                <a:cubicBezTo>
                  <a:pt x="245365" y="84714"/>
                  <a:pt x="252461" y="121912"/>
                  <a:pt x="243600" y="192726"/>
                </a:cubicBezTo>
                <a:cubicBezTo>
                  <a:pt x="229415" y="212493"/>
                  <a:pt x="206108" y="233959"/>
                  <a:pt x="182700" y="253626"/>
                </a:cubicBezTo>
                <a:cubicBezTo>
                  <a:pt x="124461" y="249349"/>
                  <a:pt x="45981" y="256726"/>
                  <a:pt x="0" y="253626"/>
                </a:cubicBezTo>
                <a:cubicBezTo>
                  <a:pt x="-695" y="212800"/>
                  <a:pt x="-7170" y="111966"/>
                  <a:pt x="0" y="60900"/>
                </a:cubicBezTo>
                <a:close/>
                <a:moveTo>
                  <a:pt x="0" y="60900"/>
                </a:moveTo>
                <a:cubicBezTo>
                  <a:pt x="80428" y="53772"/>
                  <a:pt x="115009" y="64923"/>
                  <a:pt x="182700" y="60900"/>
                </a:cubicBezTo>
                <a:cubicBezTo>
                  <a:pt x="196712" y="47806"/>
                  <a:pt x="231080" y="14283"/>
                  <a:pt x="243600" y="0"/>
                </a:cubicBezTo>
                <a:moveTo>
                  <a:pt x="182700" y="60900"/>
                </a:moveTo>
                <a:cubicBezTo>
                  <a:pt x="175828" y="104076"/>
                  <a:pt x="187181" y="175918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5193" y="43896"/>
                  <a:pt x="29963" y="28006"/>
                  <a:pt x="60900" y="0"/>
                </a:cubicBezTo>
                <a:cubicBezTo>
                  <a:pt x="109548" y="-2313"/>
                  <a:pt x="159456" y="5601"/>
                  <a:pt x="243600" y="0"/>
                </a:cubicBezTo>
                <a:cubicBezTo>
                  <a:pt x="245155" y="66114"/>
                  <a:pt x="252562" y="128709"/>
                  <a:pt x="243600" y="192726"/>
                </a:cubicBezTo>
                <a:cubicBezTo>
                  <a:pt x="222217" y="211516"/>
                  <a:pt x="200126" y="239565"/>
                  <a:pt x="182700" y="253626"/>
                </a:cubicBezTo>
                <a:cubicBezTo>
                  <a:pt x="136009" y="249770"/>
                  <a:pt x="58341" y="262176"/>
                  <a:pt x="0" y="253626"/>
                </a:cubicBezTo>
                <a:cubicBezTo>
                  <a:pt x="3178" y="173620"/>
                  <a:pt x="3917" y="145497"/>
                  <a:pt x="0" y="60900"/>
                </a:cubicBezTo>
                <a:close/>
                <a:moveTo>
                  <a:pt x="0" y="60900"/>
                </a:moveTo>
                <a:cubicBezTo>
                  <a:pt x="65493" y="57705"/>
                  <a:pt x="143144" y="53721"/>
                  <a:pt x="182700" y="60900"/>
                </a:cubicBezTo>
                <a:cubicBezTo>
                  <a:pt x="211365" y="37649"/>
                  <a:pt x="225489" y="17558"/>
                  <a:pt x="243600" y="0"/>
                </a:cubicBezTo>
                <a:moveTo>
                  <a:pt x="182700" y="60900"/>
                </a:moveTo>
                <a:cubicBezTo>
                  <a:pt x="177891" y="131599"/>
                  <a:pt x="173538" y="169681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502284871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3262081" y="3171843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3447" y="53719"/>
                  <a:pt x="117367" y="63358"/>
                  <a:pt x="182700" y="60900"/>
                </a:cubicBezTo>
                <a:cubicBezTo>
                  <a:pt x="182836" y="149913"/>
                  <a:pt x="174389" y="200840"/>
                  <a:pt x="182700" y="253626"/>
                </a:cubicBezTo>
                <a:cubicBezTo>
                  <a:pt x="97653" y="256533"/>
                  <a:pt x="67845" y="244582"/>
                  <a:pt x="0" y="253626"/>
                </a:cubicBezTo>
                <a:cubicBezTo>
                  <a:pt x="-5743" y="166958"/>
                  <a:pt x="6565" y="152818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9473" y="43445"/>
                  <a:pt x="223087" y="19497"/>
                  <a:pt x="243600" y="0"/>
                </a:cubicBezTo>
                <a:cubicBezTo>
                  <a:pt x="243190" y="76290"/>
                  <a:pt x="239161" y="137745"/>
                  <a:pt x="243600" y="192726"/>
                </a:cubicBezTo>
                <a:cubicBezTo>
                  <a:pt x="223835" y="216968"/>
                  <a:pt x="214282" y="225396"/>
                  <a:pt x="182700" y="253626"/>
                </a:cubicBezTo>
                <a:cubicBezTo>
                  <a:pt x="185720" y="193041"/>
                  <a:pt x="180649" y="11749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5904" y="40997"/>
                  <a:pt x="42274" y="21048"/>
                  <a:pt x="60900" y="0"/>
                </a:cubicBezTo>
                <a:cubicBezTo>
                  <a:pt x="125545" y="5066"/>
                  <a:pt x="153198" y="-1118"/>
                  <a:pt x="243600" y="0"/>
                </a:cubicBezTo>
                <a:cubicBezTo>
                  <a:pt x="216178" y="32088"/>
                  <a:pt x="204398" y="35483"/>
                  <a:pt x="182700" y="60900"/>
                </a:cubicBezTo>
                <a:cubicBezTo>
                  <a:pt x="114602" y="63503"/>
                  <a:pt x="63321" y="5621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2893" y="38535"/>
                  <a:pt x="39490" y="22760"/>
                  <a:pt x="60900" y="0"/>
                </a:cubicBezTo>
                <a:cubicBezTo>
                  <a:pt x="110173" y="5451"/>
                  <a:pt x="186888" y="2340"/>
                  <a:pt x="243600" y="0"/>
                </a:cubicBezTo>
                <a:cubicBezTo>
                  <a:pt x="244661" y="93414"/>
                  <a:pt x="247048" y="113249"/>
                  <a:pt x="243600" y="192726"/>
                </a:cubicBezTo>
                <a:cubicBezTo>
                  <a:pt x="226961" y="207575"/>
                  <a:pt x="200587" y="234600"/>
                  <a:pt x="182700" y="253626"/>
                </a:cubicBezTo>
                <a:cubicBezTo>
                  <a:pt x="93733" y="256742"/>
                  <a:pt x="58455" y="247637"/>
                  <a:pt x="0" y="253626"/>
                </a:cubicBezTo>
                <a:cubicBezTo>
                  <a:pt x="-2594" y="159949"/>
                  <a:pt x="-5834" y="147884"/>
                  <a:pt x="0" y="60900"/>
                </a:cubicBezTo>
                <a:close/>
                <a:moveTo>
                  <a:pt x="0" y="60900"/>
                </a:moveTo>
                <a:cubicBezTo>
                  <a:pt x="78680" y="53586"/>
                  <a:pt x="109446" y="65786"/>
                  <a:pt x="182700" y="60900"/>
                </a:cubicBezTo>
                <a:cubicBezTo>
                  <a:pt x="202193" y="35441"/>
                  <a:pt x="213048" y="28508"/>
                  <a:pt x="243600" y="0"/>
                </a:cubicBezTo>
                <a:moveTo>
                  <a:pt x="182700" y="60900"/>
                </a:moveTo>
                <a:cubicBezTo>
                  <a:pt x="181850" y="103803"/>
                  <a:pt x="186645" y="20183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5275" y="33136"/>
                  <a:pt x="38077" y="22879"/>
                  <a:pt x="60900" y="0"/>
                </a:cubicBezTo>
                <a:cubicBezTo>
                  <a:pt x="122970" y="6197"/>
                  <a:pt x="186583" y="-8904"/>
                  <a:pt x="243600" y="0"/>
                </a:cubicBezTo>
                <a:cubicBezTo>
                  <a:pt x="250095" y="47739"/>
                  <a:pt x="243226" y="107088"/>
                  <a:pt x="243600" y="192726"/>
                </a:cubicBezTo>
                <a:cubicBezTo>
                  <a:pt x="221444" y="213471"/>
                  <a:pt x="201494" y="230962"/>
                  <a:pt x="182700" y="253626"/>
                </a:cubicBezTo>
                <a:cubicBezTo>
                  <a:pt x="116001" y="258841"/>
                  <a:pt x="67342" y="252374"/>
                  <a:pt x="0" y="253626"/>
                </a:cubicBezTo>
                <a:cubicBezTo>
                  <a:pt x="-971" y="212509"/>
                  <a:pt x="110" y="148619"/>
                  <a:pt x="0" y="60900"/>
                </a:cubicBezTo>
                <a:close/>
                <a:moveTo>
                  <a:pt x="0" y="60900"/>
                </a:moveTo>
                <a:cubicBezTo>
                  <a:pt x="49785" y="63825"/>
                  <a:pt x="138481" y="57924"/>
                  <a:pt x="182700" y="60900"/>
                </a:cubicBezTo>
                <a:cubicBezTo>
                  <a:pt x="209045" y="31101"/>
                  <a:pt x="229371" y="13534"/>
                  <a:pt x="243600" y="0"/>
                </a:cubicBezTo>
                <a:moveTo>
                  <a:pt x="182700" y="60900"/>
                </a:moveTo>
                <a:cubicBezTo>
                  <a:pt x="174357" y="131263"/>
                  <a:pt x="177176" y="175460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66712553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3953897" y="329215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52010" y="54234"/>
                  <a:pt x="106882" y="53261"/>
                  <a:pt x="182700" y="60900"/>
                </a:cubicBezTo>
                <a:cubicBezTo>
                  <a:pt x="186686" y="132417"/>
                  <a:pt x="187243" y="178754"/>
                  <a:pt x="182700" y="253626"/>
                </a:cubicBezTo>
                <a:cubicBezTo>
                  <a:pt x="119502" y="250333"/>
                  <a:pt x="67117" y="246988"/>
                  <a:pt x="0" y="253626"/>
                </a:cubicBezTo>
                <a:cubicBezTo>
                  <a:pt x="5324" y="212376"/>
                  <a:pt x="6447" y="127214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0686" y="33095"/>
                  <a:pt x="219254" y="21912"/>
                  <a:pt x="243600" y="0"/>
                </a:cubicBezTo>
                <a:cubicBezTo>
                  <a:pt x="246041" y="77561"/>
                  <a:pt x="242422" y="97683"/>
                  <a:pt x="243600" y="192726"/>
                </a:cubicBezTo>
                <a:cubicBezTo>
                  <a:pt x="216772" y="217312"/>
                  <a:pt x="198341" y="243801"/>
                  <a:pt x="182700" y="253626"/>
                </a:cubicBezTo>
                <a:cubicBezTo>
                  <a:pt x="179429" y="168384"/>
                  <a:pt x="180349" y="14372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7496" y="37485"/>
                  <a:pt x="48490" y="12190"/>
                  <a:pt x="60900" y="0"/>
                </a:cubicBezTo>
                <a:cubicBezTo>
                  <a:pt x="136958" y="4784"/>
                  <a:pt x="160985" y="-3826"/>
                  <a:pt x="243600" y="0"/>
                </a:cubicBezTo>
                <a:cubicBezTo>
                  <a:pt x="224889" y="13596"/>
                  <a:pt x="195272" y="47113"/>
                  <a:pt x="182700" y="60900"/>
                </a:cubicBezTo>
                <a:cubicBezTo>
                  <a:pt x="93736" y="68884"/>
                  <a:pt x="79692" y="6870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9970" y="43675"/>
                  <a:pt x="30234" y="25470"/>
                  <a:pt x="60900" y="0"/>
                </a:cubicBezTo>
                <a:cubicBezTo>
                  <a:pt x="128307" y="6303"/>
                  <a:pt x="199678" y="-4943"/>
                  <a:pt x="243600" y="0"/>
                </a:cubicBezTo>
                <a:cubicBezTo>
                  <a:pt x="252336" y="58465"/>
                  <a:pt x="239457" y="138359"/>
                  <a:pt x="243600" y="192726"/>
                </a:cubicBezTo>
                <a:cubicBezTo>
                  <a:pt x="218115" y="216605"/>
                  <a:pt x="199295" y="237888"/>
                  <a:pt x="182700" y="253626"/>
                </a:cubicBezTo>
                <a:cubicBezTo>
                  <a:pt x="115400" y="260080"/>
                  <a:pt x="79225" y="249604"/>
                  <a:pt x="0" y="253626"/>
                </a:cubicBezTo>
                <a:cubicBezTo>
                  <a:pt x="-6208" y="202390"/>
                  <a:pt x="-1417" y="116249"/>
                  <a:pt x="0" y="60900"/>
                </a:cubicBezTo>
                <a:close/>
                <a:moveTo>
                  <a:pt x="0" y="60900"/>
                </a:moveTo>
                <a:cubicBezTo>
                  <a:pt x="57794" y="62461"/>
                  <a:pt x="118986" y="55697"/>
                  <a:pt x="182700" y="60900"/>
                </a:cubicBezTo>
                <a:cubicBezTo>
                  <a:pt x="203717" y="38714"/>
                  <a:pt x="217209" y="30045"/>
                  <a:pt x="243600" y="0"/>
                </a:cubicBezTo>
                <a:moveTo>
                  <a:pt x="182700" y="60900"/>
                </a:moveTo>
                <a:cubicBezTo>
                  <a:pt x="185834" y="146030"/>
                  <a:pt x="181007" y="15766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9269" y="47646"/>
                  <a:pt x="33455" y="27729"/>
                  <a:pt x="60900" y="0"/>
                </a:cubicBezTo>
                <a:cubicBezTo>
                  <a:pt x="144857" y="8115"/>
                  <a:pt x="202390" y="-8216"/>
                  <a:pt x="243600" y="0"/>
                </a:cubicBezTo>
                <a:cubicBezTo>
                  <a:pt x="249983" y="48465"/>
                  <a:pt x="247238" y="152330"/>
                  <a:pt x="243600" y="192726"/>
                </a:cubicBezTo>
                <a:cubicBezTo>
                  <a:pt x="218819" y="214784"/>
                  <a:pt x="198697" y="233376"/>
                  <a:pt x="182700" y="253626"/>
                </a:cubicBezTo>
                <a:cubicBezTo>
                  <a:pt x="121953" y="261181"/>
                  <a:pt x="50248" y="256071"/>
                  <a:pt x="0" y="253626"/>
                </a:cubicBezTo>
                <a:cubicBezTo>
                  <a:pt x="-5527" y="187560"/>
                  <a:pt x="7498" y="120481"/>
                  <a:pt x="0" y="60900"/>
                </a:cubicBezTo>
                <a:close/>
                <a:moveTo>
                  <a:pt x="0" y="60900"/>
                </a:moveTo>
                <a:cubicBezTo>
                  <a:pt x="79199" y="52579"/>
                  <a:pt x="121708" y="62003"/>
                  <a:pt x="182700" y="60900"/>
                </a:cubicBezTo>
                <a:cubicBezTo>
                  <a:pt x="196408" y="47740"/>
                  <a:pt x="227353" y="21217"/>
                  <a:pt x="243600" y="0"/>
                </a:cubicBezTo>
                <a:moveTo>
                  <a:pt x="182700" y="60900"/>
                </a:moveTo>
                <a:cubicBezTo>
                  <a:pt x="183126" y="121942"/>
                  <a:pt x="186012" y="175188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7123753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740714" y="3282133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72718" y="67937"/>
                  <a:pt x="137194" y="54408"/>
                  <a:pt x="182700" y="60900"/>
                </a:cubicBezTo>
                <a:cubicBezTo>
                  <a:pt x="183420" y="152600"/>
                  <a:pt x="177327" y="173455"/>
                  <a:pt x="182700" y="253626"/>
                </a:cubicBezTo>
                <a:cubicBezTo>
                  <a:pt x="109750" y="261034"/>
                  <a:pt x="71760" y="247819"/>
                  <a:pt x="0" y="253626"/>
                </a:cubicBezTo>
                <a:cubicBezTo>
                  <a:pt x="-1617" y="172022"/>
                  <a:pt x="9224" y="114155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7515" y="49978"/>
                  <a:pt x="218945" y="26843"/>
                  <a:pt x="243600" y="0"/>
                </a:cubicBezTo>
                <a:cubicBezTo>
                  <a:pt x="250536" y="88940"/>
                  <a:pt x="237082" y="103653"/>
                  <a:pt x="243600" y="192726"/>
                </a:cubicBezTo>
                <a:cubicBezTo>
                  <a:pt x="217678" y="214440"/>
                  <a:pt x="211378" y="230130"/>
                  <a:pt x="182700" y="253626"/>
                </a:cubicBezTo>
                <a:cubicBezTo>
                  <a:pt x="176346" y="165616"/>
                  <a:pt x="180472" y="12105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4343" y="41272"/>
                  <a:pt x="45193" y="16577"/>
                  <a:pt x="60900" y="0"/>
                </a:cubicBezTo>
                <a:cubicBezTo>
                  <a:pt x="136963" y="8153"/>
                  <a:pt x="203039" y="1974"/>
                  <a:pt x="243600" y="0"/>
                </a:cubicBezTo>
                <a:cubicBezTo>
                  <a:pt x="229352" y="13140"/>
                  <a:pt x="204478" y="38974"/>
                  <a:pt x="182700" y="60900"/>
                </a:cubicBezTo>
                <a:cubicBezTo>
                  <a:pt x="136821" y="65544"/>
                  <a:pt x="76705" y="67740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8437" y="31625"/>
                  <a:pt x="44873" y="16705"/>
                  <a:pt x="60900" y="0"/>
                </a:cubicBezTo>
                <a:cubicBezTo>
                  <a:pt x="151951" y="6612"/>
                  <a:pt x="197297" y="8831"/>
                  <a:pt x="243600" y="0"/>
                </a:cubicBezTo>
                <a:cubicBezTo>
                  <a:pt x="236811" y="42802"/>
                  <a:pt x="236026" y="142614"/>
                  <a:pt x="243600" y="192726"/>
                </a:cubicBezTo>
                <a:cubicBezTo>
                  <a:pt x="217866" y="213414"/>
                  <a:pt x="200894" y="236932"/>
                  <a:pt x="182700" y="253626"/>
                </a:cubicBezTo>
                <a:cubicBezTo>
                  <a:pt x="128582" y="246112"/>
                  <a:pt x="59337" y="247003"/>
                  <a:pt x="0" y="253626"/>
                </a:cubicBezTo>
                <a:cubicBezTo>
                  <a:pt x="6831" y="170315"/>
                  <a:pt x="5103" y="150335"/>
                  <a:pt x="0" y="60900"/>
                </a:cubicBezTo>
                <a:close/>
                <a:moveTo>
                  <a:pt x="0" y="60900"/>
                </a:moveTo>
                <a:cubicBezTo>
                  <a:pt x="63474" y="52998"/>
                  <a:pt x="96641" y="53351"/>
                  <a:pt x="182700" y="60900"/>
                </a:cubicBezTo>
                <a:cubicBezTo>
                  <a:pt x="207875" y="39320"/>
                  <a:pt x="220714" y="17340"/>
                  <a:pt x="243600" y="0"/>
                </a:cubicBezTo>
                <a:moveTo>
                  <a:pt x="182700" y="60900"/>
                </a:moveTo>
                <a:cubicBezTo>
                  <a:pt x="180129" y="112584"/>
                  <a:pt x="190136" y="18445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8320" y="33149"/>
                  <a:pt x="45643" y="13511"/>
                  <a:pt x="60900" y="0"/>
                </a:cubicBezTo>
                <a:cubicBezTo>
                  <a:pt x="152217" y="7511"/>
                  <a:pt x="167268" y="2393"/>
                  <a:pt x="243600" y="0"/>
                </a:cubicBezTo>
                <a:cubicBezTo>
                  <a:pt x="247109" y="78868"/>
                  <a:pt x="240247" y="138288"/>
                  <a:pt x="243600" y="192726"/>
                </a:cubicBezTo>
                <a:cubicBezTo>
                  <a:pt x="211814" y="219675"/>
                  <a:pt x="206545" y="226329"/>
                  <a:pt x="182700" y="253626"/>
                </a:cubicBezTo>
                <a:cubicBezTo>
                  <a:pt x="106189" y="258693"/>
                  <a:pt x="38230" y="259857"/>
                  <a:pt x="0" y="253626"/>
                </a:cubicBezTo>
                <a:cubicBezTo>
                  <a:pt x="5266" y="196293"/>
                  <a:pt x="-3252" y="124306"/>
                  <a:pt x="0" y="60900"/>
                </a:cubicBezTo>
                <a:close/>
                <a:moveTo>
                  <a:pt x="0" y="60900"/>
                </a:moveTo>
                <a:cubicBezTo>
                  <a:pt x="74415" y="53399"/>
                  <a:pt x="104536" y="51984"/>
                  <a:pt x="182700" y="60900"/>
                </a:cubicBezTo>
                <a:cubicBezTo>
                  <a:pt x="200075" y="40381"/>
                  <a:pt x="215334" y="26952"/>
                  <a:pt x="243600" y="0"/>
                </a:cubicBezTo>
                <a:moveTo>
                  <a:pt x="182700" y="60900"/>
                </a:moveTo>
                <a:cubicBezTo>
                  <a:pt x="185526" y="141025"/>
                  <a:pt x="187850" y="212749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57026502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2871055" y="3412474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9901" y="53175"/>
                  <a:pt x="118710" y="69545"/>
                  <a:pt x="182700" y="60900"/>
                </a:cubicBezTo>
                <a:cubicBezTo>
                  <a:pt x="185274" y="104074"/>
                  <a:pt x="173530" y="180434"/>
                  <a:pt x="182700" y="253626"/>
                </a:cubicBezTo>
                <a:cubicBezTo>
                  <a:pt x="114266" y="255719"/>
                  <a:pt x="46968" y="258172"/>
                  <a:pt x="0" y="253626"/>
                </a:cubicBezTo>
                <a:cubicBezTo>
                  <a:pt x="3481" y="200461"/>
                  <a:pt x="6397" y="124407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2925" y="34951"/>
                  <a:pt x="217717" y="22406"/>
                  <a:pt x="243600" y="0"/>
                </a:cubicBezTo>
                <a:cubicBezTo>
                  <a:pt x="238420" y="45245"/>
                  <a:pt x="245988" y="126980"/>
                  <a:pt x="243600" y="192726"/>
                </a:cubicBezTo>
                <a:cubicBezTo>
                  <a:pt x="211354" y="221020"/>
                  <a:pt x="196433" y="240916"/>
                  <a:pt x="182700" y="253626"/>
                </a:cubicBezTo>
                <a:cubicBezTo>
                  <a:pt x="188822" y="170592"/>
                  <a:pt x="190128" y="12621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30798" y="34894"/>
                  <a:pt x="41683" y="16010"/>
                  <a:pt x="60900" y="0"/>
                </a:cubicBezTo>
                <a:cubicBezTo>
                  <a:pt x="107349" y="-4300"/>
                  <a:pt x="187204" y="7653"/>
                  <a:pt x="243600" y="0"/>
                </a:cubicBezTo>
                <a:cubicBezTo>
                  <a:pt x="213541" y="27039"/>
                  <a:pt x="206966" y="34595"/>
                  <a:pt x="182700" y="60900"/>
                </a:cubicBezTo>
                <a:cubicBezTo>
                  <a:pt x="97187" y="58426"/>
                  <a:pt x="45967" y="53160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318" y="35159"/>
                  <a:pt x="35370" y="25168"/>
                  <a:pt x="60900" y="0"/>
                </a:cubicBezTo>
                <a:cubicBezTo>
                  <a:pt x="145031" y="-6428"/>
                  <a:pt x="183333" y="-1773"/>
                  <a:pt x="243600" y="0"/>
                </a:cubicBezTo>
                <a:cubicBezTo>
                  <a:pt x="235535" y="64201"/>
                  <a:pt x="235879" y="148082"/>
                  <a:pt x="243600" y="192726"/>
                </a:cubicBezTo>
                <a:cubicBezTo>
                  <a:pt x="211954" y="219111"/>
                  <a:pt x="207770" y="230468"/>
                  <a:pt x="182700" y="253626"/>
                </a:cubicBezTo>
                <a:cubicBezTo>
                  <a:pt x="105293" y="254121"/>
                  <a:pt x="74396" y="247754"/>
                  <a:pt x="0" y="253626"/>
                </a:cubicBezTo>
                <a:cubicBezTo>
                  <a:pt x="-4373" y="209679"/>
                  <a:pt x="-3544" y="105887"/>
                  <a:pt x="0" y="60900"/>
                </a:cubicBezTo>
                <a:close/>
                <a:moveTo>
                  <a:pt x="0" y="60900"/>
                </a:moveTo>
                <a:cubicBezTo>
                  <a:pt x="42889" y="58002"/>
                  <a:pt x="121771" y="55316"/>
                  <a:pt x="182700" y="60900"/>
                </a:cubicBezTo>
                <a:cubicBezTo>
                  <a:pt x="195866" y="44396"/>
                  <a:pt x="219301" y="29957"/>
                  <a:pt x="243600" y="0"/>
                </a:cubicBezTo>
                <a:moveTo>
                  <a:pt x="182700" y="60900"/>
                </a:moveTo>
                <a:cubicBezTo>
                  <a:pt x="178744" y="142916"/>
                  <a:pt x="179444" y="168234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7742" y="45006"/>
                  <a:pt x="38784" y="19096"/>
                  <a:pt x="60900" y="0"/>
                </a:cubicBezTo>
                <a:cubicBezTo>
                  <a:pt x="122249" y="6198"/>
                  <a:pt x="168673" y="5445"/>
                  <a:pt x="243600" y="0"/>
                </a:cubicBezTo>
                <a:cubicBezTo>
                  <a:pt x="244775" y="61560"/>
                  <a:pt x="236061" y="119548"/>
                  <a:pt x="243600" y="192726"/>
                </a:cubicBezTo>
                <a:cubicBezTo>
                  <a:pt x="228405" y="206883"/>
                  <a:pt x="199518" y="240755"/>
                  <a:pt x="182700" y="253626"/>
                </a:cubicBezTo>
                <a:cubicBezTo>
                  <a:pt x="109461" y="262267"/>
                  <a:pt x="47120" y="256673"/>
                  <a:pt x="0" y="253626"/>
                </a:cubicBezTo>
                <a:cubicBezTo>
                  <a:pt x="-3104" y="182539"/>
                  <a:pt x="-9518" y="121102"/>
                  <a:pt x="0" y="60900"/>
                </a:cubicBezTo>
                <a:close/>
                <a:moveTo>
                  <a:pt x="0" y="60900"/>
                </a:moveTo>
                <a:cubicBezTo>
                  <a:pt x="54327" y="51781"/>
                  <a:pt x="132128" y="63075"/>
                  <a:pt x="182700" y="60900"/>
                </a:cubicBezTo>
                <a:cubicBezTo>
                  <a:pt x="204702" y="33835"/>
                  <a:pt x="219262" y="20735"/>
                  <a:pt x="243600" y="0"/>
                </a:cubicBezTo>
                <a:moveTo>
                  <a:pt x="182700" y="60900"/>
                </a:moveTo>
                <a:cubicBezTo>
                  <a:pt x="189048" y="136154"/>
                  <a:pt x="184509" y="166455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595332578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3011424" y="3552843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7754" y="55643"/>
                  <a:pt x="139881" y="58427"/>
                  <a:pt x="182700" y="60900"/>
                </a:cubicBezTo>
                <a:cubicBezTo>
                  <a:pt x="191580" y="121244"/>
                  <a:pt x="177104" y="193154"/>
                  <a:pt x="182700" y="253626"/>
                </a:cubicBezTo>
                <a:cubicBezTo>
                  <a:pt x="138485" y="252929"/>
                  <a:pt x="59235" y="252408"/>
                  <a:pt x="0" y="253626"/>
                </a:cubicBezTo>
                <a:cubicBezTo>
                  <a:pt x="-9208" y="181030"/>
                  <a:pt x="7518" y="125637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8521" y="32038"/>
                  <a:pt x="225034" y="17132"/>
                  <a:pt x="243600" y="0"/>
                </a:cubicBezTo>
                <a:cubicBezTo>
                  <a:pt x="248983" y="64662"/>
                  <a:pt x="238771" y="143644"/>
                  <a:pt x="243600" y="192726"/>
                </a:cubicBezTo>
                <a:cubicBezTo>
                  <a:pt x="214291" y="223267"/>
                  <a:pt x="203665" y="230515"/>
                  <a:pt x="182700" y="253626"/>
                </a:cubicBezTo>
                <a:cubicBezTo>
                  <a:pt x="180384" y="165722"/>
                  <a:pt x="178233" y="116514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6232" y="39523"/>
                  <a:pt x="41160" y="19810"/>
                  <a:pt x="60900" y="0"/>
                </a:cubicBezTo>
                <a:cubicBezTo>
                  <a:pt x="108023" y="7761"/>
                  <a:pt x="161953" y="194"/>
                  <a:pt x="243600" y="0"/>
                </a:cubicBezTo>
                <a:cubicBezTo>
                  <a:pt x="225523" y="24140"/>
                  <a:pt x="210746" y="30551"/>
                  <a:pt x="182700" y="60900"/>
                </a:cubicBezTo>
                <a:cubicBezTo>
                  <a:pt x="114850" y="69722"/>
                  <a:pt x="91305" y="69938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5997" y="33421"/>
                  <a:pt x="37813" y="27647"/>
                  <a:pt x="60900" y="0"/>
                </a:cubicBezTo>
                <a:cubicBezTo>
                  <a:pt x="103368" y="4132"/>
                  <a:pt x="193619" y="-7251"/>
                  <a:pt x="243600" y="0"/>
                </a:cubicBezTo>
                <a:cubicBezTo>
                  <a:pt x="244145" y="41333"/>
                  <a:pt x="234153" y="136287"/>
                  <a:pt x="243600" y="192726"/>
                </a:cubicBezTo>
                <a:cubicBezTo>
                  <a:pt x="218281" y="214247"/>
                  <a:pt x="199037" y="232661"/>
                  <a:pt x="182700" y="253626"/>
                </a:cubicBezTo>
                <a:cubicBezTo>
                  <a:pt x="141938" y="246716"/>
                  <a:pt x="52238" y="246063"/>
                  <a:pt x="0" y="253626"/>
                </a:cubicBezTo>
                <a:cubicBezTo>
                  <a:pt x="-1382" y="190680"/>
                  <a:pt x="6395" y="154481"/>
                  <a:pt x="0" y="60900"/>
                </a:cubicBezTo>
                <a:close/>
                <a:moveTo>
                  <a:pt x="0" y="60900"/>
                </a:moveTo>
                <a:cubicBezTo>
                  <a:pt x="51084" y="53016"/>
                  <a:pt x="113442" y="57983"/>
                  <a:pt x="182700" y="60900"/>
                </a:cubicBezTo>
                <a:cubicBezTo>
                  <a:pt x="207363" y="30694"/>
                  <a:pt x="217918" y="25529"/>
                  <a:pt x="243600" y="0"/>
                </a:cubicBezTo>
                <a:moveTo>
                  <a:pt x="182700" y="60900"/>
                </a:moveTo>
                <a:cubicBezTo>
                  <a:pt x="190899" y="135932"/>
                  <a:pt x="173080" y="159527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31004" y="35622"/>
                  <a:pt x="32804" y="26950"/>
                  <a:pt x="60900" y="0"/>
                </a:cubicBezTo>
                <a:cubicBezTo>
                  <a:pt x="147318" y="5598"/>
                  <a:pt x="204928" y="-5614"/>
                  <a:pt x="243600" y="0"/>
                </a:cubicBezTo>
                <a:cubicBezTo>
                  <a:pt x="240695" y="66370"/>
                  <a:pt x="236971" y="129676"/>
                  <a:pt x="243600" y="192726"/>
                </a:cubicBezTo>
                <a:cubicBezTo>
                  <a:pt x="211299" y="220970"/>
                  <a:pt x="197837" y="235585"/>
                  <a:pt x="182700" y="253626"/>
                </a:cubicBezTo>
                <a:cubicBezTo>
                  <a:pt x="137497" y="256368"/>
                  <a:pt x="76058" y="249108"/>
                  <a:pt x="0" y="253626"/>
                </a:cubicBezTo>
                <a:cubicBezTo>
                  <a:pt x="-8314" y="183759"/>
                  <a:pt x="-9540" y="143833"/>
                  <a:pt x="0" y="60900"/>
                </a:cubicBezTo>
                <a:close/>
                <a:moveTo>
                  <a:pt x="0" y="60900"/>
                </a:moveTo>
                <a:cubicBezTo>
                  <a:pt x="85524" y="68470"/>
                  <a:pt x="117184" y="65489"/>
                  <a:pt x="182700" y="60900"/>
                </a:cubicBezTo>
                <a:cubicBezTo>
                  <a:pt x="204682" y="35969"/>
                  <a:pt x="220066" y="28963"/>
                  <a:pt x="243600" y="0"/>
                </a:cubicBezTo>
                <a:moveTo>
                  <a:pt x="182700" y="60900"/>
                </a:moveTo>
                <a:cubicBezTo>
                  <a:pt x="191773" y="104044"/>
                  <a:pt x="180317" y="170146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260823145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151792" y="3693211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65393" y="58335"/>
                  <a:pt x="121236" y="53350"/>
                  <a:pt x="182700" y="60900"/>
                </a:cubicBezTo>
                <a:cubicBezTo>
                  <a:pt x="188451" y="130734"/>
                  <a:pt x="182562" y="178130"/>
                  <a:pt x="182700" y="253626"/>
                </a:cubicBezTo>
                <a:cubicBezTo>
                  <a:pt x="135010" y="252511"/>
                  <a:pt x="77441" y="261437"/>
                  <a:pt x="0" y="253626"/>
                </a:cubicBezTo>
                <a:cubicBezTo>
                  <a:pt x="7668" y="199806"/>
                  <a:pt x="5064" y="139133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4989" y="34377"/>
                  <a:pt x="233632" y="15771"/>
                  <a:pt x="243600" y="0"/>
                </a:cubicBezTo>
                <a:cubicBezTo>
                  <a:pt x="237320" y="48968"/>
                  <a:pt x="234695" y="137981"/>
                  <a:pt x="243600" y="192726"/>
                </a:cubicBezTo>
                <a:cubicBezTo>
                  <a:pt x="222771" y="214863"/>
                  <a:pt x="209824" y="232093"/>
                  <a:pt x="182700" y="253626"/>
                </a:cubicBezTo>
                <a:cubicBezTo>
                  <a:pt x="176302" y="183854"/>
                  <a:pt x="176742" y="11398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4668" y="30322"/>
                  <a:pt x="41823" y="18232"/>
                  <a:pt x="60900" y="0"/>
                </a:cubicBezTo>
                <a:cubicBezTo>
                  <a:pt x="141308" y="1178"/>
                  <a:pt x="189409" y="-3569"/>
                  <a:pt x="243600" y="0"/>
                </a:cubicBezTo>
                <a:cubicBezTo>
                  <a:pt x="230552" y="11699"/>
                  <a:pt x="197862" y="43376"/>
                  <a:pt x="182700" y="60900"/>
                </a:cubicBezTo>
                <a:cubicBezTo>
                  <a:pt x="144745" y="68546"/>
                  <a:pt x="57264" y="53737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1650" y="44926"/>
                  <a:pt x="40120" y="18562"/>
                  <a:pt x="60900" y="0"/>
                </a:cubicBezTo>
                <a:cubicBezTo>
                  <a:pt x="149706" y="-2530"/>
                  <a:pt x="197626" y="-8207"/>
                  <a:pt x="243600" y="0"/>
                </a:cubicBezTo>
                <a:cubicBezTo>
                  <a:pt x="247586" y="43554"/>
                  <a:pt x="243120" y="140385"/>
                  <a:pt x="243600" y="192726"/>
                </a:cubicBezTo>
                <a:cubicBezTo>
                  <a:pt x="225636" y="214861"/>
                  <a:pt x="204572" y="228448"/>
                  <a:pt x="182700" y="253626"/>
                </a:cubicBezTo>
                <a:cubicBezTo>
                  <a:pt x="140504" y="255032"/>
                  <a:pt x="59367" y="248581"/>
                  <a:pt x="0" y="253626"/>
                </a:cubicBezTo>
                <a:cubicBezTo>
                  <a:pt x="-6602" y="187346"/>
                  <a:pt x="-2280" y="127662"/>
                  <a:pt x="0" y="60900"/>
                </a:cubicBezTo>
                <a:close/>
                <a:moveTo>
                  <a:pt x="0" y="60900"/>
                </a:moveTo>
                <a:cubicBezTo>
                  <a:pt x="69336" y="64153"/>
                  <a:pt x="97775" y="67623"/>
                  <a:pt x="182700" y="60900"/>
                </a:cubicBezTo>
                <a:cubicBezTo>
                  <a:pt x="200255" y="39735"/>
                  <a:pt x="229156" y="18196"/>
                  <a:pt x="243600" y="0"/>
                </a:cubicBezTo>
                <a:moveTo>
                  <a:pt x="182700" y="60900"/>
                </a:moveTo>
                <a:cubicBezTo>
                  <a:pt x="188533" y="128071"/>
                  <a:pt x="180303" y="204557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1043" y="36115"/>
                  <a:pt x="40551" y="17702"/>
                  <a:pt x="60900" y="0"/>
                </a:cubicBezTo>
                <a:cubicBezTo>
                  <a:pt x="120712" y="5714"/>
                  <a:pt x="185088" y="-6945"/>
                  <a:pt x="243600" y="0"/>
                </a:cubicBezTo>
                <a:cubicBezTo>
                  <a:pt x="248313" y="77974"/>
                  <a:pt x="252331" y="137895"/>
                  <a:pt x="243600" y="192726"/>
                </a:cubicBezTo>
                <a:cubicBezTo>
                  <a:pt x="227206" y="204451"/>
                  <a:pt x="208346" y="224157"/>
                  <a:pt x="182700" y="253626"/>
                </a:cubicBezTo>
                <a:cubicBezTo>
                  <a:pt x="99239" y="257546"/>
                  <a:pt x="88928" y="261908"/>
                  <a:pt x="0" y="253626"/>
                </a:cubicBezTo>
                <a:cubicBezTo>
                  <a:pt x="-3684" y="209725"/>
                  <a:pt x="-3789" y="155644"/>
                  <a:pt x="0" y="60900"/>
                </a:cubicBezTo>
                <a:close/>
                <a:moveTo>
                  <a:pt x="0" y="60900"/>
                </a:moveTo>
                <a:cubicBezTo>
                  <a:pt x="37431" y="64888"/>
                  <a:pt x="93731" y="56768"/>
                  <a:pt x="182700" y="60900"/>
                </a:cubicBezTo>
                <a:cubicBezTo>
                  <a:pt x="212631" y="35633"/>
                  <a:pt x="217016" y="31895"/>
                  <a:pt x="243600" y="0"/>
                </a:cubicBezTo>
                <a:moveTo>
                  <a:pt x="182700" y="60900"/>
                </a:moveTo>
                <a:cubicBezTo>
                  <a:pt x="174477" y="144627"/>
                  <a:pt x="174252" y="213001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68186470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3292159" y="383357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78220" y="59188"/>
                  <a:pt x="138925" y="56010"/>
                  <a:pt x="182700" y="60900"/>
                </a:cubicBezTo>
                <a:cubicBezTo>
                  <a:pt x="191867" y="116297"/>
                  <a:pt x="179198" y="205396"/>
                  <a:pt x="182700" y="253626"/>
                </a:cubicBezTo>
                <a:cubicBezTo>
                  <a:pt x="102591" y="248531"/>
                  <a:pt x="87627" y="257871"/>
                  <a:pt x="0" y="253626"/>
                </a:cubicBezTo>
                <a:cubicBezTo>
                  <a:pt x="5097" y="162686"/>
                  <a:pt x="-545" y="156119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7965" y="40020"/>
                  <a:pt x="229740" y="14168"/>
                  <a:pt x="243600" y="0"/>
                </a:cubicBezTo>
                <a:cubicBezTo>
                  <a:pt x="238844" y="57608"/>
                  <a:pt x="242316" y="97242"/>
                  <a:pt x="243600" y="192726"/>
                </a:cubicBezTo>
                <a:cubicBezTo>
                  <a:pt x="228538" y="213656"/>
                  <a:pt x="199393" y="232111"/>
                  <a:pt x="182700" y="253626"/>
                </a:cubicBezTo>
                <a:cubicBezTo>
                  <a:pt x="179030" y="171570"/>
                  <a:pt x="173108" y="124345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5503" y="31622"/>
                  <a:pt x="40358" y="16653"/>
                  <a:pt x="60900" y="0"/>
                </a:cubicBezTo>
                <a:cubicBezTo>
                  <a:pt x="122606" y="475"/>
                  <a:pt x="172948" y="-1066"/>
                  <a:pt x="243600" y="0"/>
                </a:cubicBezTo>
                <a:cubicBezTo>
                  <a:pt x="222980" y="26213"/>
                  <a:pt x="200082" y="44208"/>
                  <a:pt x="182700" y="60900"/>
                </a:cubicBezTo>
                <a:cubicBezTo>
                  <a:pt x="134224" y="64460"/>
                  <a:pt x="74567" y="67705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30936" y="32506"/>
                  <a:pt x="44999" y="10409"/>
                  <a:pt x="60900" y="0"/>
                </a:cubicBezTo>
                <a:cubicBezTo>
                  <a:pt x="120216" y="-3826"/>
                  <a:pt x="195819" y="8732"/>
                  <a:pt x="243600" y="0"/>
                </a:cubicBezTo>
                <a:cubicBezTo>
                  <a:pt x="241395" y="39585"/>
                  <a:pt x="236978" y="135821"/>
                  <a:pt x="243600" y="192726"/>
                </a:cubicBezTo>
                <a:cubicBezTo>
                  <a:pt x="223759" y="211804"/>
                  <a:pt x="198638" y="240268"/>
                  <a:pt x="182700" y="253626"/>
                </a:cubicBezTo>
                <a:cubicBezTo>
                  <a:pt x="102864" y="248310"/>
                  <a:pt x="57485" y="247355"/>
                  <a:pt x="0" y="253626"/>
                </a:cubicBezTo>
                <a:cubicBezTo>
                  <a:pt x="2079" y="178514"/>
                  <a:pt x="3052" y="152125"/>
                  <a:pt x="0" y="60900"/>
                </a:cubicBezTo>
                <a:close/>
                <a:moveTo>
                  <a:pt x="0" y="60900"/>
                </a:moveTo>
                <a:cubicBezTo>
                  <a:pt x="59789" y="52640"/>
                  <a:pt x="96639" y="67532"/>
                  <a:pt x="182700" y="60900"/>
                </a:cubicBezTo>
                <a:cubicBezTo>
                  <a:pt x="209034" y="29213"/>
                  <a:pt x="227040" y="19450"/>
                  <a:pt x="243600" y="0"/>
                </a:cubicBezTo>
                <a:moveTo>
                  <a:pt x="182700" y="60900"/>
                </a:moveTo>
                <a:cubicBezTo>
                  <a:pt x="174379" y="152032"/>
                  <a:pt x="186308" y="165128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6295" y="40758"/>
                  <a:pt x="38263" y="26060"/>
                  <a:pt x="60900" y="0"/>
                </a:cubicBezTo>
                <a:cubicBezTo>
                  <a:pt x="110141" y="-3000"/>
                  <a:pt x="152721" y="-7304"/>
                  <a:pt x="243600" y="0"/>
                </a:cubicBezTo>
                <a:cubicBezTo>
                  <a:pt x="238200" y="70843"/>
                  <a:pt x="247157" y="151206"/>
                  <a:pt x="243600" y="192726"/>
                </a:cubicBezTo>
                <a:cubicBezTo>
                  <a:pt x="213576" y="222468"/>
                  <a:pt x="200280" y="234285"/>
                  <a:pt x="182700" y="253626"/>
                </a:cubicBezTo>
                <a:cubicBezTo>
                  <a:pt x="103783" y="247258"/>
                  <a:pt x="41055" y="249400"/>
                  <a:pt x="0" y="253626"/>
                </a:cubicBezTo>
                <a:cubicBezTo>
                  <a:pt x="1500" y="170424"/>
                  <a:pt x="5094" y="131337"/>
                  <a:pt x="0" y="60900"/>
                </a:cubicBezTo>
                <a:close/>
                <a:moveTo>
                  <a:pt x="0" y="60900"/>
                </a:moveTo>
                <a:cubicBezTo>
                  <a:pt x="62698" y="66740"/>
                  <a:pt x="136187" y="69974"/>
                  <a:pt x="182700" y="60900"/>
                </a:cubicBezTo>
                <a:cubicBezTo>
                  <a:pt x="199661" y="48760"/>
                  <a:pt x="214641" y="31438"/>
                  <a:pt x="243600" y="0"/>
                </a:cubicBezTo>
                <a:moveTo>
                  <a:pt x="182700" y="60900"/>
                </a:moveTo>
                <a:cubicBezTo>
                  <a:pt x="177910" y="132594"/>
                  <a:pt x="186075" y="207609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13432788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3953897" y="3913790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64665" y="68577"/>
                  <a:pt x="97153" y="69473"/>
                  <a:pt x="182700" y="60900"/>
                </a:cubicBezTo>
                <a:cubicBezTo>
                  <a:pt x="186034" y="123923"/>
                  <a:pt x="184380" y="192573"/>
                  <a:pt x="182700" y="253626"/>
                </a:cubicBezTo>
                <a:cubicBezTo>
                  <a:pt x="135155" y="244648"/>
                  <a:pt x="54825" y="248106"/>
                  <a:pt x="0" y="253626"/>
                </a:cubicBezTo>
                <a:cubicBezTo>
                  <a:pt x="-7337" y="183060"/>
                  <a:pt x="2451" y="154129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4935" y="43143"/>
                  <a:pt x="221928" y="18362"/>
                  <a:pt x="243600" y="0"/>
                </a:cubicBezTo>
                <a:cubicBezTo>
                  <a:pt x="249490" y="66451"/>
                  <a:pt x="241732" y="137948"/>
                  <a:pt x="243600" y="192726"/>
                </a:cubicBezTo>
                <a:cubicBezTo>
                  <a:pt x="227919" y="207221"/>
                  <a:pt x="196061" y="239137"/>
                  <a:pt x="182700" y="253626"/>
                </a:cubicBezTo>
                <a:cubicBezTo>
                  <a:pt x="188333" y="184743"/>
                  <a:pt x="173763" y="154808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30672" y="31368"/>
                  <a:pt x="37518" y="19311"/>
                  <a:pt x="60900" y="0"/>
                </a:cubicBezTo>
                <a:cubicBezTo>
                  <a:pt x="137210" y="8128"/>
                  <a:pt x="195824" y="-5402"/>
                  <a:pt x="243600" y="0"/>
                </a:cubicBezTo>
                <a:cubicBezTo>
                  <a:pt x="227465" y="19692"/>
                  <a:pt x="211046" y="30668"/>
                  <a:pt x="182700" y="60900"/>
                </a:cubicBezTo>
                <a:cubicBezTo>
                  <a:pt x="102752" y="66650"/>
                  <a:pt x="83723" y="6963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8052" y="35668"/>
                  <a:pt x="37364" y="20239"/>
                  <a:pt x="60900" y="0"/>
                </a:cubicBezTo>
                <a:cubicBezTo>
                  <a:pt x="146718" y="5789"/>
                  <a:pt x="162150" y="2152"/>
                  <a:pt x="243600" y="0"/>
                </a:cubicBezTo>
                <a:cubicBezTo>
                  <a:pt x="235550" y="83068"/>
                  <a:pt x="245860" y="140265"/>
                  <a:pt x="243600" y="192726"/>
                </a:cubicBezTo>
                <a:cubicBezTo>
                  <a:pt x="225364" y="209275"/>
                  <a:pt x="197087" y="240861"/>
                  <a:pt x="182700" y="253626"/>
                </a:cubicBezTo>
                <a:cubicBezTo>
                  <a:pt x="122487" y="250469"/>
                  <a:pt x="91234" y="261936"/>
                  <a:pt x="0" y="253626"/>
                </a:cubicBezTo>
                <a:cubicBezTo>
                  <a:pt x="1290" y="159059"/>
                  <a:pt x="1924" y="135634"/>
                  <a:pt x="0" y="60900"/>
                </a:cubicBezTo>
                <a:close/>
                <a:moveTo>
                  <a:pt x="0" y="60900"/>
                </a:moveTo>
                <a:cubicBezTo>
                  <a:pt x="63881" y="54857"/>
                  <a:pt x="98504" y="53641"/>
                  <a:pt x="182700" y="60900"/>
                </a:cubicBezTo>
                <a:cubicBezTo>
                  <a:pt x="210097" y="37711"/>
                  <a:pt x="231835" y="15555"/>
                  <a:pt x="243600" y="0"/>
                </a:cubicBezTo>
                <a:moveTo>
                  <a:pt x="182700" y="60900"/>
                </a:moveTo>
                <a:cubicBezTo>
                  <a:pt x="178949" y="117746"/>
                  <a:pt x="179619" y="17839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9387" y="46912"/>
                  <a:pt x="38813" y="26830"/>
                  <a:pt x="60900" y="0"/>
                </a:cubicBezTo>
                <a:cubicBezTo>
                  <a:pt x="105408" y="7828"/>
                  <a:pt x="152370" y="3593"/>
                  <a:pt x="243600" y="0"/>
                </a:cubicBezTo>
                <a:cubicBezTo>
                  <a:pt x="243769" y="76968"/>
                  <a:pt x="241305" y="140113"/>
                  <a:pt x="243600" y="192726"/>
                </a:cubicBezTo>
                <a:cubicBezTo>
                  <a:pt x="217354" y="218185"/>
                  <a:pt x="211388" y="222590"/>
                  <a:pt x="182700" y="253626"/>
                </a:cubicBezTo>
                <a:cubicBezTo>
                  <a:pt x="139905" y="256323"/>
                  <a:pt x="55372" y="251718"/>
                  <a:pt x="0" y="253626"/>
                </a:cubicBezTo>
                <a:cubicBezTo>
                  <a:pt x="-5848" y="214032"/>
                  <a:pt x="3371" y="127359"/>
                  <a:pt x="0" y="60900"/>
                </a:cubicBezTo>
                <a:close/>
                <a:moveTo>
                  <a:pt x="0" y="60900"/>
                </a:moveTo>
                <a:cubicBezTo>
                  <a:pt x="86228" y="53761"/>
                  <a:pt x="121129" y="57732"/>
                  <a:pt x="182700" y="60900"/>
                </a:cubicBezTo>
                <a:cubicBezTo>
                  <a:pt x="207169" y="34972"/>
                  <a:pt x="223465" y="18736"/>
                  <a:pt x="243600" y="0"/>
                </a:cubicBezTo>
                <a:moveTo>
                  <a:pt x="182700" y="60900"/>
                </a:moveTo>
                <a:cubicBezTo>
                  <a:pt x="176042" y="126328"/>
                  <a:pt x="184138" y="160404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76225656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2700608" y="394386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40918" y="63342"/>
                  <a:pt x="119402" y="52325"/>
                  <a:pt x="182700" y="60900"/>
                </a:cubicBezTo>
                <a:cubicBezTo>
                  <a:pt x="178194" y="134636"/>
                  <a:pt x="188479" y="186648"/>
                  <a:pt x="182700" y="253626"/>
                </a:cubicBezTo>
                <a:cubicBezTo>
                  <a:pt x="108904" y="251462"/>
                  <a:pt x="68041" y="249144"/>
                  <a:pt x="0" y="253626"/>
                </a:cubicBezTo>
                <a:cubicBezTo>
                  <a:pt x="-6477" y="197799"/>
                  <a:pt x="8343" y="123820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7593" y="33589"/>
                  <a:pt x="227901" y="13287"/>
                  <a:pt x="243600" y="0"/>
                </a:cubicBezTo>
                <a:cubicBezTo>
                  <a:pt x="245872" y="68785"/>
                  <a:pt x="236648" y="135117"/>
                  <a:pt x="243600" y="192726"/>
                </a:cubicBezTo>
                <a:cubicBezTo>
                  <a:pt x="227989" y="207088"/>
                  <a:pt x="199929" y="232491"/>
                  <a:pt x="182700" y="253626"/>
                </a:cubicBezTo>
                <a:cubicBezTo>
                  <a:pt x="178427" y="173640"/>
                  <a:pt x="188195" y="11412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9216" y="45291"/>
                  <a:pt x="40439" y="20004"/>
                  <a:pt x="60900" y="0"/>
                </a:cubicBezTo>
                <a:cubicBezTo>
                  <a:pt x="139808" y="-4242"/>
                  <a:pt x="168363" y="8201"/>
                  <a:pt x="243600" y="0"/>
                </a:cubicBezTo>
                <a:cubicBezTo>
                  <a:pt x="229447" y="15427"/>
                  <a:pt x="206767" y="41878"/>
                  <a:pt x="182700" y="60900"/>
                </a:cubicBezTo>
                <a:cubicBezTo>
                  <a:pt x="111454" y="69089"/>
                  <a:pt x="72588" y="57967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091" y="46281"/>
                  <a:pt x="36077" y="21656"/>
                  <a:pt x="60900" y="0"/>
                </a:cubicBezTo>
                <a:cubicBezTo>
                  <a:pt x="144736" y="-996"/>
                  <a:pt x="172029" y="-113"/>
                  <a:pt x="243600" y="0"/>
                </a:cubicBezTo>
                <a:cubicBezTo>
                  <a:pt x="249977" y="64045"/>
                  <a:pt x="251858" y="109502"/>
                  <a:pt x="243600" y="192726"/>
                </a:cubicBezTo>
                <a:cubicBezTo>
                  <a:pt x="224522" y="207424"/>
                  <a:pt x="208144" y="231363"/>
                  <a:pt x="182700" y="253626"/>
                </a:cubicBezTo>
                <a:cubicBezTo>
                  <a:pt x="126597" y="257072"/>
                  <a:pt x="58592" y="249743"/>
                  <a:pt x="0" y="253626"/>
                </a:cubicBezTo>
                <a:cubicBezTo>
                  <a:pt x="-179" y="187079"/>
                  <a:pt x="-9489" y="110067"/>
                  <a:pt x="0" y="60900"/>
                </a:cubicBezTo>
                <a:close/>
                <a:moveTo>
                  <a:pt x="0" y="60900"/>
                </a:moveTo>
                <a:cubicBezTo>
                  <a:pt x="60872" y="68793"/>
                  <a:pt x="141768" y="64388"/>
                  <a:pt x="182700" y="60900"/>
                </a:cubicBezTo>
                <a:cubicBezTo>
                  <a:pt x="201765" y="47351"/>
                  <a:pt x="218102" y="20744"/>
                  <a:pt x="243600" y="0"/>
                </a:cubicBezTo>
                <a:moveTo>
                  <a:pt x="182700" y="60900"/>
                </a:moveTo>
                <a:cubicBezTo>
                  <a:pt x="191918" y="156095"/>
                  <a:pt x="184637" y="196561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6699" y="44198"/>
                  <a:pt x="45561" y="16649"/>
                  <a:pt x="60900" y="0"/>
                </a:cubicBezTo>
                <a:cubicBezTo>
                  <a:pt x="127858" y="627"/>
                  <a:pt x="170423" y="-3683"/>
                  <a:pt x="243600" y="0"/>
                </a:cubicBezTo>
                <a:cubicBezTo>
                  <a:pt x="242879" y="79811"/>
                  <a:pt x="246674" y="116545"/>
                  <a:pt x="243600" y="192726"/>
                </a:cubicBezTo>
                <a:cubicBezTo>
                  <a:pt x="226523" y="204249"/>
                  <a:pt x="205103" y="226117"/>
                  <a:pt x="182700" y="253626"/>
                </a:cubicBezTo>
                <a:cubicBezTo>
                  <a:pt x="131219" y="261471"/>
                  <a:pt x="75395" y="256775"/>
                  <a:pt x="0" y="253626"/>
                </a:cubicBezTo>
                <a:cubicBezTo>
                  <a:pt x="6789" y="181125"/>
                  <a:pt x="496" y="144608"/>
                  <a:pt x="0" y="60900"/>
                </a:cubicBezTo>
                <a:close/>
                <a:moveTo>
                  <a:pt x="0" y="60900"/>
                </a:moveTo>
                <a:cubicBezTo>
                  <a:pt x="88726" y="67968"/>
                  <a:pt x="138727" y="64937"/>
                  <a:pt x="182700" y="60900"/>
                </a:cubicBezTo>
                <a:cubicBezTo>
                  <a:pt x="204041" y="36108"/>
                  <a:pt x="221000" y="19833"/>
                  <a:pt x="243600" y="0"/>
                </a:cubicBezTo>
                <a:moveTo>
                  <a:pt x="182700" y="60900"/>
                </a:moveTo>
                <a:cubicBezTo>
                  <a:pt x="183981" y="124925"/>
                  <a:pt x="174539" y="198068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03054815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830949" y="4074210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54791" y="68786"/>
                  <a:pt x="99721" y="60369"/>
                  <a:pt x="182700" y="60900"/>
                </a:cubicBezTo>
                <a:cubicBezTo>
                  <a:pt x="185797" y="103321"/>
                  <a:pt x="185677" y="174261"/>
                  <a:pt x="182700" y="253626"/>
                </a:cubicBezTo>
                <a:cubicBezTo>
                  <a:pt x="92124" y="256002"/>
                  <a:pt x="85064" y="253277"/>
                  <a:pt x="0" y="253626"/>
                </a:cubicBezTo>
                <a:cubicBezTo>
                  <a:pt x="-977" y="207443"/>
                  <a:pt x="4100" y="110198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6133" y="47125"/>
                  <a:pt x="218414" y="23714"/>
                  <a:pt x="243600" y="0"/>
                </a:cubicBezTo>
                <a:cubicBezTo>
                  <a:pt x="248073" y="51033"/>
                  <a:pt x="241351" y="130327"/>
                  <a:pt x="243600" y="192726"/>
                </a:cubicBezTo>
                <a:cubicBezTo>
                  <a:pt x="228011" y="212197"/>
                  <a:pt x="209845" y="227411"/>
                  <a:pt x="182700" y="253626"/>
                </a:cubicBezTo>
                <a:cubicBezTo>
                  <a:pt x="174474" y="172258"/>
                  <a:pt x="191196" y="113401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0832" y="40421"/>
                  <a:pt x="35398" y="30896"/>
                  <a:pt x="60900" y="0"/>
                </a:cubicBezTo>
                <a:cubicBezTo>
                  <a:pt x="121713" y="-6130"/>
                  <a:pt x="186515" y="-434"/>
                  <a:pt x="243600" y="0"/>
                </a:cubicBezTo>
                <a:cubicBezTo>
                  <a:pt x="225140" y="23131"/>
                  <a:pt x="199850" y="44382"/>
                  <a:pt x="182700" y="60900"/>
                </a:cubicBezTo>
                <a:cubicBezTo>
                  <a:pt x="99661" y="58136"/>
                  <a:pt x="70977" y="66837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4216" y="47671"/>
                  <a:pt x="43775" y="16811"/>
                  <a:pt x="60900" y="0"/>
                </a:cubicBezTo>
                <a:cubicBezTo>
                  <a:pt x="98930" y="4552"/>
                  <a:pt x="203173" y="-1079"/>
                  <a:pt x="243600" y="0"/>
                </a:cubicBezTo>
                <a:cubicBezTo>
                  <a:pt x="249064" y="51740"/>
                  <a:pt x="250432" y="96370"/>
                  <a:pt x="243600" y="192726"/>
                </a:cubicBezTo>
                <a:cubicBezTo>
                  <a:pt x="226087" y="207429"/>
                  <a:pt x="200586" y="241502"/>
                  <a:pt x="182700" y="253626"/>
                </a:cubicBezTo>
                <a:cubicBezTo>
                  <a:pt x="142665" y="261579"/>
                  <a:pt x="42907" y="251542"/>
                  <a:pt x="0" y="253626"/>
                </a:cubicBezTo>
                <a:cubicBezTo>
                  <a:pt x="7779" y="213717"/>
                  <a:pt x="3315" y="104100"/>
                  <a:pt x="0" y="60900"/>
                </a:cubicBezTo>
                <a:close/>
                <a:moveTo>
                  <a:pt x="0" y="60900"/>
                </a:moveTo>
                <a:cubicBezTo>
                  <a:pt x="71068" y="67667"/>
                  <a:pt x="141507" y="62788"/>
                  <a:pt x="182700" y="60900"/>
                </a:cubicBezTo>
                <a:cubicBezTo>
                  <a:pt x="207585" y="33805"/>
                  <a:pt x="216369" y="22155"/>
                  <a:pt x="243600" y="0"/>
                </a:cubicBezTo>
                <a:moveTo>
                  <a:pt x="182700" y="60900"/>
                </a:moveTo>
                <a:cubicBezTo>
                  <a:pt x="181341" y="99775"/>
                  <a:pt x="183933" y="18906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3242" y="40491"/>
                  <a:pt x="42148" y="24618"/>
                  <a:pt x="60900" y="0"/>
                </a:cubicBezTo>
                <a:cubicBezTo>
                  <a:pt x="106242" y="-8445"/>
                  <a:pt x="161159" y="5688"/>
                  <a:pt x="243600" y="0"/>
                </a:cubicBezTo>
                <a:cubicBezTo>
                  <a:pt x="250872" y="41630"/>
                  <a:pt x="234514" y="149783"/>
                  <a:pt x="243600" y="192726"/>
                </a:cubicBezTo>
                <a:cubicBezTo>
                  <a:pt x="231354" y="209044"/>
                  <a:pt x="209725" y="220691"/>
                  <a:pt x="182700" y="253626"/>
                </a:cubicBezTo>
                <a:cubicBezTo>
                  <a:pt x="132166" y="245832"/>
                  <a:pt x="62836" y="248610"/>
                  <a:pt x="0" y="253626"/>
                </a:cubicBezTo>
                <a:cubicBezTo>
                  <a:pt x="5433" y="198388"/>
                  <a:pt x="990" y="108739"/>
                  <a:pt x="0" y="60900"/>
                </a:cubicBezTo>
                <a:close/>
                <a:moveTo>
                  <a:pt x="0" y="60900"/>
                </a:moveTo>
                <a:cubicBezTo>
                  <a:pt x="66533" y="57823"/>
                  <a:pt x="98667" y="57144"/>
                  <a:pt x="182700" y="60900"/>
                </a:cubicBezTo>
                <a:cubicBezTo>
                  <a:pt x="211390" y="32769"/>
                  <a:pt x="229226" y="12130"/>
                  <a:pt x="243600" y="0"/>
                </a:cubicBezTo>
                <a:moveTo>
                  <a:pt x="182700" y="60900"/>
                </a:moveTo>
                <a:cubicBezTo>
                  <a:pt x="184360" y="135148"/>
                  <a:pt x="191696" y="167911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720329698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971318" y="421457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5975" y="56142"/>
                  <a:pt x="134404" y="53764"/>
                  <a:pt x="182700" y="60900"/>
                </a:cubicBezTo>
                <a:cubicBezTo>
                  <a:pt x="174065" y="130801"/>
                  <a:pt x="185115" y="175506"/>
                  <a:pt x="182700" y="253626"/>
                </a:cubicBezTo>
                <a:cubicBezTo>
                  <a:pt x="140164" y="245575"/>
                  <a:pt x="59836" y="245996"/>
                  <a:pt x="0" y="253626"/>
                </a:cubicBezTo>
                <a:cubicBezTo>
                  <a:pt x="-6093" y="186288"/>
                  <a:pt x="-1099" y="151491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0627" y="38580"/>
                  <a:pt x="226903" y="20424"/>
                  <a:pt x="243600" y="0"/>
                </a:cubicBezTo>
                <a:cubicBezTo>
                  <a:pt x="250710" y="43439"/>
                  <a:pt x="237437" y="137459"/>
                  <a:pt x="243600" y="192726"/>
                </a:cubicBezTo>
                <a:cubicBezTo>
                  <a:pt x="222491" y="216074"/>
                  <a:pt x="205955" y="235931"/>
                  <a:pt x="182700" y="253626"/>
                </a:cubicBezTo>
                <a:cubicBezTo>
                  <a:pt x="185962" y="189987"/>
                  <a:pt x="180936" y="10106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5521" y="40076"/>
                  <a:pt x="42711" y="15606"/>
                  <a:pt x="60900" y="0"/>
                </a:cubicBezTo>
                <a:cubicBezTo>
                  <a:pt x="134010" y="-5505"/>
                  <a:pt x="192015" y="7733"/>
                  <a:pt x="243600" y="0"/>
                </a:cubicBezTo>
                <a:cubicBezTo>
                  <a:pt x="225623" y="16643"/>
                  <a:pt x="206896" y="38461"/>
                  <a:pt x="182700" y="60900"/>
                </a:cubicBezTo>
                <a:cubicBezTo>
                  <a:pt x="103310" y="55465"/>
                  <a:pt x="49227" y="51994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8434" y="33834"/>
                  <a:pt x="37824" y="22507"/>
                  <a:pt x="60900" y="0"/>
                </a:cubicBezTo>
                <a:cubicBezTo>
                  <a:pt x="134976" y="1755"/>
                  <a:pt x="162009" y="-2476"/>
                  <a:pt x="243600" y="0"/>
                </a:cubicBezTo>
                <a:cubicBezTo>
                  <a:pt x="245064" y="91276"/>
                  <a:pt x="246989" y="128029"/>
                  <a:pt x="243600" y="192726"/>
                </a:cubicBezTo>
                <a:cubicBezTo>
                  <a:pt x="219741" y="219201"/>
                  <a:pt x="206322" y="229268"/>
                  <a:pt x="182700" y="253626"/>
                </a:cubicBezTo>
                <a:cubicBezTo>
                  <a:pt x="145831" y="259726"/>
                  <a:pt x="69841" y="245594"/>
                  <a:pt x="0" y="253626"/>
                </a:cubicBezTo>
                <a:cubicBezTo>
                  <a:pt x="-59" y="186641"/>
                  <a:pt x="6001" y="147675"/>
                  <a:pt x="0" y="60900"/>
                </a:cubicBezTo>
                <a:close/>
                <a:moveTo>
                  <a:pt x="0" y="60900"/>
                </a:moveTo>
                <a:cubicBezTo>
                  <a:pt x="65526" y="64680"/>
                  <a:pt x="144993" y="56677"/>
                  <a:pt x="182700" y="60900"/>
                </a:cubicBezTo>
                <a:cubicBezTo>
                  <a:pt x="196506" y="46682"/>
                  <a:pt x="234028" y="14859"/>
                  <a:pt x="243600" y="0"/>
                </a:cubicBezTo>
                <a:moveTo>
                  <a:pt x="182700" y="60900"/>
                </a:moveTo>
                <a:cubicBezTo>
                  <a:pt x="185415" y="135168"/>
                  <a:pt x="181026" y="195734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6389" y="37535"/>
                  <a:pt x="35057" y="28163"/>
                  <a:pt x="60900" y="0"/>
                </a:cubicBezTo>
                <a:cubicBezTo>
                  <a:pt x="117485" y="-8209"/>
                  <a:pt x="163761" y="512"/>
                  <a:pt x="243600" y="0"/>
                </a:cubicBezTo>
                <a:cubicBezTo>
                  <a:pt x="246834" y="60800"/>
                  <a:pt x="243418" y="105694"/>
                  <a:pt x="243600" y="192726"/>
                </a:cubicBezTo>
                <a:cubicBezTo>
                  <a:pt x="227279" y="207623"/>
                  <a:pt x="197793" y="236256"/>
                  <a:pt x="182700" y="253626"/>
                </a:cubicBezTo>
                <a:cubicBezTo>
                  <a:pt x="135234" y="247229"/>
                  <a:pt x="82522" y="254870"/>
                  <a:pt x="0" y="253626"/>
                </a:cubicBezTo>
                <a:cubicBezTo>
                  <a:pt x="-6286" y="207351"/>
                  <a:pt x="4590" y="131666"/>
                  <a:pt x="0" y="60900"/>
                </a:cubicBezTo>
                <a:close/>
                <a:moveTo>
                  <a:pt x="0" y="60900"/>
                </a:moveTo>
                <a:cubicBezTo>
                  <a:pt x="56085" y="63600"/>
                  <a:pt x="91589" y="60578"/>
                  <a:pt x="182700" y="60900"/>
                </a:cubicBezTo>
                <a:cubicBezTo>
                  <a:pt x="207311" y="32780"/>
                  <a:pt x="211639" y="27043"/>
                  <a:pt x="243600" y="0"/>
                </a:cubicBezTo>
                <a:moveTo>
                  <a:pt x="182700" y="60900"/>
                </a:moveTo>
                <a:cubicBezTo>
                  <a:pt x="177024" y="121762"/>
                  <a:pt x="179011" y="192597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51584882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111686" y="4354947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2115" y="52689"/>
                  <a:pt x="98545" y="53266"/>
                  <a:pt x="182700" y="60900"/>
                </a:cubicBezTo>
                <a:cubicBezTo>
                  <a:pt x="183234" y="133756"/>
                  <a:pt x="184394" y="206062"/>
                  <a:pt x="182700" y="253626"/>
                </a:cubicBezTo>
                <a:cubicBezTo>
                  <a:pt x="112657" y="248078"/>
                  <a:pt x="70251" y="246680"/>
                  <a:pt x="0" y="253626"/>
                </a:cubicBezTo>
                <a:cubicBezTo>
                  <a:pt x="-2585" y="179894"/>
                  <a:pt x="1457" y="130042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5379" y="38122"/>
                  <a:pt x="223230" y="20536"/>
                  <a:pt x="243600" y="0"/>
                </a:cubicBezTo>
                <a:cubicBezTo>
                  <a:pt x="239584" y="67725"/>
                  <a:pt x="246845" y="126525"/>
                  <a:pt x="243600" y="192726"/>
                </a:cubicBezTo>
                <a:cubicBezTo>
                  <a:pt x="220564" y="211120"/>
                  <a:pt x="206619" y="232341"/>
                  <a:pt x="182700" y="253626"/>
                </a:cubicBezTo>
                <a:cubicBezTo>
                  <a:pt x="189172" y="174945"/>
                  <a:pt x="176320" y="155571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7889" y="39817"/>
                  <a:pt x="28137" y="27750"/>
                  <a:pt x="60900" y="0"/>
                </a:cubicBezTo>
                <a:cubicBezTo>
                  <a:pt x="142412" y="-181"/>
                  <a:pt x="192004" y="5738"/>
                  <a:pt x="243600" y="0"/>
                </a:cubicBezTo>
                <a:cubicBezTo>
                  <a:pt x="225732" y="16000"/>
                  <a:pt x="208506" y="37899"/>
                  <a:pt x="182700" y="60900"/>
                </a:cubicBezTo>
                <a:cubicBezTo>
                  <a:pt x="111356" y="68753"/>
                  <a:pt x="49947" y="58201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7684" y="40733"/>
                  <a:pt x="44043" y="20500"/>
                  <a:pt x="60900" y="0"/>
                </a:cubicBezTo>
                <a:cubicBezTo>
                  <a:pt x="121861" y="7311"/>
                  <a:pt x="175804" y="-8581"/>
                  <a:pt x="243600" y="0"/>
                </a:cubicBezTo>
                <a:cubicBezTo>
                  <a:pt x="235982" y="60379"/>
                  <a:pt x="245996" y="151859"/>
                  <a:pt x="243600" y="192726"/>
                </a:cubicBezTo>
                <a:cubicBezTo>
                  <a:pt x="221972" y="219340"/>
                  <a:pt x="203036" y="228348"/>
                  <a:pt x="182700" y="253626"/>
                </a:cubicBezTo>
                <a:cubicBezTo>
                  <a:pt x="100566" y="255964"/>
                  <a:pt x="61684" y="262378"/>
                  <a:pt x="0" y="253626"/>
                </a:cubicBezTo>
                <a:cubicBezTo>
                  <a:pt x="-7959" y="175509"/>
                  <a:pt x="1161" y="114216"/>
                  <a:pt x="0" y="60900"/>
                </a:cubicBezTo>
                <a:close/>
                <a:moveTo>
                  <a:pt x="0" y="60900"/>
                </a:moveTo>
                <a:cubicBezTo>
                  <a:pt x="79218" y="60228"/>
                  <a:pt x="133769" y="52180"/>
                  <a:pt x="182700" y="60900"/>
                </a:cubicBezTo>
                <a:cubicBezTo>
                  <a:pt x="210530" y="31515"/>
                  <a:pt x="229587" y="15435"/>
                  <a:pt x="243600" y="0"/>
                </a:cubicBezTo>
                <a:moveTo>
                  <a:pt x="182700" y="60900"/>
                </a:moveTo>
                <a:cubicBezTo>
                  <a:pt x="173449" y="125104"/>
                  <a:pt x="177445" y="16607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3526" y="35537"/>
                  <a:pt x="36919" y="23059"/>
                  <a:pt x="60900" y="0"/>
                </a:cubicBezTo>
                <a:cubicBezTo>
                  <a:pt x="134033" y="1515"/>
                  <a:pt x="162829" y="5025"/>
                  <a:pt x="243600" y="0"/>
                </a:cubicBezTo>
                <a:cubicBezTo>
                  <a:pt x="241619" y="65059"/>
                  <a:pt x="245328" y="127774"/>
                  <a:pt x="243600" y="192726"/>
                </a:cubicBezTo>
                <a:cubicBezTo>
                  <a:pt x="211846" y="219719"/>
                  <a:pt x="209217" y="224507"/>
                  <a:pt x="182700" y="253626"/>
                </a:cubicBezTo>
                <a:cubicBezTo>
                  <a:pt x="144734" y="255764"/>
                  <a:pt x="61812" y="255606"/>
                  <a:pt x="0" y="253626"/>
                </a:cubicBezTo>
                <a:cubicBezTo>
                  <a:pt x="9284" y="206712"/>
                  <a:pt x="-7294" y="142993"/>
                  <a:pt x="0" y="60900"/>
                </a:cubicBezTo>
                <a:close/>
                <a:moveTo>
                  <a:pt x="0" y="60900"/>
                </a:moveTo>
                <a:cubicBezTo>
                  <a:pt x="43414" y="52451"/>
                  <a:pt x="142484" y="62377"/>
                  <a:pt x="182700" y="60900"/>
                </a:cubicBezTo>
                <a:cubicBezTo>
                  <a:pt x="209860" y="35614"/>
                  <a:pt x="222693" y="21243"/>
                  <a:pt x="243600" y="0"/>
                </a:cubicBezTo>
                <a:moveTo>
                  <a:pt x="182700" y="60900"/>
                </a:moveTo>
                <a:cubicBezTo>
                  <a:pt x="187258" y="107878"/>
                  <a:pt x="190267" y="207676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4062850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254685" y="4525394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43623" y="63701"/>
                  <a:pt x="116703" y="69435"/>
                  <a:pt x="182700" y="60900"/>
                </a:cubicBezTo>
                <a:cubicBezTo>
                  <a:pt x="180201" y="110151"/>
                  <a:pt x="175579" y="199476"/>
                  <a:pt x="182700" y="253626"/>
                </a:cubicBezTo>
                <a:cubicBezTo>
                  <a:pt x="140410" y="258795"/>
                  <a:pt x="49261" y="259001"/>
                  <a:pt x="0" y="253626"/>
                </a:cubicBezTo>
                <a:cubicBezTo>
                  <a:pt x="7435" y="167688"/>
                  <a:pt x="-3185" y="107665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5009" y="37356"/>
                  <a:pt x="221733" y="21345"/>
                  <a:pt x="243600" y="0"/>
                </a:cubicBezTo>
                <a:cubicBezTo>
                  <a:pt x="248918" y="67896"/>
                  <a:pt x="248851" y="111961"/>
                  <a:pt x="243600" y="192726"/>
                </a:cubicBezTo>
                <a:cubicBezTo>
                  <a:pt x="229748" y="209710"/>
                  <a:pt x="200961" y="231622"/>
                  <a:pt x="182700" y="253626"/>
                </a:cubicBezTo>
                <a:cubicBezTo>
                  <a:pt x="177773" y="173026"/>
                  <a:pt x="186935" y="126695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7163" y="38209"/>
                  <a:pt x="36943" y="22192"/>
                  <a:pt x="60900" y="0"/>
                </a:cubicBezTo>
                <a:cubicBezTo>
                  <a:pt x="142656" y="8441"/>
                  <a:pt x="183053" y="4977"/>
                  <a:pt x="243600" y="0"/>
                </a:cubicBezTo>
                <a:cubicBezTo>
                  <a:pt x="215042" y="27755"/>
                  <a:pt x="194610" y="45926"/>
                  <a:pt x="182700" y="60900"/>
                </a:cubicBezTo>
                <a:cubicBezTo>
                  <a:pt x="122999" y="60465"/>
                  <a:pt x="87377" y="64444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7448" y="38920"/>
                  <a:pt x="36041" y="28877"/>
                  <a:pt x="60900" y="0"/>
                </a:cubicBezTo>
                <a:cubicBezTo>
                  <a:pt x="107780" y="-1564"/>
                  <a:pt x="197350" y="-5847"/>
                  <a:pt x="243600" y="0"/>
                </a:cubicBezTo>
                <a:cubicBezTo>
                  <a:pt x="240892" y="78665"/>
                  <a:pt x="236613" y="122989"/>
                  <a:pt x="243600" y="192726"/>
                </a:cubicBezTo>
                <a:cubicBezTo>
                  <a:pt x="227009" y="212278"/>
                  <a:pt x="200356" y="234026"/>
                  <a:pt x="182700" y="253626"/>
                </a:cubicBezTo>
                <a:cubicBezTo>
                  <a:pt x="132592" y="258878"/>
                  <a:pt x="83660" y="249217"/>
                  <a:pt x="0" y="253626"/>
                </a:cubicBezTo>
                <a:cubicBezTo>
                  <a:pt x="5929" y="210738"/>
                  <a:pt x="1994" y="138107"/>
                  <a:pt x="0" y="60900"/>
                </a:cubicBezTo>
                <a:close/>
                <a:moveTo>
                  <a:pt x="0" y="60900"/>
                </a:moveTo>
                <a:cubicBezTo>
                  <a:pt x="73008" y="69888"/>
                  <a:pt x="106833" y="64822"/>
                  <a:pt x="182700" y="60900"/>
                </a:cubicBezTo>
                <a:cubicBezTo>
                  <a:pt x="210351" y="30984"/>
                  <a:pt x="210860" y="27620"/>
                  <a:pt x="243600" y="0"/>
                </a:cubicBezTo>
                <a:moveTo>
                  <a:pt x="182700" y="60900"/>
                </a:moveTo>
                <a:cubicBezTo>
                  <a:pt x="189046" y="145059"/>
                  <a:pt x="175927" y="202856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3528" y="44870"/>
                  <a:pt x="44519" y="17678"/>
                  <a:pt x="60900" y="0"/>
                </a:cubicBezTo>
                <a:cubicBezTo>
                  <a:pt x="98281" y="-2121"/>
                  <a:pt x="191823" y="-4405"/>
                  <a:pt x="243600" y="0"/>
                </a:cubicBezTo>
                <a:cubicBezTo>
                  <a:pt x="247563" y="67751"/>
                  <a:pt x="245239" y="104667"/>
                  <a:pt x="243600" y="192726"/>
                </a:cubicBezTo>
                <a:cubicBezTo>
                  <a:pt x="211242" y="220645"/>
                  <a:pt x="201855" y="230267"/>
                  <a:pt x="182700" y="253626"/>
                </a:cubicBezTo>
                <a:cubicBezTo>
                  <a:pt x="138914" y="254080"/>
                  <a:pt x="52669" y="252426"/>
                  <a:pt x="0" y="253626"/>
                </a:cubicBezTo>
                <a:cubicBezTo>
                  <a:pt x="-8291" y="164864"/>
                  <a:pt x="-5221" y="110739"/>
                  <a:pt x="0" y="60900"/>
                </a:cubicBezTo>
                <a:close/>
                <a:moveTo>
                  <a:pt x="0" y="60900"/>
                </a:moveTo>
                <a:cubicBezTo>
                  <a:pt x="43502" y="52699"/>
                  <a:pt x="104710" y="63170"/>
                  <a:pt x="182700" y="60900"/>
                </a:cubicBezTo>
                <a:cubicBezTo>
                  <a:pt x="194604" y="45048"/>
                  <a:pt x="226919" y="21095"/>
                  <a:pt x="243600" y="0"/>
                </a:cubicBezTo>
                <a:moveTo>
                  <a:pt x="182700" y="60900"/>
                </a:moveTo>
                <a:cubicBezTo>
                  <a:pt x="180220" y="149937"/>
                  <a:pt x="186689" y="213928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80599860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953897" y="4525395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73190" y="67440"/>
                  <a:pt x="120369" y="67098"/>
                  <a:pt x="182700" y="60900"/>
                </a:cubicBezTo>
                <a:cubicBezTo>
                  <a:pt x="179747" y="114517"/>
                  <a:pt x="176835" y="212228"/>
                  <a:pt x="182700" y="253626"/>
                </a:cubicBezTo>
                <a:cubicBezTo>
                  <a:pt x="96100" y="250407"/>
                  <a:pt x="40689" y="253338"/>
                  <a:pt x="0" y="253626"/>
                </a:cubicBezTo>
                <a:cubicBezTo>
                  <a:pt x="6383" y="201194"/>
                  <a:pt x="-5330" y="104023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5369" y="33018"/>
                  <a:pt x="217963" y="30243"/>
                  <a:pt x="243600" y="0"/>
                </a:cubicBezTo>
                <a:cubicBezTo>
                  <a:pt x="240576" y="88835"/>
                  <a:pt x="250368" y="151597"/>
                  <a:pt x="243600" y="192726"/>
                </a:cubicBezTo>
                <a:cubicBezTo>
                  <a:pt x="224737" y="214242"/>
                  <a:pt x="207214" y="228089"/>
                  <a:pt x="182700" y="253626"/>
                </a:cubicBezTo>
                <a:cubicBezTo>
                  <a:pt x="180790" y="167533"/>
                  <a:pt x="184393" y="126150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5924" y="48775"/>
                  <a:pt x="44352" y="12111"/>
                  <a:pt x="60900" y="0"/>
                </a:cubicBezTo>
                <a:cubicBezTo>
                  <a:pt x="138313" y="889"/>
                  <a:pt x="178781" y="2427"/>
                  <a:pt x="243600" y="0"/>
                </a:cubicBezTo>
                <a:cubicBezTo>
                  <a:pt x="221686" y="23756"/>
                  <a:pt x="198914" y="42086"/>
                  <a:pt x="182700" y="60900"/>
                </a:cubicBezTo>
                <a:cubicBezTo>
                  <a:pt x="114944" y="63695"/>
                  <a:pt x="56622" y="6524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3414" y="46327"/>
                  <a:pt x="40648" y="16793"/>
                  <a:pt x="60900" y="0"/>
                </a:cubicBezTo>
                <a:cubicBezTo>
                  <a:pt x="97479" y="-1008"/>
                  <a:pt x="188924" y="7189"/>
                  <a:pt x="243600" y="0"/>
                </a:cubicBezTo>
                <a:cubicBezTo>
                  <a:pt x="245366" y="62988"/>
                  <a:pt x="235453" y="126823"/>
                  <a:pt x="243600" y="192726"/>
                </a:cubicBezTo>
                <a:cubicBezTo>
                  <a:pt x="227022" y="207926"/>
                  <a:pt x="210975" y="227492"/>
                  <a:pt x="182700" y="253626"/>
                </a:cubicBezTo>
                <a:cubicBezTo>
                  <a:pt x="111053" y="262486"/>
                  <a:pt x="78599" y="249956"/>
                  <a:pt x="0" y="253626"/>
                </a:cubicBezTo>
                <a:cubicBezTo>
                  <a:pt x="7644" y="203242"/>
                  <a:pt x="7990" y="132545"/>
                  <a:pt x="0" y="60900"/>
                </a:cubicBezTo>
                <a:close/>
                <a:moveTo>
                  <a:pt x="0" y="60900"/>
                </a:moveTo>
                <a:cubicBezTo>
                  <a:pt x="67055" y="58991"/>
                  <a:pt x="120361" y="62493"/>
                  <a:pt x="182700" y="60900"/>
                </a:cubicBezTo>
                <a:cubicBezTo>
                  <a:pt x="205235" y="42751"/>
                  <a:pt x="221584" y="19808"/>
                  <a:pt x="243600" y="0"/>
                </a:cubicBezTo>
                <a:moveTo>
                  <a:pt x="182700" y="60900"/>
                </a:moveTo>
                <a:cubicBezTo>
                  <a:pt x="177976" y="100200"/>
                  <a:pt x="191084" y="198661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9531" y="36213"/>
                  <a:pt x="45004" y="18513"/>
                  <a:pt x="60900" y="0"/>
                </a:cubicBezTo>
                <a:cubicBezTo>
                  <a:pt x="125637" y="-4139"/>
                  <a:pt x="183488" y="6222"/>
                  <a:pt x="243600" y="0"/>
                </a:cubicBezTo>
                <a:cubicBezTo>
                  <a:pt x="249767" y="83670"/>
                  <a:pt x="247214" y="122569"/>
                  <a:pt x="243600" y="192726"/>
                </a:cubicBezTo>
                <a:cubicBezTo>
                  <a:pt x="222131" y="214414"/>
                  <a:pt x="212018" y="222272"/>
                  <a:pt x="182700" y="253626"/>
                </a:cubicBezTo>
                <a:cubicBezTo>
                  <a:pt x="107467" y="245066"/>
                  <a:pt x="66845" y="259444"/>
                  <a:pt x="0" y="253626"/>
                </a:cubicBezTo>
                <a:cubicBezTo>
                  <a:pt x="412" y="188416"/>
                  <a:pt x="9302" y="126368"/>
                  <a:pt x="0" y="60900"/>
                </a:cubicBezTo>
                <a:close/>
                <a:moveTo>
                  <a:pt x="0" y="60900"/>
                </a:moveTo>
                <a:cubicBezTo>
                  <a:pt x="58282" y="63134"/>
                  <a:pt x="96454" y="59878"/>
                  <a:pt x="182700" y="60900"/>
                </a:cubicBezTo>
                <a:cubicBezTo>
                  <a:pt x="209514" y="31551"/>
                  <a:pt x="226348" y="14858"/>
                  <a:pt x="243600" y="0"/>
                </a:cubicBezTo>
                <a:moveTo>
                  <a:pt x="182700" y="60900"/>
                </a:moveTo>
                <a:cubicBezTo>
                  <a:pt x="175001" y="156302"/>
                  <a:pt x="185440" y="168248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93960367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242" y="2568742"/>
            <a:ext cx="2743200" cy="369332"/>
          </a:xfrm>
          <a:custGeom>
            <a:avLst/>
            <a:gdLst>
              <a:gd name="connsiteX0" fmla="*/ 0 w 2743200"/>
              <a:gd name="connsiteY0" fmla="*/ 0 h 369332"/>
              <a:gd name="connsiteX1" fmla="*/ 658368 w 2743200"/>
              <a:gd name="connsiteY1" fmla="*/ 0 h 369332"/>
              <a:gd name="connsiteX2" fmla="*/ 1344168 w 2743200"/>
              <a:gd name="connsiteY2" fmla="*/ 0 h 369332"/>
              <a:gd name="connsiteX3" fmla="*/ 2084832 w 2743200"/>
              <a:gd name="connsiteY3" fmla="*/ 0 h 369332"/>
              <a:gd name="connsiteX4" fmla="*/ 2743200 w 2743200"/>
              <a:gd name="connsiteY4" fmla="*/ 0 h 369332"/>
              <a:gd name="connsiteX5" fmla="*/ 2743200 w 2743200"/>
              <a:gd name="connsiteY5" fmla="*/ 369332 h 369332"/>
              <a:gd name="connsiteX6" fmla="*/ 2057400 w 2743200"/>
              <a:gd name="connsiteY6" fmla="*/ 369332 h 369332"/>
              <a:gd name="connsiteX7" fmla="*/ 1426464 w 2743200"/>
              <a:gd name="connsiteY7" fmla="*/ 369332 h 369332"/>
              <a:gd name="connsiteX8" fmla="*/ 685800 w 2743200"/>
              <a:gd name="connsiteY8" fmla="*/ 369332 h 369332"/>
              <a:gd name="connsiteX9" fmla="*/ 0 w 2743200"/>
              <a:gd name="connsiteY9" fmla="*/ 369332 h 369332"/>
              <a:gd name="connsiteX10" fmla="*/ 0 w 27432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69332" fill="none" extrusionOk="0">
                <a:moveTo>
                  <a:pt x="0" y="0"/>
                </a:moveTo>
                <a:cubicBezTo>
                  <a:pt x="206584" y="-21821"/>
                  <a:pt x="336295" y="28662"/>
                  <a:pt x="658368" y="0"/>
                </a:cubicBezTo>
                <a:cubicBezTo>
                  <a:pt x="980441" y="-28662"/>
                  <a:pt x="1133643" y="14368"/>
                  <a:pt x="1344168" y="0"/>
                </a:cubicBezTo>
                <a:cubicBezTo>
                  <a:pt x="1554693" y="-14368"/>
                  <a:pt x="1757013" y="-24806"/>
                  <a:pt x="2084832" y="0"/>
                </a:cubicBezTo>
                <a:cubicBezTo>
                  <a:pt x="2412651" y="24806"/>
                  <a:pt x="2544113" y="-18016"/>
                  <a:pt x="2743200" y="0"/>
                </a:cubicBezTo>
                <a:cubicBezTo>
                  <a:pt x="2726909" y="116004"/>
                  <a:pt x="2726600" y="198533"/>
                  <a:pt x="2743200" y="369332"/>
                </a:cubicBezTo>
                <a:cubicBezTo>
                  <a:pt x="2447744" y="401068"/>
                  <a:pt x="2352921" y="363925"/>
                  <a:pt x="2057400" y="369332"/>
                </a:cubicBezTo>
                <a:cubicBezTo>
                  <a:pt x="1761879" y="374739"/>
                  <a:pt x="1641209" y="389065"/>
                  <a:pt x="1426464" y="369332"/>
                </a:cubicBezTo>
                <a:cubicBezTo>
                  <a:pt x="1211719" y="349599"/>
                  <a:pt x="1021315" y="380756"/>
                  <a:pt x="685800" y="369332"/>
                </a:cubicBezTo>
                <a:cubicBezTo>
                  <a:pt x="350285" y="357908"/>
                  <a:pt x="233162" y="358447"/>
                  <a:pt x="0" y="369332"/>
                </a:cubicBezTo>
                <a:cubicBezTo>
                  <a:pt x="-5933" y="210412"/>
                  <a:pt x="4133" y="159591"/>
                  <a:pt x="0" y="0"/>
                </a:cubicBezTo>
                <a:close/>
              </a:path>
              <a:path w="2743200" h="369332" stroke="0" extrusionOk="0">
                <a:moveTo>
                  <a:pt x="0" y="0"/>
                </a:moveTo>
                <a:cubicBezTo>
                  <a:pt x="366879" y="13443"/>
                  <a:pt x="519255" y="1553"/>
                  <a:pt x="740664" y="0"/>
                </a:cubicBezTo>
                <a:cubicBezTo>
                  <a:pt x="962073" y="-1553"/>
                  <a:pt x="1146621" y="-26089"/>
                  <a:pt x="1453896" y="0"/>
                </a:cubicBezTo>
                <a:cubicBezTo>
                  <a:pt x="1761171" y="26089"/>
                  <a:pt x="2461093" y="59969"/>
                  <a:pt x="2743200" y="0"/>
                </a:cubicBezTo>
                <a:cubicBezTo>
                  <a:pt x="2753257" y="116234"/>
                  <a:pt x="2750281" y="201153"/>
                  <a:pt x="2743200" y="369332"/>
                </a:cubicBezTo>
                <a:cubicBezTo>
                  <a:pt x="2525092" y="373005"/>
                  <a:pt x="2233676" y="336953"/>
                  <a:pt x="2029968" y="369332"/>
                </a:cubicBezTo>
                <a:cubicBezTo>
                  <a:pt x="1826260" y="401711"/>
                  <a:pt x="1509743" y="355075"/>
                  <a:pt x="1371600" y="369332"/>
                </a:cubicBezTo>
                <a:cubicBezTo>
                  <a:pt x="1233457" y="383589"/>
                  <a:pt x="1022733" y="338517"/>
                  <a:pt x="740664" y="369332"/>
                </a:cubicBezTo>
                <a:cubicBezTo>
                  <a:pt x="458595" y="400147"/>
                  <a:pt x="347504" y="402346"/>
                  <a:pt x="0" y="369332"/>
                </a:cubicBezTo>
                <a:cubicBezTo>
                  <a:pt x="14347" y="271819"/>
                  <a:pt x="-893" y="119034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853480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APC</a:t>
            </a:r>
            <a:r>
              <a:rPr lang="en-US" dirty="0">
                <a:cs typeface="Calibri" panose="020F0502020204030204"/>
              </a:rPr>
              <a:t> queue 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64" y="3892215"/>
            <a:ext cx="2743200" cy="369332"/>
          </a:xfrm>
          <a:custGeom>
            <a:avLst/>
            <a:gdLst>
              <a:gd name="connsiteX0" fmla="*/ 0 w 2743200"/>
              <a:gd name="connsiteY0" fmla="*/ 0 h 369332"/>
              <a:gd name="connsiteX1" fmla="*/ 603504 w 2743200"/>
              <a:gd name="connsiteY1" fmla="*/ 0 h 369332"/>
              <a:gd name="connsiteX2" fmla="*/ 1316736 w 2743200"/>
              <a:gd name="connsiteY2" fmla="*/ 0 h 369332"/>
              <a:gd name="connsiteX3" fmla="*/ 1920240 w 2743200"/>
              <a:gd name="connsiteY3" fmla="*/ 0 h 369332"/>
              <a:gd name="connsiteX4" fmla="*/ 2743200 w 2743200"/>
              <a:gd name="connsiteY4" fmla="*/ 0 h 369332"/>
              <a:gd name="connsiteX5" fmla="*/ 2743200 w 2743200"/>
              <a:gd name="connsiteY5" fmla="*/ 369332 h 369332"/>
              <a:gd name="connsiteX6" fmla="*/ 2084832 w 2743200"/>
              <a:gd name="connsiteY6" fmla="*/ 369332 h 369332"/>
              <a:gd name="connsiteX7" fmla="*/ 1399032 w 2743200"/>
              <a:gd name="connsiteY7" fmla="*/ 369332 h 369332"/>
              <a:gd name="connsiteX8" fmla="*/ 658368 w 2743200"/>
              <a:gd name="connsiteY8" fmla="*/ 369332 h 369332"/>
              <a:gd name="connsiteX9" fmla="*/ 0 w 2743200"/>
              <a:gd name="connsiteY9" fmla="*/ 369332 h 369332"/>
              <a:gd name="connsiteX10" fmla="*/ 0 w 27432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69332" fill="none" extrusionOk="0">
                <a:moveTo>
                  <a:pt x="0" y="0"/>
                </a:moveTo>
                <a:cubicBezTo>
                  <a:pt x="278401" y="-12295"/>
                  <a:pt x="327661" y="-3096"/>
                  <a:pt x="603504" y="0"/>
                </a:cubicBezTo>
                <a:cubicBezTo>
                  <a:pt x="879347" y="3096"/>
                  <a:pt x="1164193" y="-10756"/>
                  <a:pt x="1316736" y="0"/>
                </a:cubicBezTo>
                <a:cubicBezTo>
                  <a:pt x="1469279" y="10756"/>
                  <a:pt x="1743457" y="-12547"/>
                  <a:pt x="1920240" y="0"/>
                </a:cubicBezTo>
                <a:cubicBezTo>
                  <a:pt x="2097023" y="12547"/>
                  <a:pt x="2524093" y="40914"/>
                  <a:pt x="2743200" y="0"/>
                </a:cubicBezTo>
                <a:cubicBezTo>
                  <a:pt x="2731953" y="102215"/>
                  <a:pt x="2753671" y="284819"/>
                  <a:pt x="2743200" y="369332"/>
                </a:cubicBezTo>
                <a:cubicBezTo>
                  <a:pt x="2552839" y="344627"/>
                  <a:pt x="2224813" y="363494"/>
                  <a:pt x="2084832" y="369332"/>
                </a:cubicBezTo>
                <a:cubicBezTo>
                  <a:pt x="1944851" y="375170"/>
                  <a:pt x="1649192" y="343615"/>
                  <a:pt x="1399032" y="369332"/>
                </a:cubicBezTo>
                <a:cubicBezTo>
                  <a:pt x="1148872" y="395049"/>
                  <a:pt x="831049" y="335545"/>
                  <a:pt x="658368" y="369332"/>
                </a:cubicBezTo>
                <a:cubicBezTo>
                  <a:pt x="485687" y="403119"/>
                  <a:pt x="290751" y="391542"/>
                  <a:pt x="0" y="369332"/>
                </a:cubicBezTo>
                <a:cubicBezTo>
                  <a:pt x="5974" y="285265"/>
                  <a:pt x="13955" y="122510"/>
                  <a:pt x="0" y="0"/>
                </a:cubicBezTo>
                <a:close/>
              </a:path>
              <a:path w="2743200" h="369332" stroke="0" extrusionOk="0">
                <a:moveTo>
                  <a:pt x="0" y="0"/>
                </a:moveTo>
                <a:cubicBezTo>
                  <a:pt x="260190" y="-20765"/>
                  <a:pt x="409501" y="-17172"/>
                  <a:pt x="603504" y="0"/>
                </a:cubicBezTo>
                <a:cubicBezTo>
                  <a:pt x="797507" y="17172"/>
                  <a:pt x="1042994" y="27677"/>
                  <a:pt x="1207008" y="0"/>
                </a:cubicBezTo>
                <a:cubicBezTo>
                  <a:pt x="1371022" y="-27677"/>
                  <a:pt x="1698710" y="17986"/>
                  <a:pt x="1947672" y="0"/>
                </a:cubicBezTo>
                <a:cubicBezTo>
                  <a:pt x="2196634" y="-17986"/>
                  <a:pt x="2436100" y="3205"/>
                  <a:pt x="2743200" y="0"/>
                </a:cubicBezTo>
                <a:cubicBezTo>
                  <a:pt x="2757957" y="128987"/>
                  <a:pt x="2724901" y="288460"/>
                  <a:pt x="2743200" y="369332"/>
                </a:cubicBezTo>
                <a:cubicBezTo>
                  <a:pt x="2544862" y="372872"/>
                  <a:pt x="2282332" y="386949"/>
                  <a:pt x="2139696" y="369332"/>
                </a:cubicBezTo>
                <a:cubicBezTo>
                  <a:pt x="1997060" y="351715"/>
                  <a:pt x="1659147" y="388125"/>
                  <a:pt x="1426464" y="369332"/>
                </a:cubicBezTo>
                <a:cubicBezTo>
                  <a:pt x="1193781" y="350539"/>
                  <a:pt x="976562" y="390946"/>
                  <a:pt x="713232" y="369332"/>
                </a:cubicBezTo>
                <a:cubicBezTo>
                  <a:pt x="449902" y="347718"/>
                  <a:pt x="317452" y="387508"/>
                  <a:pt x="0" y="369332"/>
                </a:cubicBezTo>
                <a:cubicBezTo>
                  <a:pt x="-5259" y="227815"/>
                  <a:pt x="-14887" y="10063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78156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APC</a:t>
            </a:r>
            <a:r>
              <a:rPr lang="en-US" dirty="0">
                <a:cs typeface="Calibri" panose="020F0502020204030204"/>
              </a:rPr>
              <a:t>  queue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216" y="3210425"/>
            <a:ext cx="2743200" cy="369332"/>
          </a:xfrm>
          <a:custGeom>
            <a:avLst/>
            <a:gdLst>
              <a:gd name="connsiteX0" fmla="*/ 0 w 2743200"/>
              <a:gd name="connsiteY0" fmla="*/ 0 h 369332"/>
              <a:gd name="connsiteX1" fmla="*/ 740664 w 2743200"/>
              <a:gd name="connsiteY1" fmla="*/ 0 h 369332"/>
              <a:gd name="connsiteX2" fmla="*/ 1371600 w 2743200"/>
              <a:gd name="connsiteY2" fmla="*/ 0 h 369332"/>
              <a:gd name="connsiteX3" fmla="*/ 2002536 w 2743200"/>
              <a:gd name="connsiteY3" fmla="*/ 0 h 369332"/>
              <a:gd name="connsiteX4" fmla="*/ 2743200 w 2743200"/>
              <a:gd name="connsiteY4" fmla="*/ 0 h 369332"/>
              <a:gd name="connsiteX5" fmla="*/ 2743200 w 2743200"/>
              <a:gd name="connsiteY5" fmla="*/ 369332 h 369332"/>
              <a:gd name="connsiteX6" fmla="*/ 2002536 w 2743200"/>
              <a:gd name="connsiteY6" fmla="*/ 369332 h 369332"/>
              <a:gd name="connsiteX7" fmla="*/ 1371600 w 2743200"/>
              <a:gd name="connsiteY7" fmla="*/ 369332 h 369332"/>
              <a:gd name="connsiteX8" fmla="*/ 630936 w 2743200"/>
              <a:gd name="connsiteY8" fmla="*/ 369332 h 369332"/>
              <a:gd name="connsiteX9" fmla="*/ 0 w 2743200"/>
              <a:gd name="connsiteY9" fmla="*/ 369332 h 369332"/>
              <a:gd name="connsiteX10" fmla="*/ 0 w 27432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69332" fill="none" extrusionOk="0">
                <a:moveTo>
                  <a:pt x="0" y="0"/>
                </a:moveTo>
                <a:cubicBezTo>
                  <a:pt x="174648" y="-35108"/>
                  <a:pt x="586983" y="15892"/>
                  <a:pt x="740664" y="0"/>
                </a:cubicBezTo>
                <a:cubicBezTo>
                  <a:pt x="894345" y="-15892"/>
                  <a:pt x="1180858" y="-4650"/>
                  <a:pt x="1371600" y="0"/>
                </a:cubicBezTo>
                <a:cubicBezTo>
                  <a:pt x="1562342" y="4650"/>
                  <a:pt x="1695135" y="5736"/>
                  <a:pt x="2002536" y="0"/>
                </a:cubicBezTo>
                <a:cubicBezTo>
                  <a:pt x="2309937" y="-5736"/>
                  <a:pt x="2471873" y="10526"/>
                  <a:pt x="2743200" y="0"/>
                </a:cubicBezTo>
                <a:cubicBezTo>
                  <a:pt x="2732193" y="128280"/>
                  <a:pt x="2759362" y="241144"/>
                  <a:pt x="2743200" y="369332"/>
                </a:cubicBezTo>
                <a:cubicBezTo>
                  <a:pt x="2594804" y="347512"/>
                  <a:pt x="2294029" y="334842"/>
                  <a:pt x="2002536" y="369332"/>
                </a:cubicBezTo>
                <a:cubicBezTo>
                  <a:pt x="1711043" y="403822"/>
                  <a:pt x="1504393" y="341123"/>
                  <a:pt x="1371600" y="369332"/>
                </a:cubicBezTo>
                <a:cubicBezTo>
                  <a:pt x="1238807" y="397541"/>
                  <a:pt x="921692" y="364228"/>
                  <a:pt x="630936" y="369332"/>
                </a:cubicBezTo>
                <a:cubicBezTo>
                  <a:pt x="340180" y="374436"/>
                  <a:pt x="224903" y="344103"/>
                  <a:pt x="0" y="369332"/>
                </a:cubicBezTo>
                <a:cubicBezTo>
                  <a:pt x="10797" y="264591"/>
                  <a:pt x="16858" y="142756"/>
                  <a:pt x="0" y="0"/>
                </a:cubicBezTo>
                <a:close/>
              </a:path>
              <a:path w="2743200" h="369332" stroke="0" extrusionOk="0">
                <a:moveTo>
                  <a:pt x="0" y="0"/>
                </a:moveTo>
                <a:cubicBezTo>
                  <a:pt x="214868" y="16864"/>
                  <a:pt x="515216" y="24686"/>
                  <a:pt x="685800" y="0"/>
                </a:cubicBezTo>
                <a:cubicBezTo>
                  <a:pt x="856384" y="-24686"/>
                  <a:pt x="1169142" y="-22086"/>
                  <a:pt x="1371600" y="0"/>
                </a:cubicBezTo>
                <a:cubicBezTo>
                  <a:pt x="1574058" y="22086"/>
                  <a:pt x="1961527" y="-29002"/>
                  <a:pt x="2112264" y="0"/>
                </a:cubicBezTo>
                <a:cubicBezTo>
                  <a:pt x="2263001" y="29002"/>
                  <a:pt x="2474491" y="-13367"/>
                  <a:pt x="2743200" y="0"/>
                </a:cubicBezTo>
                <a:cubicBezTo>
                  <a:pt x="2746903" y="92922"/>
                  <a:pt x="2757852" y="228899"/>
                  <a:pt x="2743200" y="369332"/>
                </a:cubicBezTo>
                <a:cubicBezTo>
                  <a:pt x="2473941" y="389257"/>
                  <a:pt x="2375908" y="396026"/>
                  <a:pt x="2112264" y="369332"/>
                </a:cubicBezTo>
                <a:cubicBezTo>
                  <a:pt x="1848620" y="342638"/>
                  <a:pt x="1770675" y="366946"/>
                  <a:pt x="1481328" y="369332"/>
                </a:cubicBezTo>
                <a:cubicBezTo>
                  <a:pt x="1191981" y="371718"/>
                  <a:pt x="1089265" y="363316"/>
                  <a:pt x="740664" y="369332"/>
                </a:cubicBezTo>
                <a:cubicBezTo>
                  <a:pt x="392063" y="375348"/>
                  <a:pt x="198951" y="372481"/>
                  <a:pt x="0" y="369332"/>
                </a:cubicBezTo>
                <a:cubicBezTo>
                  <a:pt x="-9261" y="191041"/>
                  <a:pt x="4599" y="114234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27714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APC</a:t>
            </a:r>
            <a:r>
              <a:rPr lang="en-US" dirty="0">
                <a:cs typeface="Calibri" panose="020F0502020204030204"/>
              </a:rPr>
              <a:t>  queue 2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385010" y="4756482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14057 w 1736557"/>
              <a:gd name="connsiteY2" fmla="*/ 0 h 633664"/>
              <a:gd name="connsiteX3" fmla="*/ 1076740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29310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21" y="60005"/>
                  <a:pt x="55086" y="-6143"/>
                  <a:pt x="105613" y="0"/>
                </a:cubicBezTo>
                <a:cubicBezTo>
                  <a:pt x="292268" y="-2175"/>
                  <a:pt x="486525" y="21558"/>
                  <a:pt x="614057" y="0"/>
                </a:cubicBezTo>
                <a:cubicBezTo>
                  <a:pt x="741589" y="-21558"/>
                  <a:pt x="892127" y="18628"/>
                  <a:pt x="1076740" y="0"/>
                </a:cubicBezTo>
                <a:cubicBezTo>
                  <a:pt x="1261353" y="-18628"/>
                  <a:pt x="1507712" y="23554"/>
                  <a:pt x="1630944" y="0"/>
                </a:cubicBezTo>
                <a:cubicBezTo>
                  <a:pt x="1689104" y="-3842"/>
                  <a:pt x="1745564" y="41862"/>
                  <a:pt x="1736557" y="105613"/>
                </a:cubicBezTo>
                <a:cubicBezTo>
                  <a:pt x="1742845" y="294714"/>
                  <a:pt x="1744142" y="412581"/>
                  <a:pt x="1736557" y="528051"/>
                </a:cubicBezTo>
                <a:cubicBezTo>
                  <a:pt x="1739698" y="585179"/>
                  <a:pt x="1695724" y="626001"/>
                  <a:pt x="1630944" y="633664"/>
                </a:cubicBezTo>
                <a:cubicBezTo>
                  <a:pt x="1460805" y="625928"/>
                  <a:pt x="1320825" y="630623"/>
                  <a:pt x="1091994" y="633664"/>
                </a:cubicBezTo>
                <a:cubicBezTo>
                  <a:pt x="863163" y="636706"/>
                  <a:pt x="769602" y="648849"/>
                  <a:pt x="629310" y="633664"/>
                </a:cubicBezTo>
                <a:cubicBezTo>
                  <a:pt x="489018" y="618479"/>
                  <a:pt x="235922" y="647175"/>
                  <a:pt x="105613" y="633664"/>
                </a:cubicBezTo>
                <a:cubicBezTo>
                  <a:pt x="51781" y="623910"/>
                  <a:pt x="6590" y="579901"/>
                  <a:pt x="0" y="528051"/>
                </a:cubicBezTo>
                <a:cubicBezTo>
                  <a:pt x="-7360" y="415777"/>
                  <a:pt x="8328" y="243668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3960" y="50588"/>
                  <a:pt x="49756" y="4058"/>
                  <a:pt x="105613" y="0"/>
                </a:cubicBezTo>
                <a:cubicBezTo>
                  <a:pt x="232451" y="-21202"/>
                  <a:pt x="357092" y="-4430"/>
                  <a:pt x="583550" y="0"/>
                </a:cubicBezTo>
                <a:cubicBezTo>
                  <a:pt x="810008" y="4430"/>
                  <a:pt x="847521" y="-902"/>
                  <a:pt x="1076740" y="0"/>
                </a:cubicBezTo>
                <a:cubicBezTo>
                  <a:pt x="1305959" y="902"/>
                  <a:pt x="1429075" y="-12237"/>
                  <a:pt x="1630944" y="0"/>
                </a:cubicBezTo>
                <a:cubicBezTo>
                  <a:pt x="1687739" y="-5150"/>
                  <a:pt x="1723895" y="40826"/>
                  <a:pt x="1736557" y="105613"/>
                </a:cubicBezTo>
                <a:cubicBezTo>
                  <a:pt x="1725869" y="263483"/>
                  <a:pt x="1729636" y="404072"/>
                  <a:pt x="1736557" y="528051"/>
                </a:cubicBezTo>
                <a:cubicBezTo>
                  <a:pt x="1739553" y="588316"/>
                  <a:pt x="1695070" y="634317"/>
                  <a:pt x="1630944" y="633664"/>
                </a:cubicBezTo>
                <a:cubicBezTo>
                  <a:pt x="1522553" y="631773"/>
                  <a:pt x="1278734" y="617595"/>
                  <a:pt x="1153007" y="633664"/>
                </a:cubicBezTo>
                <a:cubicBezTo>
                  <a:pt x="1027280" y="649733"/>
                  <a:pt x="783092" y="646976"/>
                  <a:pt x="690323" y="633664"/>
                </a:cubicBezTo>
                <a:cubicBezTo>
                  <a:pt x="597554" y="620352"/>
                  <a:pt x="338579" y="635494"/>
                  <a:pt x="105613" y="633664"/>
                </a:cubicBezTo>
                <a:cubicBezTo>
                  <a:pt x="35607" y="629325"/>
                  <a:pt x="7757" y="579609"/>
                  <a:pt x="0" y="528051"/>
                </a:cubicBezTo>
                <a:cubicBezTo>
                  <a:pt x="2694" y="393383"/>
                  <a:pt x="10468" y="282100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398372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Injector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87904" y="4016544"/>
            <a:ext cx="1034716" cy="780047"/>
          </a:xfrm>
          <a:prstGeom prst="straightConnector1">
            <a:avLst/>
          </a:prstGeom>
          <a:ln w="15875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2473771" y="3798483"/>
            <a:ext cx="317393" cy="319202"/>
          </a:xfrm>
          <a:custGeom>
            <a:avLst/>
            <a:gdLst>
              <a:gd name="connsiteX0" fmla="*/ 0 w 317393"/>
              <a:gd name="connsiteY0" fmla="*/ 79348 h 319202"/>
              <a:gd name="connsiteX1" fmla="*/ 238045 w 317393"/>
              <a:gd name="connsiteY1" fmla="*/ 79348 h 319202"/>
              <a:gd name="connsiteX2" fmla="*/ 238045 w 317393"/>
              <a:gd name="connsiteY2" fmla="*/ 319202 h 319202"/>
              <a:gd name="connsiteX3" fmla="*/ 0 w 317393"/>
              <a:gd name="connsiteY3" fmla="*/ 319202 h 319202"/>
              <a:gd name="connsiteX4" fmla="*/ 0 w 317393"/>
              <a:gd name="connsiteY4" fmla="*/ 79348 h 319202"/>
              <a:gd name="connsiteX0" fmla="*/ 238045 w 317393"/>
              <a:gd name="connsiteY0" fmla="*/ 79348 h 319202"/>
              <a:gd name="connsiteX1" fmla="*/ 317393 w 317393"/>
              <a:gd name="connsiteY1" fmla="*/ 0 h 319202"/>
              <a:gd name="connsiteX2" fmla="*/ 317393 w 317393"/>
              <a:gd name="connsiteY2" fmla="*/ 239854 h 319202"/>
              <a:gd name="connsiteX3" fmla="*/ 238045 w 317393"/>
              <a:gd name="connsiteY3" fmla="*/ 319202 h 319202"/>
              <a:gd name="connsiteX4" fmla="*/ 238045 w 317393"/>
              <a:gd name="connsiteY4" fmla="*/ 79348 h 319202"/>
              <a:gd name="connsiteX0" fmla="*/ 0 w 317393"/>
              <a:gd name="connsiteY0" fmla="*/ 79348 h 319202"/>
              <a:gd name="connsiteX1" fmla="*/ 79348 w 317393"/>
              <a:gd name="connsiteY1" fmla="*/ 0 h 319202"/>
              <a:gd name="connsiteX2" fmla="*/ 317393 w 317393"/>
              <a:gd name="connsiteY2" fmla="*/ 0 h 319202"/>
              <a:gd name="connsiteX3" fmla="*/ 238045 w 317393"/>
              <a:gd name="connsiteY3" fmla="*/ 79348 h 319202"/>
              <a:gd name="connsiteX4" fmla="*/ 0 w 317393"/>
              <a:gd name="connsiteY4" fmla="*/ 79348 h 319202"/>
              <a:gd name="connsiteX0" fmla="*/ 0 w 317393"/>
              <a:gd name="connsiteY0" fmla="*/ 79348 h 319202"/>
              <a:gd name="connsiteX1" fmla="*/ 79348 w 317393"/>
              <a:gd name="connsiteY1" fmla="*/ 0 h 319202"/>
              <a:gd name="connsiteX2" fmla="*/ 317393 w 317393"/>
              <a:gd name="connsiteY2" fmla="*/ 0 h 319202"/>
              <a:gd name="connsiteX3" fmla="*/ 317393 w 317393"/>
              <a:gd name="connsiteY3" fmla="*/ 239854 h 319202"/>
              <a:gd name="connsiteX4" fmla="*/ 238045 w 317393"/>
              <a:gd name="connsiteY4" fmla="*/ 319202 h 319202"/>
              <a:gd name="connsiteX5" fmla="*/ 0 w 317393"/>
              <a:gd name="connsiteY5" fmla="*/ 319202 h 319202"/>
              <a:gd name="connsiteX6" fmla="*/ 0 w 317393"/>
              <a:gd name="connsiteY6" fmla="*/ 79348 h 319202"/>
              <a:gd name="connsiteX7" fmla="*/ 0 w 317393"/>
              <a:gd name="connsiteY7" fmla="*/ 79348 h 319202"/>
              <a:gd name="connsiteX8" fmla="*/ 238045 w 317393"/>
              <a:gd name="connsiteY8" fmla="*/ 79348 h 319202"/>
              <a:gd name="connsiteX9" fmla="*/ 317393 w 317393"/>
              <a:gd name="connsiteY9" fmla="*/ 0 h 319202"/>
              <a:gd name="connsiteX10" fmla="*/ 238045 w 317393"/>
              <a:gd name="connsiteY10" fmla="*/ 79348 h 319202"/>
              <a:gd name="connsiteX11" fmla="*/ 238045 w 317393"/>
              <a:gd name="connsiteY11" fmla="*/ 319202 h 31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393" h="319202" stroke="0" extrusionOk="0">
                <a:moveTo>
                  <a:pt x="0" y="79348"/>
                </a:moveTo>
                <a:cubicBezTo>
                  <a:pt x="49924" y="77676"/>
                  <a:pt x="123336" y="80490"/>
                  <a:pt x="238045" y="79348"/>
                </a:cubicBezTo>
                <a:cubicBezTo>
                  <a:pt x="229735" y="146283"/>
                  <a:pt x="232054" y="246100"/>
                  <a:pt x="238045" y="319202"/>
                </a:cubicBezTo>
                <a:cubicBezTo>
                  <a:pt x="141675" y="315240"/>
                  <a:pt x="52553" y="318907"/>
                  <a:pt x="0" y="319202"/>
                </a:cubicBezTo>
                <a:cubicBezTo>
                  <a:pt x="-378" y="233671"/>
                  <a:pt x="-4098" y="180650"/>
                  <a:pt x="0" y="79348"/>
                </a:cubicBezTo>
                <a:close/>
              </a:path>
              <a:path w="317393" h="319202" fill="darkenLess" stroke="0" extrusionOk="0">
                <a:moveTo>
                  <a:pt x="238045" y="79348"/>
                </a:moveTo>
                <a:cubicBezTo>
                  <a:pt x="261491" y="62139"/>
                  <a:pt x="276983" y="36053"/>
                  <a:pt x="317393" y="0"/>
                </a:cubicBezTo>
                <a:cubicBezTo>
                  <a:pt x="312276" y="99754"/>
                  <a:pt x="324734" y="140067"/>
                  <a:pt x="317393" y="239854"/>
                </a:cubicBezTo>
                <a:cubicBezTo>
                  <a:pt x="292025" y="265031"/>
                  <a:pt x="278186" y="284194"/>
                  <a:pt x="238045" y="319202"/>
                </a:cubicBezTo>
                <a:cubicBezTo>
                  <a:pt x="248763" y="261769"/>
                  <a:pt x="231741" y="192118"/>
                  <a:pt x="238045" y="79348"/>
                </a:cubicBezTo>
                <a:close/>
              </a:path>
              <a:path w="317393" h="319202" fill="lightenLess" stroke="0" extrusionOk="0">
                <a:moveTo>
                  <a:pt x="0" y="79348"/>
                </a:moveTo>
                <a:cubicBezTo>
                  <a:pt x="21576" y="60055"/>
                  <a:pt x="47062" y="35707"/>
                  <a:pt x="79348" y="0"/>
                </a:cubicBezTo>
                <a:cubicBezTo>
                  <a:pt x="133238" y="2384"/>
                  <a:pt x="233168" y="-6189"/>
                  <a:pt x="317393" y="0"/>
                </a:cubicBezTo>
                <a:cubicBezTo>
                  <a:pt x="291692" y="31340"/>
                  <a:pt x="256521" y="65260"/>
                  <a:pt x="238045" y="79348"/>
                </a:cubicBezTo>
                <a:cubicBezTo>
                  <a:pt x="132388" y="81813"/>
                  <a:pt x="69865" y="67693"/>
                  <a:pt x="0" y="79348"/>
                </a:cubicBezTo>
                <a:close/>
              </a:path>
              <a:path w="317393" h="319202" fill="none" extrusionOk="0">
                <a:moveTo>
                  <a:pt x="0" y="79348"/>
                </a:moveTo>
                <a:cubicBezTo>
                  <a:pt x="17809" y="57399"/>
                  <a:pt x="49348" y="29503"/>
                  <a:pt x="79348" y="0"/>
                </a:cubicBezTo>
                <a:cubicBezTo>
                  <a:pt x="169663" y="-4395"/>
                  <a:pt x="253416" y="-4809"/>
                  <a:pt x="317393" y="0"/>
                </a:cubicBezTo>
                <a:cubicBezTo>
                  <a:pt x="308459" y="48623"/>
                  <a:pt x="326438" y="164423"/>
                  <a:pt x="317393" y="239854"/>
                </a:cubicBezTo>
                <a:cubicBezTo>
                  <a:pt x="297009" y="258481"/>
                  <a:pt x="271500" y="282122"/>
                  <a:pt x="238045" y="319202"/>
                </a:cubicBezTo>
                <a:cubicBezTo>
                  <a:pt x="181322" y="327377"/>
                  <a:pt x="87798" y="329144"/>
                  <a:pt x="0" y="319202"/>
                </a:cubicBezTo>
                <a:cubicBezTo>
                  <a:pt x="9445" y="218043"/>
                  <a:pt x="-7288" y="160958"/>
                  <a:pt x="0" y="79348"/>
                </a:cubicBezTo>
                <a:close/>
                <a:moveTo>
                  <a:pt x="0" y="79348"/>
                </a:moveTo>
                <a:cubicBezTo>
                  <a:pt x="100607" y="76438"/>
                  <a:pt x="176935" y="75838"/>
                  <a:pt x="238045" y="79348"/>
                </a:cubicBezTo>
                <a:cubicBezTo>
                  <a:pt x="272547" y="40355"/>
                  <a:pt x="280497" y="40599"/>
                  <a:pt x="317393" y="0"/>
                </a:cubicBezTo>
                <a:moveTo>
                  <a:pt x="238045" y="79348"/>
                </a:moveTo>
                <a:cubicBezTo>
                  <a:pt x="248612" y="178238"/>
                  <a:pt x="236998" y="269838"/>
                  <a:pt x="238045" y="319202"/>
                </a:cubicBezTo>
              </a:path>
              <a:path w="317393" h="319202" fill="none" stroke="0" extrusionOk="0">
                <a:moveTo>
                  <a:pt x="0" y="79348"/>
                </a:moveTo>
                <a:cubicBezTo>
                  <a:pt x="29512" y="52759"/>
                  <a:pt x="47604" y="25080"/>
                  <a:pt x="79348" y="0"/>
                </a:cubicBezTo>
                <a:cubicBezTo>
                  <a:pt x="144692" y="-4838"/>
                  <a:pt x="260527" y="7689"/>
                  <a:pt x="317393" y="0"/>
                </a:cubicBezTo>
                <a:cubicBezTo>
                  <a:pt x="327747" y="96025"/>
                  <a:pt x="315968" y="128108"/>
                  <a:pt x="317393" y="239854"/>
                </a:cubicBezTo>
                <a:cubicBezTo>
                  <a:pt x="283068" y="273312"/>
                  <a:pt x="260554" y="299482"/>
                  <a:pt x="238045" y="319202"/>
                </a:cubicBezTo>
                <a:cubicBezTo>
                  <a:pt x="182513" y="314362"/>
                  <a:pt x="105526" y="309423"/>
                  <a:pt x="0" y="319202"/>
                </a:cubicBezTo>
                <a:cubicBezTo>
                  <a:pt x="7303" y="232776"/>
                  <a:pt x="-10535" y="195997"/>
                  <a:pt x="0" y="79348"/>
                </a:cubicBezTo>
                <a:close/>
                <a:moveTo>
                  <a:pt x="0" y="79348"/>
                </a:moveTo>
                <a:cubicBezTo>
                  <a:pt x="58998" y="80532"/>
                  <a:pt x="170313" y="75620"/>
                  <a:pt x="238045" y="79348"/>
                </a:cubicBezTo>
                <a:cubicBezTo>
                  <a:pt x="275326" y="48371"/>
                  <a:pt x="296423" y="28886"/>
                  <a:pt x="317393" y="0"/>
                </a:cubicBezTo>
                <a:moveTo>
                  <a:pt x="238045" y="79348"/>
                </a:moveTo>
                <a:cubicBezTo>
                  <a:pt x="237639" y="176232"/>
                  <a:pt x="247173" y="243343"/>
                  <a:pt x="238045" y="319202"/>
                </a:cubicBezTo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927022847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bird sitting on a branch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2" y="5259783"/>
            <a:ext cx="1740570" cy="1191172"/>
          </a:xfrm>
          <a:custGeom>
            <a:avLst/>
            <a:gdLst>
              <a:gd name="connsiteX0" fmla="*/ 0 w 1740570"/>
              <a:gd name="connsiteY0" fmla="*/ 0 h 1191172"/>
              <a:gd name="connsiteX1" fmla="*/ 545379 w 1740570"/>
              <a:gd name="connsiteY1" fmla="*/ 0 h 1191172"/>
              <a:gd name="connsiteX2" fmla="*/ 1160380 w 1740570"/>
              <a:gd name="connsiteY2" fmla="*/ 0 h 1191172"/>
              <a:gd name="connsiteX3" fmla="*/ 1740570 w 1740570"/>
              <a:gd name="connsiteY3" fmla="*/ 0 h 1191172"/>
              <a:gd name="connsiteX4" fmla="*/ 1740570 w 1740570"/>
              <a:gd name="connsiteY4" fmla="*/ 619409 h 1191172"/>
              <a:gd name="connsiteX5" fmla="*/ 1740570 w 1740570"/>
              <a:gd name="connsiteY5" fmla="*/ 1191172 h 1191172"/>
              <a:gd name="connsiteX6" fmla="*/ 1177786 w 1740570"/>
              <a:gd name="connsiteY6" fmla="*/ 1191172 h 1191172"/>
              <a:gd name="connsiteX7" fmla="*/ 649813 w 1740570"/>
              <a:gd name="connsiteY7" fmla="*/ 1191172 h 1191172"/>
              <a:gd name="connsiteX8" fmla="*/ 0 w 1740570"/>
              <a:gd name="connsiteY8" fmla="*/ 1191172 h 1191172"/>
              <a:gd name="connsiteX9" fmla="*/ 0 w 1740570"/>
              <a:gd name="connsiteY9" fmla="*/ 607498 h 1191172"/>
              <a:gd name="connsiteX10" fmla="*/ 0 w 1740570"/>
              <a:gd name="connsiteY10" fmla="*/ 0 h 119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570" h="1191172" fill="none" extrusionOk="0">
                <a:moveTo>
                  <a:pt x="0" y="0"/>
                </a:moveTo>
                <a:cubicBezTo>
                  <a:pt x="264880" y="23890"/>
                  <a:pt x="431227" y="-11150"/>
                  <a:pt x="545379" y="0"/>
                </a:cubicBezTo>
                <a:cubicBezTo>
                  <a:pt x="659531" y="11150"/>
                  <a:pt x="915813" y="-26777"/>
                  <a:pt x="1160380" y="0"/>
                </a:cubicBezTo>
                <a:cubicBezTo>
                  <a:pt x="1404947" y="26777"/>
                  <a:pt x="1609645" y="4025"/>
                  <a:pt x="1740570" y="0"/>
                </a:cubicBezTo>
                <a:cubicBezTo>
                  <a:pt x="1727745" y="260437"/>
                  <a:pt x="1758710" y="402705"/>
                  <a:pt x="1740570" y="619409"/>
                </a:cubicBezTo>
                <a:cubicBezTo>
                  <a:pt x="1722430" y="836113"/>
                  <a:pt x="1769140" y="997938"/>
                  <a:pt x="1740570" y="1191172"/>
                </a:cubicBezTo>
                <a:cubicBezTo>
                  <a:pt x="1600069" y="1189749"/>
                  <a:pt x="1303872" y="1169339"/>
                  <a:pt x="1177786" y="1191172"/>
                </a:cubicBezTo>
                <a:cubicBezTo>
                  <a:pt x="1051700" y="1213005"/>
                  <a:pt x="800095" y="1210442"/>
                  <a:pt x="649813" y="1191172"/>
                </a:cubicBezTo>
                <a:cubicBezTo>
                  <a:pt x="499531" y="1171902"/>
                  <a:pt x="303147" y="1220436"/>
                  <a:pt x="0" y="1191172"/>
                </a:cubicBezTo>
                <a:cubicBezTo>
                  <a:pt x="16840" y="972497"/>
                  <a:pt x="12448" y="852623"/>
                  <a:pt x="0" y="607498"/>
                </a:cubicBezTo>
                <a:cubicBezTo>
                  <a:pt x="-12448" y="362373"/>
                  <a:pt x="-232" y="286546"/>
                  <a:pt x="0" y="0"/>
                </a:cubicBezTo>
                <a:close/>
              </a:path>
              <a:path w="1740570" h="1191172" stroke="0" extrusionOk="0">
                <a:moveTo>
                  <a:pt x="0" y="0"/>
                </a:moveTo>
                <a:cubicBezTo>
                  <a:pt x="183285" y="-11299"/>
                  <a:pt x="270240" y="-975"/>
                  <a:pt x="527973" y="0"/>
                </a:cubicBezTo>
                <a:cubicBezTo>
                  <a:pt x="785706" y="975"/>
                  <a:pt x="957776" y="-6561"/>
                  <a:pt x="1108163" y="0"/>
                </a:cubicBezTo>
                <a:cubicBezTo>
                  <a:pt x="1258550" y="6561"/>
                  <a:pt x="1566419" y="1059"/>
                  <a:pt x="1740570" y="0"/>
                </a:cubicBezTo>
                <a:cubicBezTo>
                  <a:pt x="1756303" y="128405"/>
                  <a:pt x="1744149" y="280608"/>
                  <a:pt x="1740570" y="559851"/>
                </a:cubicBezTo>
                <a:cubicBezTo>
                  <a:pt x="1736991" y="839094"/>
                  <a:pt x="1768851" y="886951"/>
                  <a:pt x="1740570" y="1191172"/>
                </a:cubicBezTo>
                <a:cubicBezTo>
                  <a:pt x="1556102" y="1173198"/>
                  <a:pt x="1353532" y="1213474"/>
                  <a:pt x="1177786" y="1191172"/>
                </a:cubicBezTo>
                <a:cubicBezTo>
                  <a:pt x="1002040" y="1168870"/>
                  <a:pt x="825769" y="1182860"/>
                  <a:pt x="632407" y="1191172"/>
                </a:cubicBezTo>
                <a:cubicBezTo>
                  <a:pt x="439045" y="1199484"/>
                  <a:pt x="277149" y="1166167"/>
                  <a:pt x="0" y="1191172"/>
                </a:cubicBezTo>
                <a:cubicBezTo>
                  <a:pt x="26670" y="967203"/>
                  <a:pt x="-4988" y="774498"/>
                  <a:pt x="0" y="619409"/>
                </a:cubicBezTo>
                <a:cubicBezTo>
                  <a:pt x="4988" y="464320"/>
                  <a:pt x="21359" y="299995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198787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5756"/>
            <a:ext cx="3968416" cy="108493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APC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  <a:endParaRPr lang="en-US" sz="1600" dirty="0">
              <a:latin typeface="Inconsolata" pitchFamily="49" charset="77"/>
              <a:ea typeface="Inconsolata" pitchFamily="49" charset="77"/>
              <a:cs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195" y="2748380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17335 w 3735805"/>
              <a:gd name="connsiteY3" fmla="*/ 0 h 338554"/>
              <a:gd name="connsiteX4" fmla="*/ 2527895 w 3735805"/>
              <a:gd name="connsiteY4" fmla="*/ 0 h 338554"/>
              <a:gd name="connsiteX5" fmla="*/ 307581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602611 w 3735805"/>
              <a:gd name="connsiteY9" fmla="*/ 338554 h 338554"/>
              <a:gd name="connsiteX10" fmla="*/ 2092051 w 3735805"/>
              <a:gd name="connsiteY10" fmla="*/ 338554 h 338554"/>
              <a:gd name="connsiteX11" fmla="*/ 1432059 w 3735805"/>
              <a:gd name="connsiteY11" fmla="*/ 338554 h 338554"/>
              <a:gd name="connsiteX12" fmla="*/ 884141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99855" y="14478"/>
                  <a:pt x="406170" y="34642"/>
                  <a:pt x="697350" y="0"/>
                </a:cubicBezTo>
                <a:cubicBezTo>
                  <a:pt x="988530" y="-34642"/>
                  <a:pt x="1100909" y="-7722"/>
                  <a:pt x="1357342" y="0"/>
                </a:cubicBezTo>
                <a:cubicBezTo>
                  <a:pt x="1613775" y="7722"/>
                  <a:pt x="1834973" y="1060"/>
                  <a:pt x="2017335" y="0"/>
                </a:cubicBezTo>
                <a:cubicBezTo>
                  <a:pt x="2199697" y="-1060"/>
                  <a:pt x="2280153" y="-8599"/>
                  <a:pt x="2527895" y="0"/>
                </a:cubicBezTo>
                <a:cubicBezTo>
                  <a:pt x="2775637" y="8599"/>
                  <a:pt x="2942419" y="-11512"/>
                  <a:pt x="3075813" y="0"/>
                </a:cubicBezTo>
                <a:cubicBezTo>
                  <a:pt x="3209207" y="11512"/>
                  <a:pt x="3594591" y="23456"/>
                  <a:pt x="3735805" y="0"/>
                </a:cubicBezTo>
                <a:cubicBezTo>
                  <a:pt x="3723386" y="150235"/>
                  <a:pt x="3737258" y="188453"/>
                  <a:pt x="3735805" y="338554"/>
                </a:cubicBezTo>
                <a:cubicBezTo>
                  <a:pt x="3597940" y="346370"/>
                  <a:pt x="3347270" y="344736"/>
                  <a:pt x="3113171" y="338554"/>
                </a:cubicBezTo>
                <a:cubicBezTo>
                  <a:pt x="2879072" y="332372"/>
                  <a:pt x="2768122" y="343161"/>
                  <a:pt x="2602611" y="338554"/>
                </a:cubicBezTo>
                <a:cubicBezTo>
                  <a:pt x="2437100" y="333947"/>
                  <a:pt x="2230881" y="342987"/>
                  <a:pt x="2092051" y="338554"/>
                </a:cubicBezTo>
                <a:cubicBezTo>
                  <a:pt x="1953221" y="334121"/>
                  <a:pt x="1635670" y="320742"/>
                  <a:pt x="1432059" y="338554"/>
                </a:cubicBezTo>
                <a:cubicBezTo>
                  <a:pt x="1228448" y="356366"/>
                  <a:pt x="1129178" y="342373"/>
                  <a:pt x="884141" y="338554"/>
                </a:cubicBezTo>
                <a:cubicBezTo>
                  <a:pt x="639104" y="334735"/>
                  <a:pt x="264670" y="369848"/>
                  <a:pt x="0" y="338554"/>
                </a:cubicBezTo>
                <a:cubicBezTo>
                  <a:pt x="5956" y="173311"/>
                  <a:pt x="4412" y="119946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167217" y="23054"/>
                  <a:pt x="458349" y="-24378"/>
                  <a:pt x="585276" y="0"/>
                </a:cubicBezTo>
                <a:cubicBezTo>
                  <a:pt x="712203" y="24378"/>
                  <a:pt x="931506" y="-16943"/>
                  <a:pt x="1095836" y="0"/>
                </a:cubicBezTo>
                <a:cubicBezTo>
                  <a:pt x="1260166" y="16943"/>
                  <a:pt x="1608815" y="16549"/>
                  <a:pt x="1793186" y="0"/>
                </a:cubicBezTo>
                <a:cubicBezTo>
                  <a:pt x="1977557" y="-16549"/>
                  <a:pt x="2193224" y="8508"/>
                  <a:pt x="2378463" y="0"/>
                </a:cubicBezTo>
                <a:cubicBezTo>
                  <a:pt x="2563702" y="-8508"/>
                  <a:pt x="2677656" y="-526"/>
                  <a:pt x="2963739" y="0"/>
                </a:cubicBezTo>
                <a:cubicBezTo>
                  <a:pt x="3249822" y="526"/>
                  <a:pt x="3402145" y="-3271"/>
                  <a:pt x="3735805" y="0"/>
                </a:cubicBezTo>
                <a:cubicBezTo>
                  <a:pt x="3739385" y="88093"/>
                  <a:pt x="3751252" y="214646"/>
                  <a:pt x="3735805" y="338554"/>
                </a:cubicBezTo>
                <a:cubicBezTo>
                  <a:pt x="3467340" y="325256"/>
                  <a:pt x="3295093" y="332478"/>
                  <a:pt x="3113171" y="338554"/>
                </a:cubicBezTo>
                <a:cubicBezTo>
                  <a:pt x="2931249" y="344630"/>
                  <a:pt x="2801280" y="354199"/>
                  <a:pt x="2602611" y="338554"/>
                </a:cubicBezTo>
                <a:cubicBezTo>
                  <a:pt x="2403942" y="322909"/>
                  <a:pt x="2149038" y="319933"/>
                  <a:pt x="1979977" y="338554"/>
                </a:cubicBezTo>
                <a:cubicBezTo>
                  <a:pt x="1810916" y="357175"/>
                  <a:pt x="1537661" y="351255"/>
                  <a:pt x="1357342" y="338554"/>
                </a:cubicBezTo>
                <a:cubicBezTo>
                  <a:pt x="1177023" y="325853"/>
                  <a:pt x="990855" y="349377"/>
                  <a:pt x="772066" y="338554"/>
                </a:cubicBezTo>
                <a:cubicBezTo>
                  <a:pt x="553277" y="327731"/>
                  <a:pt x="365936" y="326748"/>
                  <a:pt x="0" y="338554"/>
                </a:cubicBezTo>
                <a:cubicBezTo>
                  <a:pt x="-6532" y="193743"/>
                  <a:pt x="4142" y="1456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0195" y="4144626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510560 w 3735805"/>
              <a:gd name="connsiteY1" fmla="*/ 0 h 338554"/>
              <a:gd name="connsiteX2" fmla="*/ 1207910 w 3735805"/>
              <a:gd name="connsiteY2" fmla="*/ 0 h 338554"/>
              <a:gd name="connsiteX3" fmla="*/ 1793186 w 3735805"/>
              <a:gd name="connsiteY3" fmla="*/ 0 h 338554"/>
              <a:gd name="connsiteX4" fmla="*/ 2378463 w 3735805"/>
              <a:gd name="connsiteY4" fmla="*/ 0 h 338554"/>
              <a:gd name="connsiteX5" fmla="*/ 2926381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453179 w 3735805"/>
              <a:gd name="connsiteY9" fmla="*/ 338554 h 338554"/>
              <a:gd name="connsiteX10" fmla="*/ 1942619 w 3735805"/>
              <a:gd name="connsiteY10" fmla="*/ 338554 h 338554"/>
              <a:gd name="connsiteX11" fmla="*/ 1245268 w 3735805"/>
              <a:gd name="connsiteY11" fmla="*/ 338554 h 338554"/>
              <a:gd name="connsiteX12" fmla="*/ 622634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08991" y="-3766"/>
                  <a:pt x="309730" y="21438"/>
                  <a:pt x="510560" y="0"/>
                </a:cubicBezTo>
                <a:cubicBezTo>
                  <a:pt x="711390" y="-21438"/>
                  <a:pt x="891956" y="-20046"/>
                  <a:pt x="1207910" y="0"/>
                </a:cubicBezTo>
                <a:cubicBezTo>
                  <a:pt x="1523864" y="20046"/>
                  <a:pt x="1599289" y="18227"/>
                  <a:pt x="1793186" y="0"/>
                </a:cubicBezTo>
                <a:cubicBezTo>
                  <a:pt x="1987083" y="-18227"/>
                  <a:pt x="2211225" y="-21620"/>
                  <a:pt x="2378463" y="0"/>
                </a:cubicBezTo>
                <a:cubicBezTo>
                  <a:pt x="2545701" y="21620"/>
                  <a:pt x="2746890" y="-14854"/>
                  <a:pt x="2926381" y="0"/>
                </a:cubicBezTo>
                <a:cubicBezTo>
                  <a:pt x="3105872" y="14854"/>
                  <a:pt x="3429381" y="-21839"/>
                  <a:pt x="3735805" y="0"/>
                </a:cubicBezTo>
                <a:cubicBezTo>
                  <a:pt x="3734557" y="152539"/>
                  <a:pt x="3719565" y="198340"/>
                  <a:pt x="3735805" y="338554"/>
                </a:cubicBezTo>
                <a:cubicBezTo>
                  <a:pt x="3432184" y="356024"/>
                  <a:pt x="3423194" y="348306"/>
                  <a:pt x="3113171" y="338554"/>
                </a:cubicBezTo>
                <a:cubicBezTo>
                  <a:pt x="2803148" y="328802"/>
                  <a:pt x="2776255" y="345165"/>
                  <a:pt x="2453179" y="338554"/>
                </a:cubicBezTo>
                <a:cubicBezTo>
                  <a:pt x="2130103" y="331943"/>
                  <a:pt x="2064304" y="346826"/>
                  <a:pt x="1942619" y="338554"/>
                </a:cubicBezTo>
                <a:cubicBezTo>
                  <a:pt x="1820934" y="330282"/>
                  <a:pt x="1400646" y="311350"/>
                  <a:pt x="1245268" y="338554"/>
                </a:cubicBezTo>
                <a:cubicBezTo>
                  <a:pt x="1089890" y="365758"/>
                  <a:pt x="902420" y="352549"/>
                  <a:pt x="622634" y="338554"/>
                </a:cubicBezTo>
                <a:cubicBezTo>
                  <a:pt x="342848" y="324559"/>
                  <a:pt x="246020" y="330995"/>
                  <a:pt x="0" y="338554"/>
                </a:cubicBezTo>
                <a:cubicBezTo>
                  <a:pt x="-4675" y="174877"/>
                  <a:pt x="14255" y="148262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302406" y="14850"/>
                  <a:pt x="452806" y="-10510"/>
                  <a:pt x="697350" y="0"/>
                </a:cubicBezTo>
                <a:cubicBezTo>
                  <a:pt x="941894" y="10510"/>
                  <a:pt x="1197950" y="20049"/>
                  <a:pt x="1357342" y="0"/>
                </a:cubicBezTo>
                <a:cubicBezTo>
                  <a:pt x="1516734" y="-20049"/>
                  <a:pt x="1820911" y="-5682"/>
                  <a:pt x="1942619" y="0"/>
                </a:cubicBezTo>
                <a:cubicBezTo>
                  <a:pt x="2064327" y="5682"/>
                  <a:pt x="2454512" y="-12094"/>
                  <a:pt x="2602611" y="0"/>
                </a:cubicBezTo>
                <a:cubicBezTo>
                  <a:pt x="2750710" y="12094"/>
                  <a:pt x="3433091" y="11108"/>
                  <a:pt x="3735805" y="0"/>
                </a:cubicBezTo>
                <a:cubicBezTo>
                  <a:pt x="3733683" y="80813"/>
                  <a:pt x="3746938" y="195547"/>
                  <a:pt x="3735805" y="338554"/>
                </a:cubicBezTo>
                <a:cubicBezTo>
                  <a:pt x="3608313" y="317136"/>
                  <a:pt x="3419172" y="349063"/>
                  <a:pt x="3225245" y="338554"/>
                </a:cubicBezTo>
                <a:cubicBezTo>
                  <a:pt x="3031318" y="328045"/>
                  <a:pt x="2797115" y="364870"/>
                  <a:pt x="2602611" y="338554"/>
                </a:cubicBezTo>
                <a:cubicBezTo>
                  <a:pt x="2408107" y="312238"/>
                  <a:pt x="2226017" y="363006"/>
                  <a:pt x="2017335" y="338554"/>
                </a:cubicBezTo>
                <a:cubicBezTo>
                  <a:pt x="1808653" y="314102"/>
                  <a:pt x="1697357" y="344503"/>
                  <a:pt x="1394701" y="338554"/>
                </a:cubicBezTo>
                <a:cubicBezTo>
                  <a:pt x="1092045" y="332605"/>
                  <a:pt x="997742" y="343886"/>
                  <a:pt x="884141" y="338554"/>
                </a:cubicBezTo>
                <a:cubicBezTo>
                  <a:pt x="770540" y="333222"/>
                  <a:pt x="366627" y="332941"/>
                  <a:pt x="0" y="338554"/>
                </a:cubicBezTo>
                <a:cubicBezTo>
                  <a:pt x="16825" y="246166"/>
                  <a:pt x="15499" y="124798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593212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QueueUserAPC</a:t>
            </a:r>
            <a:r>
              <a:rPr lang="en-GB" sz="160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3" name="Straight Arrow Connector 2"/>
          <p:cNvCxnSpPr>
            <a:cxnSpLocks/>
            <a:stCxn id="8" idx="2"/>
            <a:endCxn id="7" idx="0"/>
          </p:cNvCxnSpPr>
          <p:nvPr/>
        </p:nvCxnSpPr>
        <p:spPr>
          <a:xfrm>
            <a:off x="4228098" y="3086934"/>
            <a:ext cx="0" cy="1057692"/>
          </a:xfrm>
          <a:prstGeom prst="straightConnector1">
            <a:avLst/>
          </a:prstGeom>
          <a:ln w="158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80075" y="3018068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22634 w 3735805"/>
              <a:gd name="connsiteY1" fmla="*/ 0 h 338554"/>
              <a:gd name="connsiteX2" fmla="*/ 1319984 w 3735805"/>
              <a:gd name="connsiteY2" fmla="*/ 0 h 338554"/>
              <a:gd name="connsiteX3" fmla="*/ 1830544 w 3735805"/>
              <a:gd name="connsiteY3" fmla="*/ 0 h 338554"/>
              <a:gd name="connsiteX4" fmla="*/ 2341104 w 3735805"/>
              <a:gd name="connsiteY4" fmla="*/ 0 h 338554"/>
              <a:gd name="connsiteX5" fmla="*/ 288902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50529 w 3735805"/>
              <a:gd name="connsiteY8" fmla="*/ 338554 h 338554"/>
              <a:gd name="connsiteX9" fmla="*/ 2565253 w 3735805"/>
              <a:gd name="connsiteY9" fmla="*/ 338554 h 338554"/>
              <a:gd name="connsiteX10" fmla="*/ 1905261 w 3735805"/>
              <a:gd name="connsiteY10" fmla="*/ 338554 h 338554"/>
              <a:gd name="connsiteX11" fmla="*/ 1207910 w 3735805"/>
              <a:gd name="connsiteY11" fmla="*/ 338554 h 338554"/>
              <a:gd name="connsiteX12" fmla="*/ 0 w 3735805"/>
              <a:gd name="connsiteY12" fmla="*/ 338554 h 338554"/>
              <a:gd name="connsiteX13" fmla="*/ 0 w 3735805"/>
              <a:gd name="connsiteY13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310883" y="-27658"/>
                  <a:pt x="483463" y="-7971"/>
                  <a:pt x="622634" y="0"/>
                </a:cubicBezTo>
                <a:cubicBezTo>
                  <a:pt x="761805" y="7971"/>
                  <a:pt x="1062928" y="-16531"/>
                  <a:pt x="1319984" y="0"/>
                </a:cubicBezTo>
                <a:cubicBezTo>
                  <a:pt x="1577040" y="16531"/>
                  <a:pt x="1620636" y="-20899"/>
                  <a:pt x="1830544" y="0"/>
                </a:cubicBezTo>
                <a:cubicBezTo>
                  <a:pt x="2040452" y="20899"/>
                  <a:pt x="2202710" y="17684"/>
                  <a:pt x="2341104" y="0"/>
                </a:cubicBezTo>
                <a:cubicBezTo>
                  <a:pt x="2479498" y="-17684"/>
                  <a:pt x="2774761" y="-2056"/>
                  <a:pt x="2889023" y="0"/>
                </a:cubicBezTo>
                <a:cubicBezTo>
                  <a:pt x="3003285" y="2056"/>
                  <a:pt x="3340138" y="-25265"/>
                  <a:pt x="3735805" y="0"/>
                </a:cubicBezTo>
                <a:cubicBezTo>
                  <a:pt x="3744352" y="121469"/>
                  <a:pt x="3740983" y="224237"/>
                  <a:pt x="3735805" y="338554"/>
                </a:cubicBezTo>
                <a:cubicBezTo>
                  <a:pt x="3590993" y="356277"/>
                  <a:pt x="3361726" y="328720"/>
                  <a:pt x="3150529" y="338554"/>
                </a:cubicBezTo>
                <a:cubicBezTo>
                  <a:pt x="2939332" y="348388"/>
                  <a:pt x="2734768" y="320959"/>
                  <a:pt x="2565253" y="338554"/>
                </a:cubicBezTo>
                <a:cubicBezTo>
                  <a:pt x="2395738" y="356149"/>
                  <a:pt x="2170288" y="323170"/>
                  <a:pt x="1905261" y="338554"/>
                </a:cubicBezTo>
                <a:cubicBezTo>
                  <a:pt x="1640234" y="353938"/>
                  <a:pt x="1350667" y="329350"/>
                  <a:pt x="1207910" y="338554"/>
                </a:cubicBezTo>
                <a:cubicBezTo>
                  <a:pt x="1065153" y="347758"/>
                  <a:pt x="357097" y="347163"/>
                  <a:pt x="0" y="338554"/>
                </a:cubicBezTo>
                <a:cubicBezTo>
                  <a:pt x="-16847" y="188828"/>
                  <a:pt x="16426" y="117878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28838" y="-10259"/>
                  <a:pt x="439068" y="21138"/>
                  <a:pt x="585276" y="0"/>
                </a:cubicBezTo>
                <a:cubicBezTo>
                  <a:pt x="731484" y="-21138"/>
                  <a:pt x="884114" y="24469"/>
                  <a:pt x="1170552" y="0"/>
                </a:cubicBezTo>
                <a:cubicBezTo>
                  <a:pt x="1456990" y="-24469"/>
                  <a:pt x="1543216" y="3538"/>
                  <a:pt x="1867902" y="0"/>
                </a:cubicBezTo>
                <a:cubicBezTo>
                  <a:pt x="2192588" y="-3538"/>
                  <a:pt x="2128193" y="-12890"/>
                  <a:pt x="2378463" y="0"/>
                </a:cubicBezTo>
                <a:cubicBezTo>
                  <a:pt x="2628733" y="12890"/>
                  <a:pt x="2716557" y="-21579"/>
                  <a:pt x="3038455" y="0"/>
                </a:cubicBezTo>
                <a:cubicBezTo>
                  <a:pt x="3360353" y="21579"/>
                  <a:pt x="3437407" y="-27909"/>
                  <a:pt x="3735805" y="0"/>
                </a:cubicBezTo>
                <a:cubicBezTo>
                  <a:pt x="3735199" y="85653"/>
                  <a:pt x="3742991" y="252904"/>
                  <a:pt x="3735805" y="338554"/>
                </a:cubicBezTo>
                <a:cubicBezTo>
                  <a:pt x="3416740" y="338192"/>
                  <a:pt x="3291848" y="339115"/>
                  <a:pt x="3038455" y="338554"/>
                </a:cubicBezTo>
                <a:cubicBezTo>
                  <a:pt x="2785062" y="337994"/>
                  <a:pt x="2665740" y="333604"/>
                  <a:pt x="2527895" y="338554"/>
                </a:cubicBezTo>
                <a:cubicBezTo>
                  <a:pt x="2390050" y="343504"/>
                  <a:pt x="2087981" y="347062"/>
                  <a:pt x="1942619" y="338554"/>
                </a:cubicBezTo>
                <a:cubicBezTo>
                  <a:pt x="1797257" y="330046"/>
                  <a:pt x="1628509" y="334429"/>
                  <a:pt x="1394701" y="338554"/>
                </a:cubicBezTo>
                <a:cubicBezTo>
                  <a:pt x="1160893" y="342679"/>
                  <a:pt x="862315" y="342363"/>
                  <a:pt x="697350" y="338554"/>
                </a:cubicBezTo>
                <a:cubicBezTo>
                  <a:pt x="532385" y="334745"/>
                  <a:pt x="328538" y="308336"/>
                  <a:pt x="0" y="338554"/>
                </a:cubicBezTo>
                <a:cubicBezTo>
                  <a:pt x="10537" y="185740"/>
                  <a:pt x="4385" y="10159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379912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MsgWaitForMultipleObjectsEx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0075" y="2356331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54693 w 3735805"/>
              <a:gd name="connsiteY3" fmla="*/ 0 h 338554"/>
              <a:gd name="connsiteX4" fmla="*/ 2565253 w 3735805"/>
              <a:gd name="connsiteY4" fmla="*/ 0 h 338554"/>
              <a:gd name="connsiteX5" fmla="*/ 3187887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038455 w 3735805"/>
              <a:gd name="connsiteY8" fmla="*/ 338554 h 338554"/>
              <a:gd name="connsiteX9" fmla="*/ 2378463 w 3735805"/>
              <a:gd name="connsiteY9" fmla="*/ 338554 h 338554"/>
              <a:gd name="connsiteX10" fmla="*/ 1681112 w 3735805"/>
              <a:gd name="connsiteY10" fmla="*/ 338554 h 338554"/>
              <a:gd name="connsiteX11" fmla="*/ 1133194 w 3735805"/>
              <a:gd name="connsiteY11" fmla="*/ 338554 h 338554"/>
              <a:gd name="connsiteX12" fmla="*/ 622634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229999" y="-14745"/>
                  <a:pt x="539660" y="-18988"/>
                  <a:pt x="697350" y="0"/>
                </a:cubicBezTo>
                <a:cubicBezTo>
                  <a:pt x="855040" y="18988"/>
                  <a:pt x="1205260" y="-12693"/>
                  <a:pt x="1357342" y="0"/>
                </a:cubicBezTo>
                <a:cubicBezTo>
                  <a:pt x="1509424" y="12693"/>
                  <a:pt x="1745700" y="24748"/>
                  <a:pt x="2054693" y="0"/>
                </a:cubicBezTo>
                <a:cubicBezTo>
                  <a:pt x="2363686" y="-24748"/>
                  <a:pt x="2326491" y="-1706"/>
                  <a:pt x="2565253" y="0"/>
                </a:cubicBezTo>
                <a:cubicBezTo>
                  <a:pt x="2804015" y="1706"/>
                  <a:pt x="2893031" y="10013"/>
                  <a:pt x="3187887" y="0"/>
                </a:cubicBezTo>
                <a:cubicBezTo>
                  <a:pt x="3482743" y="-10013"/>
                  <a:pt x="3534457" y="-13843"/>
                  <a:pt x="3735805" y="0"/>
                </a:cubicBezTo>
                <a:cubicBezTo>
                  <a:pt x="3725352" y="165182"/>
                  <a:pt x="3744632" y="185201"/>
                  <a:pt x="3735805" y="338554"/>
                </a:cubicBezTo>
                <a:cubicBezTo>
                  <a:pt x="3417301" y="346433"/>
                  <a:pt x="3250791" y="352460"/>
                  <a:pt x="3038455" y="338554"/>
                </a:cubicBezTo>
                <a:cubicBezTo>
                  <a:pt x="2826119" y="324649"/>
                  <a:pt x="2680113" y="356092"/>
                  <a:pt x="2378463" y="338554"/>
                </a:cubicBezTo>
                <a:cubicBezTo>
                  <a:pt x="2076813" y="321016"/>
                  <a:pt x="2012112" y="362053"/>
                  <a:pt x="1681112" y="338554"/>
                </a:cubicBezTo>
                <a:cubicBezTo>
                  <a:pt x="1350112" y="315055"/>
                  <a:pt x="1349665" y="334036"/>
                  <a:pt x="1133194" y="338554"/>
                </a:cubicBezTo>
                <a:cubicBezTo>
                  <a:pt x="916723" y="343072"/>
                  <a:pt x="866660" y="325508"/>
                  <a:pt x="622634" y="338554"/>
                </a:cubicBezTo>
                <a:cubicBezTo>
                  <a:pt x="378608" y="351600"/>
                  <a:pt x="155413" y="338401"/>
                  <a:pt x="0" y="338554"/>
                </a:cubicBezTo>
                <a:cubicBezTo>
                  <a:pt x="7694" y="217995"/>
                  <a:pt x="10857" y="143959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34943" y="26421"/>
                  <a:pt x="433726" y="6002"/>
                  <a:pt x="585276" y="0"/>
                </a:cubicBezTo>
                <a:cubicBezTo>
                  <a:pt x="736826" y="-6002"/>
                  <a:pt x="1043532" y="-23541"/>
                  <a:pt x="1207910" y="0"/>
                </a:cubicBezTo>
                <a:cubicBezTo>
                  <a:pt x="1372288" y="23541"/>
                  <a:pt x="1760702" y="6353"/>
                  <a:pt x="1905261" y="0"/>
                </a:cubicBezTo>
                <a:cubicBezTo>
                  <a:pt x="2049820" y="-6353"/>
                  <a:pt x="2214442" y="-18853"/>
                  <a:pt x="2453179" y="0"/>
                </a:cubicBezTo>
                <a:cubicBezTo>
                  <a:pt x="2691916" y="18853"/>
                  <a:pt x="2802815" y="8267"/>
                  <a:pt x="2963739" y="0"/>
                </a:cubicBezTo>
                <a:cubicBezTo>
                  <a:pt x="3124663" y="-8267"/>
                  <a:pt x="3480016" y="6258"/>
                  <a:pt x="3735805" y="0"/>
                </a:cubicBezTo>
                <a:cubicBezTo>
                  <a:pt x="3719969" y="71715"/>
                  <a:pt x="3719040" y="179341"/>
                  <a:pt x="3735805" y="338554"/>
                </a:cubicBezTo>
                <a:cubicBezTo>
                  <a:pt x="3426704" y="357984"/>
                  <a:pt x="3323058" y="313222"/>
                  <a:pt x="3113171" y="338554"/>
                </a:cubicBezTo>
                <a:cubicBezTo>
                  <a:pt x="2903284" y="363886"/>
                  <a:pt x="2837276" y="325897"/>
                  <a:pt x="2565253" y="338554"/>
                </a:cubicBezTo>
                <a:cubicBezTo>
                  <a:pt x="2293230" y="351211"/>
                  <a:pt x="2108240" y="336307"/>
                  <a:pt x="1905261" y="338554"/>
                </a:cubicBezTo>
                <a:cubicBezTo>
                  <a:pt x="1702282" y="340801"/>
                  <a:pt x="1623636" y="348141"/>
                  <a:pt x="1394701" y="338554"/>
                </a:cubicBezTo>
                <a:cubicBezTo>
                  <a:pt x="1165766" y="328967"/>
                  <a:pt x="1123276" y="319567"/>
                  <a:pt x="884141" y="338554"/>
                </a:cubicBezTo>
                <a:cubicBezTo>
                  <a:pt x="645006" y="357541"/>
                  <a:pt x="219886" y="374015"/>
                  <a:pt x="0" y="338554"/>
                </a:cubicBezTo>
                <a:cubicBezTo>
                  <a:pt x="5867" y="240381"/>
                  <a:pt x="-7886" y="7053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769920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SignalObjectAndWait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0075" y="1744726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22634 w 3735805"/>
              <a:gd name="connsiteY1" fmla="*/ 0 h 338554"/>
              <a:gd name="connsiteX2" fmla="*/ 1207910 w 3735805"/>
              <a:gd name="connsiteY2" fmla="*/ 0 h 338554"/>
              <a:gd name="connsiteX3" fmla="*/ 1867903 w 3735805"/>
              <a:gd name="connsiteY3" fmla="*/ 0 h 338554"/>
              <a:gd name="connsiteX4" fmla="*/ 2453179 w 3735805"/>
              <a:gd name="connsiteY4" fmla="*/ 0 h 338554"/>
              <a:gd name="connsiteX5" fmla="*/ 2963739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038455 w 3735805"/>
              <a:gd name="connsiteY8" fmla="*/ 338554 h 338554"/>
              <a:gd name="connsiteX9" fmla="*/ 2415821 w 3735805"/>
              <a:gd name="connsiteY9" fmla="*/ 338554 h 338554"/>
              <a:gd name="connsiteX10" fmla="*/ 1755828 w 3735805"/>
              <a:gd name="connsiteY10" fmla="*/ 338554 h 338554"/>
              <a:gd name="connsiteX11" fmla="*/ 1095836 w 3735805"/>
              <a:gd name="connsiteY11" fmla="*/ 338554 h 338554"/>
              <a:gd name="connsiteX12" fmla="*/ 0 w 3735805"/>
              <a:gd name="connsiteY12" fmla="*/ 338554 h 338554"/>
              <a:gd name="connsiteX13" fmla="*/ 0 w 3735805"/>
              <a:gd name="connsiteY13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233326" y="-20478"/>
                  <a:pt x="472273" y="-8954"/>
                  <a:pt x="622634" y="0"/>
                </a:cubicBezTo>
                <a:cubicBezTo>
                  <a:pt x="772995" y="8954"/>
                  <a:pt x="992373" y="24403"/>
                  <a:pt x="1207910" y="0"/>
                </a:cubicBezTo>
                <a:cubicBezTo>
                  <a:pt x="1423447" y="-24403"/>
                  <a:pt x="1667977" y="-25093"/>
                  <a:pt x="1867903" y="0"/>
                </a:cubicBezTo>
                <a:cubicBezTo>
                  <a:pt x="2067829" y="25093"/>
                  <a:pt x="2238637" y="22336"/>
                  <a:pt x="2453179" y="0"/>
                </a:cubicBezTo>
                <a:cubicBezTo>
                  <a:pt x="2667721" y="-22336"/>
                  <a:pt x="2842452" y="2701"/>
                  <a:pt x="2963739" y="0"/>
                </a:cubicBezTo>
                <a:cubicBezTo>
                  <a:pt x="3085026" y="-2701"/>
                  <a:pt x="3502760" y="32484"/>
                  <a:pt x="3735805" y="0"/>
                </a:cubicBezTo>
                <a:cubicBezTo>
                  <a:pt x="3742786" y="126062"/>
                  <a:pt x="3727698" y="268084"/>
                  <a:pt x="3735805" y="338554"/>
                </a:cubicBezTo>
                <a:cubicBezTo>
                  <a:pt x="3456506" y="319893"/>
                  <a:pt x="3214565" y="338114"/>
                  <a:pt x="3038455" y="338554"/>
                </a:cubicBezTo>
                <a:cubicBezTo>
                  <a:pt x="2862345" y="338995"/>
                  <a:pt x="2566381" y="366814"/>
                  <a:pt x="2415821" y="338554"/>
                </a:cubicBezTo>
                <a:cubicBezTo>
                  <a:pt x="2265261" y="310294"/>
                  <a:pt x="2070027" y="337997"/>
                  <a:pt x="1755828" y="338554"/>
                </a:cubicBezTo>
                <a:cubicBezTo>
                  <a:pt x="1441629" y="339111"/>
                  <a:pt x="1374909" y="346615"/>
                  <a:pt x="1095836" y="338554"/>
                </a:cubicBezTo>
                <a:cubicBezTo>
                  <a:pt x="816763" y="330493"/>
                  <a:pt x="242744" y="365935"/>
                  <a:pt x="0" y="338554"/>
                </a:cubicBezTo>
                <a:cubicBezTo>
                  <a:pt x="-12394" y="231660"/>
                  <a:pt x="-11525" y="167040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50053" y="13544"/>
                  <a:pt x="317397" y="-11128"/>
                  <a:pt x="510560" y="0"/>
                </a:cubicBezTo>
                <a:cubicBezTo>
                  <a:pt x="703723" y="11128"/>
                  <a:pt x="907921" y="17315"/>
                  <a:pt x="1133194" y="0"/>
                </a:cubicBezTo>
                <a:cubicBezTo>
                  <a:pt x="1358467" y="-17315"/>
                  <a:pt x="1449476" y="20455"/>
                  <a:pt x="1755828" y="0"/>
                </a:cubicBezTo>
                <a:cubicBezTo>
                  <a:pt x="2062180" y="-20455"/>
                  <a:pt x="2111642" y="-29219"/>
                  <a:pt x="2341104" y="0"/>
                </a:cubicBezTo>
                <a:cubicBezTo>
                  <a:pt x="2570566" y="29219"/>
                  <a:pt x="2766371" y="-2956"/>
                  <a:pt x="3001097" y="0"/>
                </a:cubicBezTo>
                <a:cubicBezTo>
                  <a:pt x="3235823" y="2956"/>
                  <a:pt x="3416891" y="-2320"/>
                  <a:pt x="3735805" y="0"/>
                </a:cubicBezTo>
                <a:cubicBezTo>
                  <a:pt x="3727945" y="121779"/>
                  <a:pt x="3740834" y="243377"/>
                  <a:pt x="3735805" y="338554"/>
                </a:cubicBezTo>
                <a:cubicBezTo>
                  <a:pt x="3520715" y="372453"/>
                  <a:pt x="3276450" y="364376"/>
                  <a:pt x="3038455" y="338554"/>
                </a:cubicBezTo>
                <a:cubicBezTo>
                  <a:pt x="2800460" y="312733"/>
                  <a:pt x="2547603" y="362705"/>
                  <a:pt x="2341104" y="338554"/>
                </a:cubicBezTo>
                <a:cubicBezTo>
                  <a:pt x="2134605" y="314403"/>
                  <a:pt x="2035648" y="338605"/>
                  <a:pt x="1830544" y="338554"/>
                </a:cubicBezTo>
                <a:cubicBezTo>
                  <a:pt x="1625440" y="338503"/>
                  <a:pt x="1278248" y="326145"/>
                  <a:pt x="1133194" y="338554"/>
                </a:cubicBezTo>
                <a:cubicBezTo>
                  <a:pt x="988140" y="350964"/>
                  <a:pt x="237739" y="369198"/>
                  <a:pt x="0" y="338554"/>
                </a:cubicBezTo>
                <a:cubicBezTo>
                  <a:pt x="-839" y="236619"/>
                  <a:pt x="3725" y="9922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784864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SleepEx</a:t>
            </a:r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0075" y="3689830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547918 w 3735805"/>
              <a:gd name="connsiteY1" fmla="*/ 0 h 338554"/>
              <a:gd name="connsiteX2" fmla="*/ 1170552 w 3735805"/>
              <a:gd name="connsiteY2" fmla="*/ 0 h 338554"/>
              <a:gd name="connsiteX3" fmla="*/ 1867903 w 3735805"/>
              <a:gd name="connsiteY3" fmla="*/ 0 h 338554"/>
              <a:gd name="connsiteX4" fmla="*/ 2378463 w 3735805"/>
              <a:gd name="connsiteY4" fmla="*/ 0 h 338554"/>
              <a:gd name="connsiteX5" fmla="*/ 288902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50529 w 3735805"/>
              <a:gd name="connsiteY8" fmla="*/ 338554 h 338554"/>
              <a:gd name="connsiteX9" fmla="*/ 2453179 w 3735805"/>
              <a:gd name="connsiteY9" fmla="*/ 338554 h 338554"/>
              <a:gd name="connsiteX10" fmla="*/ 1830544 w 3735805"/>
              <a:gd name="connsiteY10" fmla="*/ 338554 h 338554"/>
              <a:gd name="connsiteX11" fmla="*/ 1170552 w 3735805"/>
              <a:gd name="connsiteY11" fmla="*/ 338554 h 338554"/>
              <a:gd name="connsiteX12" fmla="*/ 622634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69575" y="-8063"/>
                  <a:pt x="330352" y="25038"/>
                  <a:pt x="547918" y="0"/>
                </a:cubicBezTo>
                <a:cubicBezTo>
                  <a:pt x="765484" y="-25038"/>
                  <a:pt x="908416" y="-28678"/>
                  <a:pt x="1170552" y="0"/>
                </a:cubicBezTo>
                <a:cubicBezTo>
                  <a:pt x="1432688" y="28678"/>
                  <a:pt x="1699599" y="-5181"/>
                  <a:pt x="1867903" y="0"/>
                </a:cubicBezTo>
                <a:cubicBezTo>
                  <a:pt x="2036207" y="5181"/>
                  <a:pt x="2189489" y="5237"/>
                  <a:pt x="2378463" y="0"/>
                </a:cubicBezTo>
                <a:cubicBezTo>
                  <a:pt x="2567437" y="-5237"/>
                  <a:pt x="2785938" y="-18535"/>
                  <a:pt x="2889023" y="0"/>
                </a:cubicBezTo>
                <a:cubicBezTo>
                  <a:pt x="2992108" y="18535"/>
                  <a:pt x="3416834" y="-17111"/>
                  <a:pt x="3735805" y="0"/>
                </a:cubicBezTo>
                <a:cubicBezTo>
                  <a:pt x="3742027" y="166762"/>
                  <a:pt x="3738123" y="190587"/>
                  <a:pt x="3735805" y="338554"/>
                </a:cubicBezTo>
                <a:cubicBezTo>
                  <a:pt x="3605151" y="341072"/>
                  <a:pt x="3391412" y="310391"/>
                  <a:pt x="3150529" y="338554"/>
                </a:cubicBezTo>
                <a:cubicBezTo>
                  <a:pt x="2909646" y="366717"/>
                  <a:pt x="2630021" y="353952"/>
                  <a:pt x="2453179" y="338554"/>
                </a:cubicBezTo>
                <a:cubicBezTo>
                  <a:pt x="2276337" y="323157"/>
                  <a:pt x="1976950" y="324435"/>
                  <a:pt x="1830544" y="338554"/>
                </a:cubicBezTo>
                <a:cubicBezTo>
                  <a:pt x="1684138" y="352673"/>
                  <a:pt x="1372390" y="357942"/>
                  <a:pt x="1170552" y="338554"/>
                </a:cubicBezTo>
                <a:cubicBezTo>
                  <a:pt x="968714" y="319166"/>
                  <a:pt x="814710" y="352321"/>
                  <a:pt x="622634" y="338554"/>
                </a:cubicBezTo>
                <a:cubicBezTo>
                  <a:pt x="430558" y="324787"/>
                  <a:pt x="149109" y="366930"/>
                  <a:pt x="0" y="338554"/>
                </a:cubicBezTo>
                <a:cubicBezTo>
                  <a:pt x="8115" y="266725"/>
                  <a:pt x="-11871" y="147233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89368" y="-5295"/>
                  <a:pt x="339515" y="19342"/>
                  <a:pt x="659992" y="0"/>
                </a:cubicBezTo>
                <a:cubicBezTo>
                  <a:pt x="980469" y="-19342"/>
                  <a:pt x="1054991" y="513"/>
                  <a:pt x="1207910" y="0"/>
                </a:cubicBezTo>
                <a:cubicBezTo>
                  <a:pt x="1360829" y="-513"/>
                  <a:pt x="1516549" y="-20554"/>
                  <a:pt x="1718470" y="0"/>
                </a:cubicBezTo>
                <a:cubicBezTo>
                  <a:pt x="1920391" y="20554"/>
                  <a:pt x="2094160" y="-4141"/>
                  <a:pt x="2229030" y="0"/>
                </a:cubicBezTo>
                <a:cubicBezTo>
                  <a:pt x="2363900" y="4141"/>
                  <a:pt x="2583456" y="21006"/>
                  <a:pt x="2814306" y="0"/>
                </a:cubicBezTo>
                <a:cubicBezTo>
                  <a:pt x="3045156" y="-21006"/>
                  <a:pt x="3476182" y="-16595"/>
                  <a:pt x="3735805" y="0"/>
                </a:cubicBezTo>
                <a:cubicBezTo>
                  <a:pt x="3727759" y="80590"/>
                  <a:pt x="3719904" y="262644"/>
                  <a:pt x="3735805" y="338554"/>
                </a:cubicBezTo>
                <a:cubicBezTo>
                  <a:pt x="3540388" y="344028"/>
                  <a:pt x="3376847" y="339152"/>
                  <a:pt x="3225245" y="338554"/>
                </a:cubicBezTo>
                <a:cubicBezTo>
                  <a:pt x="3073643" y="337956"/>
                  <a:pt x="2865210" y="367721"/>
                  <a:pt x="2565253" y="338554"/>
                </a:cubicBezTo>
                <a:cubicBezTo>
                  <a:pt x="2265296" y="309387"/>
                  <a:pt x="2158759" y="308436"/>
                  <a:pt x="1942619" y="338554"/>
                </a:cubicBezTo>
                <a:cubicBezTo>
                  <a:pt x="1726479" y="368672"/>
                  <a:pt x="1559037" y="314200"/>
                  <a:pt x="1319984" y="338554"/>
                </a:cubicBezTo>
                <a:cubicBezTo>
                  <a:pt x="1080931" y="362908"/>
                  <a:pt x="948970" y="351796"/>
                  <a:pt x="697350" y="338554"/>
                </a:cubicBezTo>
                <a:cubicBezTo>
                  <a:pt x="445730" y="325312"/>
                  <a:pt x="265984" y="372691"/>
                  <a:pt x="0" y="338554"/>
                </a:cubicBezTo>
                <a:cubicBezTo>
                  <a:pt x="-2983" y="202932"/>
                  <a:pt x="16315" y="9134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054978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WaitForSingleObjectEx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071360" y="1788694"/>
            <a:ext cx="435864" cy="2257926"/>
          </a:xfrm>
          <a:custGeom>
            <a:avLst/>
            <a:gdLst>
              <a:gd name="connsiteX0" fmla="*/ 435864 w 435864"/>
              <a:gd name="connsiteY0" fmla="*/ 2257926 h 2257926"/>
              <a:gd name="connsiteX1" fmla="*/ 217932 w 435864"/>
              <a:gd name="connsiteY1" fmla="*/ 2221605 h 2257926"/>
              <a:gd name="connsiteX2" fmla="*/ 217932 w 435864"/>
              <a:gd name="connsiteY2" fmla="*/ 1672318 h 2257926"/>
              <a:gd name="connsiteX3" fmla="*/ 217932 w 435864"/>
              <a:gd name="connsiteY3" fmla="*/ 1165284 h 2257926"/>
              <a:gd name="connsiteX4" fmla="*/ 0 w 435864"/>
              <a:gd name="connsiteY4" fmla="*/ 1128963 h 2257926"/>
              <a:gd name="connsiteX5" fmla="*/ 217932 w 435864"/>
              <a:gd name="connsiteY5" fmla="*/ 1092642 h 2257926"/>
              <a:gd name="connsiteX6" fmla="*/ 217932 w 435864"/>
              <a:gd name="connsiteY6" fmla="*/ 585608 h 2257926"/>
              <a:gd name="connsiteX7" fmla="*/ 217932 w 435864"/>
              <a:gd name="connsiteY7" fmla="*/ 36321 h 2257926"/>
              <a:gd name="connsiteX8" fmla="*/ 435864 w 435864"/>
              <a:gd name="connsiteY8" fmla="*/ 0 h 2257926"/>
              <a:gd name="connsiteX9" fmla="*/ 435864 w 435864"/>
              <a:gd name="connsiteY9" fmla="*/ 609640 h 2257926"/>
              <a:gd name="connsiteX10" fmla="*/ 435864 w 435864"/>
              <a:gd name="connsiteY10" fmla="*/ 1196701 h 2257926"/>
              <a:gd name="connsiteX11" fmla="*/ 435864 w 435864"/>
              <a:gd name="connsiteY11" fmla="*/ 1693445 h 2257926"/>
              <a:gd name="connsiteX12" fmla="*/ 435864 w 435864"/>
              <a:gd name="connsiteY12" fmla="*/ 2257926 h 2257926"/>
              <a:gd name="connsiteX0" fmla="*/ 435864 w 435864"/>
              <a:gd name="connsiteY0" fmla="*/ 2257926 h 2257926"/>
              <a:gd name="connsiteX1" fmla="*/ 217932 w 435864"/>
              <a:gd name="connsiteY1" fmla="*/ 2221605 h 2257926"/>
              <a:gd name="connsiteX2" fmla="*/ 217932 w 435864"/>
              <a:gd name="connsiteY2" fmla="*/ 1693445 h 2257926"/>
              <a:gd name="connsiteX3" fmla="*/ 217932 w 435864"/>
              <a:gd name="connsiteY3" fmla="*/ 1165284 h 2257926"/>
              <a:gd name="connsiteX4" fmla="*/ 0 w 435864"/>
              <a:gd name="connsiteY4" fmla="*/ 1128963 h 2257926"/>
              <a:gd name="connsiteX5" fmla="*/ 217932 w 435864"/>
              <a:gd name="connsiteY5" fmla="*/ 1092642 h 2257926"/>
              <a:gd name="connsiteX6" fmla="*/ 217932 w 435864"/>
              <a:gd name="connsiteY6" fmla="*/ 596171 h 2257926"/>
              <a:gd name="connsiteX7" fmla="*/ 217932 w 435864"/>
              <a:gd name="connsiteY7" fmla="*/ 36321 h 2257926"/>
              <a:gd name="connsiteX8" fmla="*/ 435864 w 435864"/>
              <a:gd name="connsiteY8" fmla="*/ 0 h 225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864" h="2257926" stroke="0" extrusionOk="0">
                <a:moveTo>
                  <a:pt x="435864" y="2257926"/>
                </a:moveTo>
                <a:cubicBezTo>
                  <a:pt x="314656" y="2257403"/>
                  <a:pt x="215677" y="2242511"/>
                  <a:pt x="217932" y="2221605"/>
                </a:cubicBezTo>
                <a:cubicBezTo>
                  <a:pt x="193876" y="2062723"/>
                  <a:pt x="200691" y="1902421"/>
                  <a:pt x="217932" y="1672318"/>
                </a:cubicBezTo>
                <a:cubicBezTo>
                  <a:pt x="235173" y="1442215"/>
                  <a:pt x="231120" y="1276142"/>
                  <a:pt x="217932" y="1165284"/>
                </a:cubicBezTo>
                <a:cubicBezTo>
                  <a:pt x="206735" y="1139098"/>
                  <a:pt x="126173" y="1131740"/>
                  <a:pt x="0" y="1128963"/>
                </a:cubicBezTo>
                <a:cubicBezTo>
                  <a:pt x="122304" y="1129193"/>
                  <a:pt x="218302" y="1111940"/>
                  <a:pt x="217932" y="1092642"/>
                </a:cubicBezTo>
                <a:cubicBezTo>
                  <a:pt x="213643" y="854581"/>
                  <a:pt x="197386" y="711728"/>
                  <a:pt x="217932" y="585608"/>
                </a:cubicBezTo>
                <a:cubicBezTo>
                  <a:pt x="238478" y="459488"/>
                  <a:pt x="193648" y="177902"/>
                  <a:pt x="217932" y="36321"/>
                </a:cubicBezTo>
                <a:cubicBezTo>
                  <a:pt x="232786" y="24577"/>
                  <a:pt x="325696" y="2451"/>
                  <a:pt x="435864" y="0"/>
                </a:cubicBezTo>
                <a:cubicBezTo>
                  <a:pt x="432373" y="123332"/>
                  <a:pt x="464215" y="396811"/>
                  <a:pt x="435864" y="609640"/>
                </a:cubicBezTo>
                <a:cubicBezTo>
                  <a:pt x="407513" y="822469"/>
                  <a:pt x="461561" y="923153"/>
                  <a:pt x="435864" y="1196701"/>
                </a:cubicBezTo>
                <a:cubicBezTo>
                  <a:pt x="410167" y="1470249"/>
                  <a:pt x="433319" y="1531231"/>
                  <a:pt x="435864" y="1693445"/>
                </a:cubicBezTo>
                <a:cubicBezTo>
                  <a:pt x="438409" y="1855659"/>
                  <a:pt x="447535" y="1984016"/>
                  <a:pt x="435864" y="2257926"/>
                </a:cubicBezTo>
                <a:close/>
              </a:path>
              <a:path w="435864" h="2257926" fill="none" extrusionOk="0">
                <a:moveTo>
                  <a:pt x="435864" y="2257926"/>
                </a:moveTo>
                <a:cubicBezTo>
                  <a:pt x="314817" y="2257887"/>
                  <a:pt x="218747" y="2242367"/>
                  <a:pt x="217932" y="2221605"/>
                </a:cubicBezTo>
                <a:cubicBezTo>
                  <a:pt x="203995" y="2048646"/>
                  <a:pt x="214676" y="1953222"/>
                  <a:pt x="217932" y="1693445"/>
                </a:cubicBezTo>
                <a:cubicBezTo>
                  <a:pt x="221188" y="1433668"/>
                  <a:pt x="219175" y="1357861"/>
                  <a:pt x="217932" y="1165284"/>
                </a:cubicBezTo>
                <a:cubicBezTo>
                  <a:pt x="216819" y="1122125"/>
                  <a:pt x="135110" y="1138255"/>
                  <a:pt x="0" y="1128963"/>
                </a:cubicBezTo>
                <a:cubicBezTo>
                  <a:pt x="117578" y="1129574"/>
                  <a:pt x="216452" y="1117315"/>
                  <a:pt x="217932" y="1092642"/>
                </a:cubicBezTo>
                <a:cubicBezTo>
                  <a:pt x="214436" y="889402"/>
                  <a:pt x="234466" y="822056"/>
                  <a:pt x="217932" y="596171"/>
                </a:cubicBezTo>
                <a:cubicBezTo>
                  <a:pt x="201398" y="370286"/>
                  <a:pt x="228366" y="290217"/>
                  <a:pt x="217932" y="36321"/>
                </a:cubicBezTo>
                <a:cubicBezTo>
                  <a:pt x="233535" y="918"/>
                  <a:pt x="305317" y="5711"/>
                  <a:pt x="435864" y="0"/>
                </a:cubicBezTo>
              </a:path>
              <a:path w="435864" h="2257926" fill="none" stroke="0" extrusionOk="0">
                <a:moveTo>
                  <a:pt x="435864" y="2257926"/>
                </a:moveTo>
                <a:cubicBezTo>
                  <a:pt x="316399" y="2253711"/>
                  <a:pt x="214829" y="2242175"/>
                  <a:pt x="217932" y="2221605"/>
                </a:cubicBezTo>
                <a:cubicBezTo>
                  <a:pt x="194884" y="2064533"/>
                  <a:pt x="205980" y="1800054"/>
                  <a:pt x="217932" y="1672318"/>
                </a:cubicBezTo>
                <a:cubicBezTo>
                  <a:pt x="229884" y="1544582"/>
                  <a:pt x="225521" y="1359900"/>
                  <a:pt x="217932" y="1165284"/>
                </a:cubicBezTo>
                <a:cubicBezTo>
                  <a:pt x="211089" y="1149219"/>
                  <a:pt x="113266" y="1141648"/>
                  <a:pt x="0" y="1128963"/>
                </a:cubicBezTo>
                <a:cubicBezTo>
                  <a:pt x="121349" y="1129697"/>
                  <a:pt x="217780" y="1116320"/>
                  <a:pt x="217932" y="1092642"/>
                </a:cubicBezTo>
                <a:cubicBezTo>
                  <a:pt x="205415" y="928634"/>
                  <a:pt x="235074" y="688775"/>
                  <a:pt x="217932" y="543355"/>
                </a:cubicBezTo>
                <a:cubicBezTo>
                  <a:pt x="200790" y="397935"/>
                  <a:pt x="237774" y="254344"/>
                  <a:pt x="217932" y="36321"/>
                </a:cubicBezTo>
                <a:cubicBezTo>
                  <a:pt x="214214" y="18222"/>
                  <a:pt x="318834" y="-19048"/>
                  <a:pt x="435864" y="0"/>
                </a:cubicBez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6096000" y="2910840"/>
            <a:ext cx="975360" cy="6817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6377" y="135213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Alterable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3437" y="1634065"/>
            <a:ext cx="8302977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endParaRPr lang="en-US" sz="1600" dirty="0"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pic>
        <p:nvPicPr>
          <p:cNvPr id="6" name="Picture 6" descr="A picture containing indoor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3" y="3935276"/>
            <a:ext cx="8858013" cy="2162944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QueueUserAPC(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thread_handle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fptr_LoadLibrary(), </a:t>
            </a:r>
            <a:r>
              <a:rPr lang="en-GB" sz="160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"С:/MyDocs/mal.dll"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  <a:endParaRPr lang="en-GB" sz="1600" dirty="0">
              <a:solidFill>
                <a:schemeClr val="accent5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182758" y="15642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0720" y="1969169"/>
            <a:ext cx="944479" cy="9946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4"/>
          <p:cNvSpPr txBox="1"/>
          <p:nvPr/>
        </p:nvSpPr>
        <p:spPr>
          <a:xfrm>
            <a:off x="6713671" y="876522"/>
            <a:ext cx="2398889" cy="584775"/>
          </a:xfrm>
          <a:custGeom>
            <a:avLst/>
            <a:gdLst>
              <a:gd name="connsiteX0" fmla="*/ 0 w 2398889"/>
              <a:gd name="connsiteY0" fmla="*/ 0 h 584775"/>
              <a:gd name="connsiteX1" fmla="*/ 551744 w 2398889"/>
              <a:gd name="connsiteY1" fmla="*/ 0 h 584775"/>
              <a:gd name="connsiteX2" fmla="*/ 1151467 w 2398889"/>
              <a:gd name="connsiteY2" fmla="*/ 0 h 584775"/>
              <a:gd name="connsiteX3" fmla="*/ 1799167 w 2398889"/>
              <a:gd name="connsiteY3" fmla="*/ 0 h 584775"/>
              <a:gd name="connsiteX4" fmla="*/ 2398889 w 2398889"/>
              <a:gd name="connsiteY4" fmla="*/ 0 h 584775"/>
              <a:gd name="connsiteX5" fmla="*/ 2398889 w 2398889"/>
              <a:gd name="connsiteY5" fmla="*/ 584775 h 584775"/>
              <a:gd name="connsiteX6" fmla="*/ 1775178 w 2398889"/>
              <a:gd name="connsiteY6" fmla="*/ 584775 h 584775"/>
              <a:gd name="connsiteX7" fmla="*/ 1175456 w 2398889"/>
              <a:gd name="connsiteY7" fmla="*/ 584775 h 584775"/>
              <a:gd name="connsiteX8" fmla="*/ 575733 w 2398889"/>
              <a:gd name="connsiteY8" fmla="*/ 584775 h 584775"/>
              <a:gd name="connsiteX9" fmla="*/ 0 w 2398889"/>
              <a:gd name="connsiteY9" fmla="*/ 584775 h 584775"/>
              <a:gd name="connsiteX10" fmla="*/ 0 w 2398889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584775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379313" y="233813"/>
                  <a:pt x="2399614" y="345296"/>
                  <a:pt x="2398889" y="584775"/>
                </a:cubicBezTo>
                <a:cubicBezTo>
                  <a:pt x="2256788" y="576491"/>
                  <a:pt x="1908399" y="583533"/>
                  <a:pt x="1775178" y="584775"/>
                </a:cubicBezTo>
                <a:cubicBezTo>
                  <a:pt x="1641957" y="586017"/>
                  <a:pt x="1465748" y="566041"/>
                  <a:pt x="1175456" y="584775"/>
                </a:cubicBezTo>
                <a:cubicBezTo>
                  <a:pt x="885164" y="603509"/>
                  <a:pt x="861087" y="566265"/>
                  <a:pt x="575733" y="584775"/>
                </a:cubicBezTo>
                <a:cubicBezTo>
                  <a:pt x="290379" y="603285"/>
                  <a:pt x="115859" y="579646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398889" h="584775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78844" y="240850"/>
                  <a:pt x="2387389" y="436275"/>
                  <a:pt x="2398889" y="584775"/>
                </a:cubicBezTo>
                <a:cubicBezTo>
                  <a:pt x="2219541" y="590499"/>
                  <a:pt x="1924897" y="603684"/>
                  <a:pt x="1799167" y="584775"/>
                </a:cubicBezTo>
                <a:cubicBezTo>
                  <a:pt x="1673437" y="565866"/>
                  <a:pt x="1451428" y="556809"/>
                  <a:pt x="1151467" y="584775"/>
                </a:cubicBezTo>
                <a:cubicBezTo>
                  <a:pt x="851506" y="612741"/>
                  <a:pt x="706149" y="570958"/>
                  <a:pt x="575733" y="584775"/>
                </a:cubicBezTo>
                <a:cubicBezTo>
                  <a:pt x="445317" y="598592"/>
                  <a:pt x="206774" y="586085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parameter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34825" y="1528011"/>
            <a:ext cx="2006" cy="14658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Ten Process Injection Techniques: A Technical Survey Of Common And Trending Process Injection Techniques</a:t>
            </a:r>
            <a:r>
              <a:rPr lang="ru-RU" altLang="en-US" dirty="0"/>
              <a:t>:</a:t>
            </a:r>
          </a:p>
          <a:p>
            <a:pPr marL="0" indent="0">
              <a:buNone/>
            </a:pPr>
            <a:r>
              <a:rPr lang="ru-RU" altLang="en-US" dirty="0" err="1"/>
              <a:t>https</a:t>
            </a:r>
            <a:r>
              <a:rPr lang="ru-RU" altLang="en-US" dirty="0"/>
              <a:t>://</a:t>
            </a:r>
            <a:r>
              <a:rPr lang="ru-RU" altLang="en-US" dirty="0" err="1"/>
              <a:t>www.endgame.com</a:t>
            </a:r>
            <a:r>
              <a:rPr lang="ru-RU" altLang="en-US" dirty="0"/>
              <a:t>/</a:t>
            </a:r>
            <a:r>
              <a:rPr lang="ru-RU" altLang="en-US" dirty="0" err="1"/>
              <a:t>blog</a:t>
            </a:r>
            <a:r>
              <a:rPr lang="ru-RU" altLang="en-US" dirty="0"/>
              <a:t>/</a:t>
            </a:r>
            <a:r>
              <a:rPr lang="ru-RU" altLang="en-US" dirty="0" err="1"/>
              <a:t>technical-blog</a:t>
            </a:r>
            <a:r>
              <a:rPr lang="ru-RU" altLang="en-US" dirty="0"/>
              <a:t>/ten-process-injection-techniques-technical-survey-common-and-trending-process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7" name="TextBox 6"/>
          <p:cNvSpPr txBox="1"/>
          <p:nvPr/>
        </p:nvSpPr>
        <p:spPr>
          <a:xfrm>
            <a:off x="4132971" y="14396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Process32First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0601" y="289775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OpenProcess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4230" y="209812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Process32Next</a:t>
            </a:r>
            <a:r>
              <a:rPr lang="en-GB">
                <a:cs typeface="Calibri" panose="020F0502020204030204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0867" y="3673865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7461" y="4435865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016" y="523549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CreateRemoteThread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3534" y="532016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NtCreateThreadEx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6052" y="528253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RtlCreateUserThread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5963" y="3271227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114144" y="4804634"/>
            <a:ext cx="3384783" cy="4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3667" y="4048329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7593" y="246219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3371" y="1803671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149" y="4804634"/>
            <a:ext cx="10672" cy="50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55371" y="4804633"/>
            <a:ext cx="2730029" cy="46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6" name="TextBox 5"/>
          <p:cNvSpPr txBox="1"/>
          <p:nvPr/>
        </p:nvSpPr>
        <p:spPr>
          <a:xfrm>
            <a:off x="4742101" y="267457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CreateTool32Snapshot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4654" y="33446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2101" y="474259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SetWindowsHookEx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520" y="394296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Thread32Next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0815" y="3709785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8277" y="4317058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3371" y="3046933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9627" y="2002812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AdjustTokenPrivileges</a:t>
            </a:r>
            <a:r>
              <a:rPr lang="en-GB">
                <a:cs typeface="Calibri" panose="020F0502020204030204"/>
              </a:rPr>
              <a:t>(SE_DEBUG_PRIVILEGE)</a:t>
            </a:r>
            <a:endParaRPr lang="en-US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53344" y="2385196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43037" y="2600828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0470" y="1423884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CreateProcess</a:t>
            </a:r>
            <a:r>
              <a:rPr lang="en-GB">
                <a:cs typeface="Calibri" panose="020F0502020204030204"/>
              </a:rPr>
              <a:t>(CREATE_SUSPENDED)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8515" y="4197557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33002" y="3809005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8096" y="5206994"/>
            <a:ext cx="4713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9379" y="4849267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SetThreadContext</a:t>
            </a:r>
            <a:r>
              <a:rPr lang="en-GB"/>
              <a:t>(</a:t>
            </a:r>
            <a:r>
              <a:rPr lang="en-GB" err="1"/>
              <a:t>desired_entry_point</a:t>
            </a:r>
            <a:r>
              <a:rPr lang="en-GB"/>
              <a:t>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879209" y="4563012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30130" y="2430601"/>
            <a:ext cx="3119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ZwUnmapViewOfSection</a:t>
            </a:r>
            <a:r>
              <a:rPr lang="en-GB"/>
              <a:t>()</a:t>
            </a:r>
            <a:endParaRPr lang="en-GB">
              <a:cs typeface="Calibri" panose="020F050202020403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16671" y="1797359"/>
            <a:ext cx="1886" cy="62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09935" y="3444567"/>
            <a:ext cx="3845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VirtualAllocEx(desired_start_address)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814923" y="2806384"/>
            <a:ext cx="7416" cy="64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77240" y="5552125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ResumeThread</a:t>
            </a:r>
            <a:r>
              <a:rPr lang="en-GB"/>
              <a:t>()</a:t>
            </a:r>
            <a:endParaRPr lang="en-GB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7" name="TextBox 6"/>
          <p:cNvSpPr txBox="1"/>
          <p:nvPr/>
        </p:nvSpPr>
        <p:spPr>
          <a:xfrm>
            <a:off x="5917654" y="104857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5022" y="2546832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OpenThread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151" y="170709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Thread32Next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5104" y="3964628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1908" y="4566207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81119" y="208119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46739" y="1402618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75234" y="3302891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SuspendThread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80855" y="2963505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0855" y="3675373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072713" y="4337109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1802" y="515775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SetThreadContext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32607" y="4928661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1881" y="576936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ResumeThread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062686" y="5540266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Выкорчевывание</a:t>
            </a:r>
            <a:endParaRPr lang="en-US" strike="sngStrike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8" name="TextBox 7"/>
          <p:cNvSpPr txBox="1"/>
          <p:nvPr/>
        </p:nvSpPr>
        <p:spPr>
          <a:xfrm>
            <a:off x="4742100" y="171464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OpenProcess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2708" y="2480733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9355" y="324273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489" y="450357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CreateRemoteThread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007" y="458824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NtCreateThreadEx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6525" y="455061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RtlCreateUserThread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17725" y="2088122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84591" y="4243160"/>
            <a:ext cx="3454967" cy="2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35798" y="2855197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98242" y="4243160"/>
            <a:ext cx="39459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792" y="4243160"/>
            <a:ext cx="2750081" cy="2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7881" y="3864362"/>
            <a:ext cx="3120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Custom_FixRelocationTable()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95692" y="3607170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Выкорчевывание</a:t>
            </a:r>
            <a:endParaRPr lang="en-US" strike="sngStrike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SIR (</a:t>
            </a:r>
            <a:r>
              <a:rPr lang="en-GB" b="1" strike="sngStrike">
                <a:cs typeface="Calibri" panose="020F0502020204030204"/>
              </a:rPr>
              <a:t>S</a:t>
            </a:r>
            <a:r>
              <a:rPr lang="en-GB" strike="sngStrike">
                <a:cs typeface="Calibri" panose="020F0502020204030204"/>
              </a:rPr>
              <a:t>uspend, </a:t>
            </a:r>
            <a:r>
              <a:rPr lang="en-GB" b="1" strike="sngStrike">
                <a:cs typeface="Calibri" panose="020F0502020204030204"/>
              </a:rPr>
              <a:t>I</a:t>
            </a:r>
            <a:r>
              <a:rPr lang="en-GB" strike="sngStrike">
                <a:cs typeface="Calibri" panose="020F0502020204030204"/>
              </a:rPr>
              <a:t>nject, </a:t>
            </a:r>
            <a:r>
              <a:rPr lang="en-GB" b="1" strike="sngStrike">
                <a:cs typeface="Calibri" panose="020F0502020204030204"/>
              </a:rPr>
              <a:t>R</a:t>
            </a:r>
            <a:r>
              <a:rPr lang="en-GB" strike="sngStrike">
                <a:cs typeface="Calibri" panose="020F0502020204030204"/>
              </a:rPr>
              <a:t>esume</a:t>
            </a:r>
            <a:r>
              <a:rPr lang="en-US" strike="sngStrike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Какие еще есть способы?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cs typeface="Calibri" panose="020F0502020204030204"/>
              </a:rPr>
              <a:t>APC – Asynchronous </a:t>
            </a:r>
            <a:r>
              <a:rPr lang="en-US" sz="3000" dirty="0" err="1">
                <a:cs typeface="Calibri" panose="020F0502020204030204"/>
              </a:rPr>
              <a:t>Procedure</a:t>
            </a:r>
            <a:r>
              <a:rPr lang="en-US" sz="3000" dirty="0">
                <a:cs typeface="Calibri" panose="020F0502020204030204"/>
              </a:rPr>
              <a:t> Call</a:t>
            </a:r>
          </a:p>
          <a:p>
            <a:r>
              <a:rPr lang="en-GB" sz="3000" dirty="0">
                <a:cs typeface="Calibri" panose="020F0502020204030204"/>
              </a:rPr>
              <a:t>EWMI</a:t>
            </a:r>
          </a:p>
          <a:p>
            <a:r>
              <a:rPr lang="en-GB" sz="3000" dirty="0">
                <a:cs typeface="Calibri" panose="020F0502020204030204"/>
              </a:rPr>
              <a:t>SHIMS</a:t>
            </a:r>
          </a:p>
          <a:p>
            <a:r>
              <a:rPr lang="en-GB" sz="3000" dirty="0">
                <a:cs typeface="Calibri" panose="020F0502020204030204"/>
              </a:rPr>
              <a:t>Userland rootkits</a:t>
            </a:r>
          </a:p>
          <a:p>
            <a:endParaRPr lang="en-GB" sz="3000" dirty="0">
              <a:cs typeface="Calibri" panose="020F0502020204030204"/>
            </a:endParaRPr>
          </a:p>
        </p:txBody>
      </p:sp>
      <p:pic>
        <p:nvPicPr>
          <p:cNvPr id="4" name="Picture 4" descr="A picture containing indoor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41" y="2315526"/>
            <a:ext cx="6148682" cy="4099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APC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  <a:endParaRPr lang="en-US" sz="1600" dirty="0" err="1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6241" y="1610400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606813 w 2889585"/>
              <a:gd name="connsiteY1" fmla="*/ 0 h 4975057"/>
              <a:gd name="connsiteX2" fmla="*/ 1098042 w 2889585"/>
              <a:gd name="connsiteY2" fmla="*/ 0 h 4975057"/>
              <a:gd name="connsiteX3" fmla="*/ 1733751 w 2889585"/>
              <a:gd name="connsiteY3" fmla="*/ 0 h 4975057"/>
              <a:gd name="connsiteX4" fmla="*/ 2311668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472630 h 4975057"/>
              <a:gd name="connsiteX7" fmla="*/ 2889585 w 2889585"/>
              <a:gd name="connsiteY7" fmla="*/ 1094513 h 4975057"/>
              <a:gd name="connsiteX8" fmla="*/ 2889585 w 2889585"/>
              <a:gd name="connsiteY8" fmla="*/ 1815896 h 4975057"/>
              <a:gd name="connsiteX9" fmla="*/ 2889585 w 2889585"/>
              <a:gd name="connsiteY9" fmla="*/ 2437778 h 4975057"/>
              <a:gd name="connsiteX10" fmla="*/ 2889585 w 2889585"/>
              <a:gd name="connsiteY10" fmla="*/ 3109411 h 4975057"/>
              <a:gd name="connsiteX11" fmla="*/ 2889585 w 2889585"/>
              <a:gd name="connsiteY11" fmla="*/ 3582041 h 4975057"/>
              <a:gd name="connsiteX12" fmla="*/ 2889585 w 2889585"/>
              <a:gd name="connsiteY12" fmla="*/ 4104422 h 4975057"/>
              <a:gd name="connsiteX13" fmla="*/ 2889585 w 2889585"/>
              <a:gd name="connsiteY13" fmla="*/ 4975057 h 4975057"/>
              <a:gd name="connsiteX14" fmla="*/ 2282772 w 2889585"/>
              <a:gd name="connsiteY14" fmla="*/ 4975057 h 4975057"/>
              <a:gd name="connsiteX15" fmla="*/ 1762647 w 2889585"/>
              <a:gd name="connsiteY15" fmla="*/ 4975057 h 4975057"/>
              <a:gd name="connsiteX16" fmla="*/ 1155834 w 2889585"/>
              <a:gd name="connsiteY16" fmla="*/ 4975057 h 4975057"/>
              <a:gd name="connsiteX17" fmla="*/ 635709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502427 h 4975057"/>
              <a:gd name="connsiteX20" fmla="*/ 0 w 2889585"/>
              <a:gd name="connsiteY20" fmla="*/ 3830794 h 4975057"/>
              <a:gd name="connsiteX21" fmla="*/ 0 w 2889585"/>
              <a:gd name="connsiteY21" fmla="*/ 3109411 h 4975057"/>
              <a:gd name="connsiteX22" fmla="*/ 0 w 2889585"/>
              <a:gd name="connsiteY22" fmla="*/ 2636780 h 4975057"/>
              <a:gd name="connsiteX23" fmla="*/ 0 w 2889585"/>
              <a:gd name="connsiteY23" fmla="*/ 1915397 h 4975057"/>
              <a:gd name="connsiteX24" fmla="*/ 0 w 2889585"/>
              <a:gd name="connsiteY24" fmla="*/ 1343265 h 4975057"/>
              <a:gd name="connsiteX25" fmla="*/ 0 w 2889585"/>
              <a:gd name="connsiteY25" fmla="*/ 820884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211524" y="-20045"/>
                  <a:pt x="471886" y="-25213"/>
                  <a:pt x="606813" y="0"/>
                </a:cubicBezTo>
                <a:cubicBezTo>
                  <a:pt x="741740" y="25213"/>
                  <a:pt x="978931" y="-14379"/>
                  <a:pt x="1098042" y="0"/>
                </a:cubicBezTo>
                <a:cubicBezTo>
                  <a:pt x="1217153" y="14379"/>
                  <a:pt x="1594510" y="26130"/>
                  <a:pt x="1733751" y="0"/>
                </a:cubicBezTo>
                <a:cubicBezTo>
                  <a:pt x="1872992" y="-26130"/>
                  <a:pt x="2190964" y="-2210"/>
                  <a:pt x="2311668" y="0"/>
                </a:cubicBezTo>
                <a:cubicBezTo>
                  <a:pt x="2432372" y="2210"/>
                  <a:pt x="2687001" y="15866"/>
                  <a:pt x="2889585" y="0"/>
                </a:cubicBezTo>
                <a:cubicBezTo>
                  <a:pt x="2876207" y="121614"/>
                  <a:pt x="2905005" y="343361"/>
                  <a:pt x="2889585" y="472630"/>
                </a:cubicBezTo>
                <a:cubicBezTo>
                  <a:pt x="2874166" y="601899"/>
                  <a:pt x="2886319" y="917808"/>
                  <a:pt x="2889585" y="1094513"/>
                </a:cubicBezTo>
                <a:cubicBezTo>
                  <a:pt x="2892851" y="1271218"/>
                  <a:pt x="2896844" y="1614143"/>
                  <a:pt x="2889585" y="1815896"/>
                </a:cubicBezTo>
                <a:cubicBezTo>
                  <a:pt x="2882326" y="2017649"/>
                  <a:pt x="2875560" y="2142883"/>
                  <a:pt x="2889585" y="2437778"/>
                </a:cubicBezTo>
                <a:cubicBezTo>
                  <a:pt x="2903610" y="2732673"/>
                  <a:pt x="2872532" y="2900631"/>
                  <a:pt x="2889585" y="3109411"/>
                </a:cubicBezTo>
                <a:cubicBezTo>
                  <a:pt x="2906638" y="3318191"/>
                  <a:pt x="2909083" y="3426857"/>
                  <a:pt x="2889585" y="3582041"/>
                </a:cubicBezTo>
                <a:cubicBezTo>
                  <a:pt x="2870088" y="3737225"/>
                  <a:pt x="2866981" y="3914476"/>
                  <a:pt x="2889585" y="4104422"/>
                </a:cubicBezTo>
                <a:cubicBezTo>
                  <a:pt x="2912189" y="4294368"/>
                  <a:pt x="2893436" y="4576646"/>
                  <a:pt x="2889585" y="4975057"/>
                </a:cubicBezTo>
                <a:cubicBezTo>
                  <a:pt x="2683049" y="4993114"/>
                  <a:pt x="2571145" y="4976247"/>
                  <a:pt x="2282772" y="4975057"/>
                </a:cubicBezTo>
                <a:cubicBezTo>
                  <a:pt x="1994399" y="4973867"/>
                  <a:pt x="1992639" y="4993965"/>
                  <a:pt x="1762647" y="4975057"/>
                </a:cubicBezTo>
                <a:cubicBezTo>
                  <a:pt x="1532655" y="4956149"/>
                  <a:pt x="1385885" y="4982221"/>
                  <a:pt x="1155834" y="4975057"/>
                </a:cubicBezTo>
                <a:cubicBezTo>
                  <a:pt x="925783" y="4967893"/>
                  <a:pt x="817326" y="4973016"/>
                  <a:pt x="635709" y="4975057"/>
                </a:cubicBezTo>
                <a:cubicBezTo>
                  <a:pt x="454092" y="4977098"/>
                  <a:pt x="177280" y="4969494"/>
                  <a:pt x="0" y="4975057"/>
                </a:cubicBezTo>
                <a:cubicBezTo>
                  <a:pt x="16606" y="4859417"/>
                  <a:pt x="7722" y="4654712"/>
                  <a:pt x="0" y="4502427"/>
                </a:cubicBezTo>
                <a:cubicBezTo>
                  <a:pt x="-7722" y="4350142"/>
                  <a:pt x="28807" y="4102068"/>
                  <a:pt x="0" y="3830794"/>
                </a:cubicBezTo>
                <a:cubicBezTo>
                  <a:pt x="-28807" y="3559520"/>
                  <a:pt x="-26717" y="3446273"/>
                  <a:pt x="0" y="3109411"/>
                </a:cubicBezTo>
                <a:cubicBezTo>
                  <a:pt x="26717" y="2772549"/>
                  <a:pt x="-4905" y="2766456"/>
                  <a:pt x="0" y="2636780"/>
                </a:cubicBezTo>
                <a:cubicBezTo>
                  <a:pt x="4905" y="2507104"/>
                  <a:pt x="30687" y="2087887"/>
                  <a:pt x="0" y="1915397"/>
                </a:cubicBezTo>
                <a:cubicBezTo>
                  <a:pt x="-30687" y="1742907"/>
                  <a:pt x="23459" y="1592163"/>
                  <a:pt x="0" y="1343265"/>
                </a:cubicBezTo>
                <a:cubicBezTo>
                  <a:pt x="-23459" y="1094367"/>
                  <a:pt x="-25487" y="1066261"/>
                  <a:pt x="0" y="820884"/>
                </a:cubicBezTo>
                <a:cubicBezTo>
                  <a:pt x="25487" y="575507"/>
                  <a:pt x="8553" y="357961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177419" y="-24759"/>
                  <a:pt x="316913" y="843"/>
                  <a:pt x="520125" y="0"/>
                </a:cubicBezTo>
                <a:cubicBezTo>
                  <a:pt x="723338" y="-843"/>
                  <a:pt x="894332" y="20900"/>
                  <a:pt x="1040251" y="0"/>
                </a:cubicBezTo>
                <a:cubicBezTo>
                  <a:pt x="1186170" y="-20900"/>
                  <a:pt x="1426052" y="9403"/>
                  <a:pt x="1675959" y="0"/>
                </a:cubicBezTo>
                <a:cubicBezTo>
                  <a:pt x="1925866" y="-9403"/>
                  <a:pt x="2103218" y="15300"/>
                  <a:pt x="2282772" y="0"/>
                </a:cubicBezTo>
                <a:cubicBezTo>
                  <a:pt x="2462326" y="-15300"/>
                  <a:pt x="2699024" y="-12008"/>
                  <a:pt x="2889585" y="0"/>
                </a:cubicBezTo>
                <a:cubicBezTo>
                  <a:pt x="2877620" y="199699"/>
                  <a:pt x="2869797" y="396567"/>
                  <a:pt x="2889585" y="621882"/>
                </a:cubicBezTo>
                <a:cubicBezTo>
                  <a:pt x="2909373" y="847197"/>
                  <a:pt x="2896567" y="1074441"/>
                  <a:pt x="2889585" y="1343265"/>
                </a:cubicBezTo>
                <a:cubicBezTo>
                  <a:pt x="2882603" y="1612089"/>
                  <a:pt x="2868983" y="1628933"/>
                  <a:pt x="2889585" y="1865646"/>
                </a:cubicBezTo>
                <a:cubicBezTo>
                  <a:pt x="2910187" y="2102359"/>
                  <a:pt x="2903942" y="2291472"/>
                  <a:pt x="2889585" y="2537279"/>
                </a:cubicBezTo>
                <a:cubicBezTo>
                  <a:pt x="2875228" y="2783086"/>
                  <a:pt x="2894884" y="2819997"/>
                  <a:pt x="2889585" y="3059660"/>
                </a:cubicBezTo>
                <a:cubicBezTo>
                  <a:pt x="2884286" y="3299323"/>
                  <a:pt x="2890913" y="3553354"/>
                  <a:pt x="2889585" y="3781043"/>
                </a:cubicBezTo>
                <a:cubicBezTo>
                  <a:pt x="2888257" y="4008732"/>
                  <a:pt x="2936014" y="4693267"/>
                  <a:pt x="2889585" y="4975057"/>
                </a:cubicBezTo>
                <a:cubicBezTo>
                  <a:pt x="2646347" y="4972966"/>
                  <a:pt x="2614268" y="4976580"/>
                  <a:pt x="2369460" y="4975057"/>
                </a:cubicBezTo>
                <a:cubicBezTo>
                  <a:pt x="2124653" y="4973534"/>
                  <a:pt x="1989338" y="4955761"/>
                  <a:pt x="1791543" y="4975057"/>
                </a:cubicBezTo>
                <a:cubicBezTo>
                  <a:pt x="1593748" y="4994353"/>
                  <a:pt x="1395115" y="4959006"/>
                  <a:pt x="1184730" y="4975057"/>
                </a:cubicBezTo>
                <a:cubicBezTo>
                  <a:pt x="974345" y="4991108"/>
                  <a:pt x="784102" y="4952398"/>
                  <a:pt x="606813" y="4975057"/>
                </a:cubicBezTo>
                <a:cubicBezTo>
                  <a:pt x="429524" y="4997716"/>
                  <a:pt x="171562" y="4960757"/>
                  <a:pt x="0" y="4975057"/>
                </a:cubicBezTo>
                <a:cubicBezTo>
                  <a:pt x="8538" y="4845161"/>
                  <a:pt x="12487" y="4550627"/>
                  <a:pt x="0" y="4402925"/>
                </a:cubicBezTo>
                <a:cubicBezTo>
                  <a:pt x="-12487" y="4255223"/>
                  <a:pt x="2535" y="4049656"/>
                  <a:pt x="0" y="3830794"/>
                </a:cubicBezTo>
                <a:cubicBezTo>
                  <a:pt x="-2535" y="3611932"/>
                  <a:pt x="1829" y="3542002"/>
                  <a:pt x="0" y="3358163"/>
                </a:cubicBezTo>
                <a:cubicBezTo>
                  <a:pt x="-1829" y="3174324"/>
                  <a:pt x="-20354" y="3076116"/>
                  <a:pt x="0" y="2885533"/>
                </a:cubicBezTo>
                <a:cubicBezTo>
                  <a:pt x="20354" y="2694950"/>
                  <a:pt x="23205" y="2578958"/>
                  <a:pt x="0" y="2313402"/>
                </a:cubicBezTo>
                <a:cubicBezTo>
                  <a:pt x="-23205" y="2047846"/>
                  <a:pt x="-15532" y="2058227"/>
                  <a:pt x="0" y="1840771"/>
                </a:cubicBezTo>
                <a:cubicBezTo>
                  <a:pt x="15532" y="1623315"/>
                  <a:pt x="1887" y="1524085"/>
                  <a:pt x="0" y="1368141"/>
                </a:cubicBezTo>
                <a:cubicBezTo>
                  <a:pt x="-1887" y="1212197"/>
                  <a:pt x="15166" y="1043434"/>
                  <a:pt x="0" y="796009"/>
                </a:cubicBezTo>
                <a:cubicBezTo>
                  <a:pt x="-15166" y="548584"/>
                  <a:pt x="22719" y="38149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098184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04026" y="128998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38437" y="6220499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6241" y="285322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06812 w 2889583"/>
              <a:gd name="connsiteY1" fmla="*/ 0 h 904374"/>
              <a:gd name="connsiteX2" fmla="*/ 1213625 w 2889583"/>
              <a:gd name="connsiteY2" fmla="*/ 0 h 904374"/>
              <a:gd name="connsiteX3" fmla="*/ 1733750 w 2889583"/>
              <a:gd name="connsiteY3" fmla="*/ 0 h 904374"/>
              <a:gd name="connsiteX4" fmla="*/ 2253875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282771 w 2889583"/>
              <a:gd name="connsiteY8" fmla="*/ 904374 h 904374"/>
              <a:gd name="connsiteX9" fmla="*/ 1733750 w 2889583"/>
              <a:gd name="connsiteY9" fmla="*/ 904374 h 904374"/>
              <a:gd name="connsiteX10" fmla="*/ 1184729 w 2889583"/>
              <a:gd name="connsiteY10" fmla="*/ 904374 h 904374"/>
              <a:gd name="connsiteX11" fmla="*/ 549021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0274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9415" y="2697"/>
                  <a:pt x="469270" y="10679"/>
                  <a:pt x="606812" y="0"/>
                </a:cubicBezTo>
                <a:cubicBezTo>
                  <a:pt x="744354" y="-10679"/>
                  <a:pt x="1085260" y="-20634"/>
                  <a:pt x="1213625" y="0"/>
                </a:cubicBezTo>
                <a:cubicBezTo>
                  <a:pt x="1341990" y="20634"/>
                  <a:pt x="1583287" y="-5998"/>
                  <a:pt x="1733750" y="0"/>
                </a:cubicBezTo>
                <a:cubicBezTo>
                  <a:pt x="1884213" y="5998"/>
                  <a:pt x="1995326" y="24522"/>
                  <a:pt x="2253875" y="0"/>
                </a:cubicBezTo>
                <a:cubicBezTo>
                  <a:pt x="2512425" y="-24522"/>
                  <a:pt x="2752556" y="-483"/>
                  <a:pt x="2889583" y="0"/>
                </a:cubicBezTo>
                <a:cubicBezTo>
                  <a:pt x="2903860" y="196248"/>
                  <a:pt x="2893488" y="268803"/>
                  <a:pt x="2889583" y="425056"/>
                </a:cubicBezTo>
                <a:cubicBezTo>
                  <a:pt x="2885678" y="581309"/>
                  <a:pt x="2907450" y="719095"/>
                  <a:pt x="2889583" y="904374"/>
                </a:cubicBezTo>
                <a:cubicBezTo>
                  <a:pt x="2715385" y="910165"/>
                  <a:pt x="2475015" y="922949"/>
                  <a:pt x="2282771" y="904374"/>
                </a:cubicBezTo>
                <a:cubicBezTo>
                  <a:pt x="2090527" y="885799"/>
                  <a:pt x="1932829" y="921338"/>
                  <a:pt x="1733750" y="904374"/>
                </a:cubicBezTo>
                <a:cubicBezTo>
                  <a:pt x="1534671" y="887410"/>
                  <a:pt x="1449760" y="926069"/>
                  <a:pt x="1184729" y="904374"/>
                </a:cubicBezTo>
                <a:cubicBezTo>
                  <a:pt x="919698" y="882679"/>
                  <a:pt x="719839" y="901415"/>
                  <a:pt x="549021" y="904374"/>
                </a:cubicBezTo>
                <a:cubicBezTo>
                  <a:pt x="378203" y="907333"/>
                  <a:pt x="163621" y="892483"/>
                  <a:pt x="0" y="904374"/>
                </a:cubicBezTo>
                <a:cubicBezTo>
                  <a:pt x="12067" y="815148"/>
                  <a:pt x="7057" y="670494"/>
                  <a:pt x="0" y="470274"/>
                </a:cubicBezTo>
                <a:cubicBezTo>
                  <a:pt x="-7057" y="270054"/>
                  <a:pt x="-12211" y="142944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82866" y="17805"/>
                  <a:pt x="408226" y="28146"/>
                  <a:pt x="577917" y="0"/>
                </a:cubicBezTo>
                <a:cubicBezTo>
                  <a:pt x="747608" y="-28146"/>
                  <a:pt x="865286" y="224"/>
                  <a:pt x="1126937" y="0"/>
                </a:cubicBezTo>
                <a:cubicBezTo>
                  <a:pt x="1388588" y="-224"/>
                  <a:pt x="1438124" y="6130"/>
                  <a:pt x="1733750" y="0"/>
                </a:cubicBezTo>
                <a:cubicBezTo>
                  <a:pt x="2029376" y="-6130"/>
                  <a:pt x="2113771" y="-19657"/>
                  <a:pt x="2311666" y="0"/>
                </a:cubicBezTo>
                <a:cubicBezTo>
                  <a:pt x="2509561" y="19657"/>
                  <a:pt x="2676757" y="15604"/>
                  <a:pt x="2889583" y="0"/>
                </a:cubicBezTo>
                <a:cubicBezTo>
                  <a:pt x="2893982" y="186014"/>
                  <a:pt x="2879442" y="224104"/>
                  <a:pt x="2889583" y="434100"/>
                </a:cubicBezTo>
                <a:cubicBezTo>
                  <a:pt x="2899724" y="644096"/>
                  <a:pt x="2866344" y="805816"/>
                  <a:pt x="2889583" y="904374"/>
                </a:cubicBezTo>
                <a:cubicBezTo>
                  <a:pt x="2755108" y="912443"/>
                  <a:pt x="2619297" y="878606"/>
                  <a:pt x="2369458" y="904374"/>
                </a:cubicBezTo>
                <a:cubicBezTo>
                  <a:pt x="2119619" y="930142"/>
                  <a:pt x="2098919" y="896254"/>
                  <a:pt x="1849333" y="904374"/>
                </a:cubicBezTo>
                <a:cubicBezTo>
                  <a:pt x="1599747" y="912494"/>
                  <a:pt x="1444298" y="907161"/>
                  <a:pt x="1242521" y="904374"/>
                </a:cubicBezTo>
                <a:cubicBezTo>
                  <a:pt x="1040744" y="901587"/>
                  <a:pt x="925991" y="875472"/>
                  <a:pt x="635708" y="904374"/>
                </a:cubicBezTo>
                <a:cubicBezTo>
                  <a:pt x="345425" y="933276"/>
                  <a:pt x="263012" y="885283"/>
                  <a:pt x="0" y="904374"/>
                </a:cubicBezTo>
                <a:cubicBezTo>
                  <a:pt x="19087" y="749900"/>
                  <a:pt x="19651" y="606272"/>
                  <a:pt x="0" y="461231"/>
                </a:cubicBezTo>
                <a:cubicBezTo>
                  <a:pt x="-19651" y="316190"/>
                  <a:pt x="-50" y="1907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7117174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6241" y="4785110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49021 w 2889583"/>
              <a:gd name="connsiteY1" fmla="*/ 0 h 904374"/>
              <a:gd name="connsiteX2" fmla="*/ 1098042 w 2889583"/>
              <a:gd name="connsiteY2" fmla="*/ 0 h 904374"/>
              <a:gd name="connsiteX3" fmla="*/ 1618166 w 2889583"/>
              <a:gd name="connsiteY3" fmla="*/ 0 h 904374"/>
              <a:gd name="connsiteX4" fmla="*/ 2167187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43143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820437 w 2889583"/>
              <a:gd name="connsiteY9" fmla="*/ 904374 h 904374"/>
              <a:gd name="connsiteX10" fmla="*/ 1300312 w 2889583"/>
              <a:gd name="connsiteY10" fmla="*/ 904374 h 904374"/>
              <a:gd name="connsiteX11" fmla="*/ 780187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52187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39191" y="19268"/>
                  <a:pt x="361918" y="21822"/>
                  <a:pt x="549021" y="0"/>
                </a:cubicBezTo>
                <a:cubicBezTo>
                  <a:pt x="736124" y="-21822"/>
                  <a:pt x="923598" y="-21887"/>
                  <a:pt x="1098042" y="0"/>
                </a:cubicBezTo>
                <a:cubicBezTo>
                  <a:pt x="1272486" y="21887"/>
                  <a:pt x="1477244" y="13557"/>
                  <a:pt x="1618166" y="0"/>
                </a:cubicBezTo>
                <a:cubicBezTo>
                  <a:pt x="1759088" y="-13557"/>
                  <a:pt x="2020029" y="-27258"/>
                  <a:pt x="2167187" y="0"/>
                </a:cubicBezTo>
                <a:cubicBezTo>
                  <a:pt x="2314345" y="27258"/>
                  <a:pt x="2698592" y="15943"/>
                  <a:pt x="2889583" y="0"/>
                </a:cubicBezTo>
                <a:cubicBezTo>
                  <a:pt x="2906498" y="195031"/>
                  <a:pt x="2907915" y="336924"/>
                  <a:pt x="2889583" y="443143"/>
                </a:cubicBezTo>
                <a:cubicBezTo>
                  <a:pt x="2871251" y="549362"/>
                  <a:pt x="2888217" y="739118"/>
                  <a:pt x="2889583" y="904374"/>
                </a:cubicBezTo>
                <a:cubicBezTo>
                  <a:pt x="2708035" y="893147"/>
                  <a:pt x="2578915" y="887345"/>
                  <a:pt x="2340562" y="904374"/>
                </a:cubicBezTo>
                <a:cubicBezTo>
                  <a:pt x="2102209" y="921403"/>
                  <a:pt x="1977640" y="898937"/>
                  <a:pt x="1820437" y="904374"/>
                </a:cubicBezTo>
                <a:cubicBezTo>
                  <a:pt x="1663235" y="909811"/>
                  <a:pt x="1488720" y="907202"/>
                  <a:pt x="1300312" y="904374"/>
                </a:cubicBezTo>
                <a:cubicBezTo>
                  <a:pt x="1111904" y="901546"/>
                  <a:pt x="947973" y="880456"/>
                  <a:pt x="780187" y="904374"/>
                </a:cubicBezTo>
                <a:cubicBezTo>
                  <a:pt x="612401" y="928292"/>
                  <a:pt x="198671" y="887738"/>
                  <a:pt x="0" y="904374"/>
                </a:cubicBezTo>
                <a:cubicBezTo>
                  <a:pt x="150" y="782100"/>
                  <a:pt x="11419" y="552854"/>
                  <a:pt x="0" y="452187"/>
                </a:cubicBezTo>
                <a:cubicBezTo>
                  <a:pt x="-11419" y="351520"/>
                  <a:pt x="-7524" y="106830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80431" y="-19328"/>
                  <a:pt x="427695" y="-16741"/>
                  <a:pt x="635708" y="0"/>
                </a:cubicBezTo>
                <a:cubicBezTo>
                  <a:pt x="843721" y="16741"/>
                  <a:pt x="936376" y="-15436"/>
                  <a:pt x="1126937" y="0"/>
                </a:cubicBezTo>
                <a:cubicBezTo>
                  <a:pt x="1317498" y="15436"/>
                  <a:pt x="1464835" y="21319"/>
                  <a:pt x="1733750" y="0"/>
                </a:cubicBezTo>
                <a:cubicBezTo>
                  <a:pt x="2002665" y="-21319"/>
                  <a:pt x="2208132" y="8233"/>
                  <a:pt x="2340562" y="0"/>
                </a:cubicBezTo>
                <a:cubicBezTo>
                  <a:pt x="2472992" y="-8233"/>
                  <a:pt x="2722568" y="16108"/>
                  <a:pt x="2889583" y="0"/>
                </a:cubicBezTo>
                <a:cubicBezTo>
                  <a:pt x="2893490" y="200423"/>
                  <a:pt x="2904653" y="334329"/>
                  <a:pt x="2889583" y="470274"/>
                </a:cubicBezTo>
                <a:cubicBezTo>
                  <a:pt x="2874513" y="606219"/>
                  <a:pt x="2876193" y="802672"/>
                  <a:pt x="2889583" y="904374"/>
                </a:cubicBezTo>
                <a:cubicBezTo>
                  <a:pt x="2738083" y="876046"/>
                  <a:pt x="2456442" y="886267"/>
                  <a:pt x="2311666" y="904374"/>
                </a:cubicBezTo>
                <a:cubicBezTo>
                  <a:pt x="2166890" y="922481"/>
                  <a:pt x="2044795" y="898522"/>
                  <a:pt x="1820437" y="904374"/>
                </a:cubicBezTo>
                <a:cubicBezTo>
                  <a:pt x="1596079" y="910226"/>
                  <a:pt x="1384497" y="922461"/>
                  <a:pt x="1213625" y="904374"/>
                </a:cubicBezTo>
                <a:cubicBezTo>
                  <a:pt x="1042753" y="886287"/>
                  <a:pt x="749874" y="900548"/>
                  <a:pt x="606812" y="904374"/>
                </a:cubicBezTo>
                <a:cubicBezTo>
                  <a:pt x="463750" y="908200"/>
                  <a:pt x="146874" y="905159"/>
                  <a:pt x="0" y="904374"/>
                </a:cubicBezTo>
                <a:cubicBezTo>
                  <a:pt x="-18301" y="717355"/>
                  <a:pt x="-4072" y="607278"/>
                  <a:pt x="0" y="452187"/>
                </a:cubicBezTo>
                <a:cubicBezTo>
                  <a:pt x="4072" y="297096"/>
                  <a:pt x="20419" y="18765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11630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48030" y="1238955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</a:rPr>
              <a:t>ПЗУ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622" y="108221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Sick Process </a:t>
            </a:r>
            <a:r>
              <a:rPr lang="en-US" sz="28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🤒</a:t>
            </a:r>
            <a:endParaRPr lang="en-US" sz="2800" dirty="0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1" name="Picture 22" descr="A close up of electronics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14" y="1747050"/>
            <a:ext cx="2743200" cy="24231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7363" y="203858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wow.exe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4878682" y="2225793"/>
            <a:ext cx="2588918" cy="0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4400202" y="1612430"/>
            <a:ext cx="955078" cy="4968991"/>
          </a:xfrm>
          <a:custGeom>
            <a:avLst/>
            <a:gdLst>
              <a:gd name="connsiteX0" fmla="*/ 0 w 955078"/>
              <a:gd name="connsiteY0" fmla="*/ 0 h 4968991"/>
              <a:gd name="connsiteX1" fmla="*/ 477539 w 955078"/>
              <a:gd name="connsiteY1" fmla="*/ 79587 h 4968991"/>
              <a:gd name="connsiteX2" fmla="*/ 477539 w 955078"/>
              <a:gd name="connsiteY2" fmla="*/ 707424 h 4968991"/>
              <a:gd name="connsiteX3" fmla="*/ 477539 w 955078"/>
              <a:gd name="connsiteY3" fmla="*/ 1265501 h 4968991"/>
              <a:gd name="connsiteX4" fmla="*/ 477539 w 955078"/>
              <a:gd name="connsiteY4" fmla="*/ 1800325 h 4968991"/>
              <a:gd name="connsiteX5" fmla="*/ 477539 w 955078"/>
              <a:gd name="connsiteY5" fmla="*/ 2404909 h 4968991"/>
              <a:gd name="connsiteX6" fmla="*/ 955078 w 955078"/>
              <a:gd name="connsiteY6" fmla="*/ 2484496 h 4968991"/>
              <a:gd name="connsiteX7" fmla="*/ 477539 w 955078"/>
              <a:gd name="connsiteY7" fmla="*/ 2564083 h 4968991"/>
              <a:gd name="connsiteX8" fmla="*/ 477539 w 955078"/>
              <a:gd name="connsiteY8" fmla="*/ 3191920 h 4968991"/>
              <a:gd name="connsiteX9" fmla="*/ 477539 w 955078"/>
              <a:gd name="connsiteY9" fmla="*/ 3726744 h 4968991"/>
              <a:gd name="connsiteX10" fmla="*/ 477539 w 955078"/>
              <a:gd name="connsiteY10" fmla="*/ 4308074 h 4968991"/>
              <a:gd name="connsiteX11" fmla="*/ 477539 w 955078"/>
              <a:gd name="connsiteY11" fmla="*/ 4889404 h 4968991"/>
              <a:gd name="connsiteX12" fmla="*/ 0 w 955078"/>
              <a:gd name="connsiteY12" fmla="*/ 4968991 h 4968991"/>
              <a:gd name="connsiteX13" fmla="*/ 0 w 955078"/>
              <a:gd name="connsiteY13" fmla="*/ 4397557 h 4968991"/>
              <a:gd name="connsiteX14" fmla="*/ 0 w 955078"/>
              <a:gd name="connsiteY14" fmla="*/ 3776433 h 4968991"/>
              <a:gd name="connsiteX15" fmla="*/ 0 w 955078"/>
              <a:gd name="connsiteY15" fmla="*/ 3105619 h 4968991"/>
              <a:gd name="connsiteX16" fmla="*/ 0 w 955078"/>
              <a:gd name="connsiteY16" fmla="*/ 2434806 h 4968991"/>
              <a:gd name="connsiteX17" fmla="*/ 0 w 955078"/>
              <a:gd name="connsiteY17" fmla="*/ 1763992 h 4968991"/>
              <a:gd name="connsiteX18" fmla="*/ 0 w 955078"/>
              <a:gd name="connsiteY18" fmla="*/ 1291938 h 4968991"/>
              <a:gd name="connsiteX19" fmla="*/ 0 w 955078"/>
              <a:gd name="connsiteY19" fmla="*/ 770194 h 4968991"/>
              <a:gd name="connsiteX20" fmla="*/ 0 w 955078"/>
              <a:gd name="connsiteY20" fmla="*/ 0 h 4968991"/>
              <a:gd name="connsiteX0" fmla="*/ 0 w 955078"/>
              <a:gd name="connsiteY0" fmla="*/ 0 h 4968991"/>
              <a:gd name="connsiteX1" fmla="*/ 477539 w 955078"/>
              <a:gd name="connsiteY1" fmla="*/ 79587 h 4968991"/>
              <a:gd name="connsiteX2" fmla="*/ 477539 w 955078"/>
              <a:gd name="connsiteY2" fmla="*/ 684171 h 4968991"/>
              <a:gd name="connsiteX3" fmla="*/ 477539 w 955078"/>
              <a:gd name="connsiteY3" fmla="*/ 1218995 h 4968991"/>
              <a:gd name="connsiteX4" fmla="*/ 477539 w 955078"/>
              <a:gd name="connsiteY4" fmla="*/ 1777072 h 4968991"/>
              <a:gd name="connsiteX5" fmla="*/ 477539 w 955078"/>
              <a:gd name="connsiteY5" fmla="*/ 2404909 h 4968991"/>
              <a:gd name="connsiteX6" fmla="*/ 955078 w 955078"/>
              <a:gd name="connsiteY6" fmla="*/ 2484496 h 4968991"/>
              <a:gd name="connsiteX7" fmla="*/ 477539 w 955078"/>
              <a:gd name="connsiteY7" fmla="*/ 2564083 h 4968991"/>
              <a:gd name="connsiteX8" fmla="*/ 477539 w 955078"/>
              <a:gd name="connsiteY8" fmla="*/ 3145413 h 4968991"/>
              <a:gd name="connsiteX9" fmla="*/ 477539 w 955078"/>
              <a:gd name="connsiteY9" fmla="*/ 3726744 h 4968991"/>
              <a:gd name="connsiteX10" fmla="*/ 477539 w 955078"/>
              <a:gd name="connsiteY10" fmla="*/ 4354580 h 4968991"/>
              <a:gd name="connsiteX11" fmla="*/ 477539 w 955078"/>
              <a:gd name="connsiteY11" fmla="*/ 4889404 h 4968991"/>
              <a:gd name="connsiteX12" fmla="*/ 0 w 955078"/>
              <a:gd name="connsiteY12" fmla="*/ 4968991 h 4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5078" h="4968991" stroke="0" extrusionOk="0">
                <a:moveTo>
                  <a:pt x="0" y="0"/>
                </a:moveTo>
                <a:cubicBezTo>
                  <a:pt x="260638" y="-1912"/>
                  <a:pt x="467494" y="39402"/>
                  <a:pt x="477539" y="79587"/>
                </a:cubicBezTo>
                <a:cubicBezTo>
                  <a:pt x="483981" y="349098"/>
                  <a:pt x="503060" y="562356"/>
                  <a:pt x="477539" y="707424"/>
                </a:cubicBezTo>
                <a:cubicBezTo>
                  <a:pt x="452018" y="852492"/>
                  <a:pt x="451383" y="1088408"/>
                  <a:pt x="477539" y="1265501"/>
                </a:cubicBezTo>
                <a:cubicBezTo>
                  <a:pt x="503695" y="1442594"/>
                  <a:pt x="484299" y="1633145"/>
                  <a:pt x="477539" y="1800325"/>
                </a:cubicBezTo>
                <a:cubicBezTo>
                  <a:pt x="470779" y="1967505"/>
                  <a:pt x="481760" y="2231952"/>
                  <a:pt x="477539" y="2404909"/>
                </a:cubicBezTo>
                <a:cubicBezTo>
                  <a:pt x="486782" y="2429842"/>
                  <a:pt x="659521" y="2479623"/>
                  <a:pt x="955078" y="2484496"/>
                </a:cubicBezTo>
                <a:cubicBezTo>
                  <a:pt x="688554" y="2487119"/>
                  <a:pt x="476917" y="2514201"/>
                  <a:pt x="477539" y="2564083"/>
                </a:cubicBezTo>
                <a:cubicBezTo>
                  <a:pt x="473376" y="2784129"/>
                  <a:pt x="479853" y="2887793"/>
                  <a:pt x="477539" y="3191920"/>
                </a:cubicBezTo>
                <a:cubicBezTo>
                  <a:pt x="475225" y="3496047"/>
                  <a:pt x="468290" y="3602951"/>
                  <a:pt x="477539" y="3726744"/>
                </a:cubicBezTo>
                <a:cubicBezTo>
                  <a:pt x="486788" y="3850537"/>
                  <a:pt x="462812" y="4090447"/>
                  <a:pt x="477539" y="4308074"/>
                </a:cubicBezTo>
                <a:cubicBezTo>
                  <a:pt x="492267" y="4525701"/>
                  <a:pt x="455400" y="4712773"/>
                  <a:pt x="477539" y="4889404"/>
                </a:cubicBezTo>
                <a:cubicBezTo>
                  <a:pt x="493583" y="4958072"/>
                  <a:pt x="289540" y="5000597"/>
                  <a:pt x="0" y="4968991"/>
                </a:cubicBezTo>
                <a:cubicBezTo>
                  <a:pt x="3300" y="4689472"/>
                  <a:pt x="24695" y="4679471"/>
                  <a:pt x="0" y="4397557"/>
                </a:cubicBezTo>
                <a:cubicBezTo>
                  <a:pt x="-24695" y="4115643"/>
                  <a:pt x="11184" y="3958863"/>
                  <a:pt x="0" y="3776433"/>
                </a:cubicBezTo>
                <a:cubicBezTo>
                  <a:pt x="-11184" y="3594003"/>
                  <a:pt x="-17360" y="3285824"/>
                  <a:pt x="0" y="3105619"/>
                </a:cubicBezTo>
                <a:cubicBezTo>
                  <a:pt x="17360" y="2925414"/>
                  <a:pt x="-24666" y="2718980"/>
                  <a:pt x="0" y="2434806"/>
                </a:cubicBezTo>
                <a:cubicBezTo>
                  <a:pt x="24666" y="2150632"/>
                  <a:pt x="20400" y="1937794"/>
                  <a:pt x="0" y="1763992"/>
                </a:cubicBezTo>
                <a:cubicBezTo>
                  <a:pt x="-20400" y="1590190"/>
                  <a:pt x="-500" y="1390319"/>
                  <a:pt x="0" y="1291938"/>
                </a:cubicBezTo>
                <a:cubicBezTo>
                  <a:pt x="500" y="1193557"/>
                  <a:pt x="-17989" y="976889"/>
                  <a:pt x="0" y="770194"/>
                </a:cubicBezTo>
                <a:cubicBezTo>
                  <a:pt x="17989" y="563499"/>
                  <a:pt x="17413" y="190630"/>
                  <a:pt x="0" y="0"/>
                </a:cubicBezTo>
                <a:close/>
              </a:path>
              <a:path w="955078" h="4968991" fill="none" extrusionOk="0">
                <a:moveTo>
                  <a:pt x="0" y="0"/>
                </a:moveTo>
                <a:cubicBezTo>
                  <a:pt x="261868" y="6998"/>
                  <a:pt x="486750" y="38274"/>
                  <a:pt x="477539" y="79587"/>
                </a:cubicBezTo>
                <a:cubicBezTo>
                  <a:pt x="480796" y="366197"/>
                  <a:pt x="483395" y="526610"/>
                  <a:pt x="477539" y="684171"/>
                </a:cubicBezTo>
                <a:cubicBezTo>
                  <a:pt x="471683" y="841732"/>
                  <a:pt x="451242" y="1085344"/>
                  <a:pt x="477539" y="1218995"/>
                </a:cubicBezTo>
                <a:cubicBezTo>
                  <a:pt x="503836" y="1352646"/>
                  <a:pt x="497253" y="1568616"/>
                  <a:pt x="477539" y="1777072"/>
                </a:cubicBezTo>
                <a:cubicBezTo>
                  <a:pt x="457825" y="1985528"/>
                  <a:pt x="499352" y="2244208"/>
                  <a:pt x="477539" y="2404909"/>
                </a:cubicBezTo>
                <a:cubicBezTo>
                  <a:pt x="450721" y="2475486"/>
                  <a:pt x="710726" y="2488847"/>
                  <a:pt x="955078" y="2484496"/>
                </a:cubicBezTo>
                <a:cubicBezTo>
                  <a:pt x="692684" y="2483061"/>
                  <a:pt x="476486" y="2518247"/>
                  <a:pt x="477539" y="2564083"/>
                </a:cubicBezTo>
                <a:cubicBezTo>
                  <a:pt x="484856" y="2695810"/>
                  <a:pt x="456232" y="3018311"/>
                  <a:pt x="477539" y="3145413"/>
                </a:cubicBezTo>
                <a:cubicBezTo>
                  <a:pt x="498847" y="3272515"/>
                  <a:pt x="479932" y="3580959"/>
                  <a:pt x="477539" y="3726744"/>
                </a:cubicBezTo>
                <a:cubicBezTo>
                  <a:pt x="475146" y="3872529"/>
                  <a:pt x="460241" y="4217383"/>
                  <a:pt x="477539" y="4354580"/>
                </a:cubicBezTo>
                <a:cubicBezTo>
                  <a:pt x="494837" y="4491777"/>
                  <a:pt x="468749" y="4653585"/>
                  <a:pt x="477539" y="4889404"/>
                </a:cubicBezTo>
                <a:cubicBezTo>
                  <a:pt x="476024" y="4881294"/>
                  <a:pt x="264929" y="4956956"/>
                  <a:pt x="0" y="4968991"/>
                </a:cubicBezTo>
              </a:path>
              <a:path w="955078" h="4968991" fill="none" stroke="0" extrusionOk="0">
                <a:moveTo>
                  <a:pt x="0" y="0"/>
                </a:moveTo>
                <a:cubicBezTo>
                  <a:pt x="259724" y="214"/>
                  <a:pt x="480331" y="41161"/>
                  <a:pt x="477539" y="79587"/>
                </a:cubicBezTo>
                <a:cubicBezTo>
                  <a:pt x="450715" y="232073"/>
                  <a:pt x="480902" y="420733"/>
                  <a:pt x="477539" y="660918"/>
                </a:cubicBezTo>
                <a:cubicBezTo>
                  <a:pt x="474176" y="901103"/>
                  <a:pt x="498434" y="1085767"/>
                  <a:pt x="477539" y="1242248"/>
                </a:cubicBezTo>
                <a:cubicBezTo>
                  <a:pt x="456645" y="1398729"/>
                  <a:pt x="488838" y="1636932"/>
                  <a:pt x="477539" y="1823579"/>
                </a:cubicBezTo>
                <a:cubicBezTo>
                  <a:pt x="466240" y="2010226"/>
                  <a:pt x="476713" y="2257892"/>
                  <a:pt x="477539" y="2404909"/>
                </a:cubicBezTo>
                <a:cubicBezTo>
                  <a:pt x="512885" y="2459938"/>
                  <a:pt x="690761" y="2472490"/>
                  <a:pt x="955078" y="2484496"/>
                </a:cubicBezTo>
                <a:cubicBezTo>
                  <a:pt x="695839" y="2487330"/>
                  <a:pt x="471785" y="2521391"/>
                  <a:pt x="477539" y="2564083"/>
                </a:cubicBezTo>
                <a:cubicBezTo>
                  <a:pt x="471271" y="2824327"/>
                  <a:pt x="487585" y="3002830"/>
                  <a:pt x="477539" y="3168666"/>
                </a:cubicBezTo>
                <a:cubicBezTo>
                  <a:pt x="467493" y="3334502"/>
                  <a:pt x="463597" y="3620501"/>
                  <a:pt x="477539" y="3773250"/>
                </a:cubicBezTo>
                <a:cubicBezTo>
                  <a:pt x="491481" y="3925999"/>
                  <a:pt x="461538" y="4147408"/>
                  <a:pt x="477539" y="4308074"/>
                </a:cubicBezTo>
                <a:cubicBezTo>
                  <a:pt x="493540" y="4468740"/>
                  <a:pt x="471671" y="4697459"/>
                  <a:pt x="477539" y="4889404"/>
                </a:cubicBezTo>
                <a:cubicBezTo>
                  <a:pt x="481542" y="4944204"/>
                  <a:pt x="295540" y="4962680"/>
                  <a:pt x="0" y="4968991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4914429" y="4735688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755856 w 4122325"/>
              <a:gd name="connsiteY2" fmla="*/ 0 h 255882"/>
              <a:gd name="connsiteX3" fmla="*/ 1347954 w 4122325"/>
              <a:gd name="connsiteY3" fmla="*/ 0 h 255882"/>
              <a:gd name="connsiteX4" fmla="*/ 2020792 w 4122325"/>
              <a:gd name="connsiteY4" fmla="*/ 0 h 255882"/>
              <a:gd name="connsiteX5" fmla="*/ 2572520 w 4122325"/>
              <a:gd name="connsiteY5" fmla="*/ 0 h 255882"/>
              <a:gd name="connsiteX6" fmla="*/ 3124247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406839 w 4122325"/>
              <a:gd name="connsiteY11" fmla="*/ 255882 h 255882"/>
              <a:gd name="connsiteX12" fmla="*/ 2814741 w 4122325"/>
              <a:gd name="connsiteY12" fmla="*/ 255882 h 255882"/>
              <a:gd name="connsiteX13" fmla="*/ 2263014 w 4122325"/>
              <a:gd name="connsiteY13" fmla="*/ 255882 h 255882"/>
              <a:gd name="connsiteX14" fmla="*/ 1670916 w 4122325"/>
              <a:gd name="connsiteY14" fmla="*/ 255882 h 255882"/>
              <a:gd name="connsiteX15" fmla="*/ 957708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-5051" y="19302"/>
                  <a:pt x="19647" y="-997"/>
                  <a:pt x="42648" y="0"/>
                </a:cubicBezTo>
                <a:cubicBezTo>
                  <a:pt x="353089" y="-4443"/>
                  <a:pt x="404421" y="26117"/>
                  <a:pt x="755856" y="0"/>
                </a:cubicBezTo>
                <a:cubicBezTo>
                  <a:pt x="1107291" y="-26117"/>
                  <a:pt x="1190336" y="22656"/>
                  <a:pt x="1347954" y="0"/>
                </a:cubicBezTo>
                <a:cubicBezTo>
                  <a:pt x="1505572" y="-22656"/>
                  <a:pt x="1801207" y="14061"/>
                  <a:pt x="2020792" y="0"/>
                </a:cubicBezTo>
                <a:cubicBezTo>
                  <a:pt x="2240377" y="-14061"/>
                  <a:pt x="2457919" y="1993"/>
                  <a:pt x="2572520" y="0"/>
                </a:cubicBezTo>
                <a:cubicBezTo>
                  <a:pt x="2687121" y="-1993"/>
                  <a:pt x="2949226" y="13423"/>
                  <a:pt x="3124247" y="0"/>
                </a:cubicBezTo>
                <a:cubicBezTo>
                  <a:pt x="3299268" y="-13423"/>
                  <a:pt x="3698939" y="-24549"/>
                  <a:pt x="4079677" y="0"/>
                </a:cubicBezTo>
                <a:cubicBezTo>
                  <a:pt x="4106413" y="1113"/>
                  <a:pt x="4122891" y="21002"/>
                  <a:pt x="4122325" y="42648"/>
                </a:cubicBezTo>
                <a:cubicBezTo>
                  <a:pt x="4123710" y="105966"/>
                  <a:pt x="4119431" y="169080"/>
                  <a:pt x="4122325" y="213234"/>
                </a:cubicBezTo>
                <a:cubicBezTo>
                  <a:pt x="4120582" y="242222"/>
                  <a:pt x="4102134" y="252429"/>
                  <a:pt x="4079677" y="255882"/>
                </a:cubicBezTo>
                <a:cubicBezTo>
                  <a:pt x="3753877" y="258379"/>
                  <a:pt x="3541708" y="278771"/>
                  <a:pt x="3406839" y="255882"/>
                </a:cubicBezTo>
                <a:cubicBezTo>
                  <a:pt x="3271970" y="232993"/>
                  <a:pt x="3070830" y="252829"/>
                  <a:pt x="2814741" y="255882"/>
                </a:cubicBezTo>
                <a:cubicBezTo>
                  <a:pt x="2558652" y="258935"/>
                  <a:pt x="2422006" y="237884"/>
                  <a:pt x="2263014" y="255882"/>
                </a:cubicBezTo>
                <a:cubicBezTo>
                  <a:pt x="2104022" y="273880"/>
                  <a:pt x="1793190" y="235027"/>
                  <a:pt x="1670916" y="255882"/>
                </a:cubicBezTo>
                <a:cubicBezTo>
                  <a:pt x="1548642" y="276737"/>
                  <a:pt x="1109939" y="251256"/>
                  <a:pt x="957708" y="255882"/>
                </a:cubicBezTo>
                <a:cubicBezTo>
                  <a:pt x="805477" y="260508"/>
                  <a:pt x="466883" y="227864"/>
                  <a:pt x="42648" y="255882"/>
                </a:cubicBezTo>
                <a:cubicBezTo>
                  <a:pt x="23999" y="256038"/>
                  <a:pt x="1819" y="238673"/>
                  <a:pt x="0" y="213234"/>
                </a:cubicBezTo>
                <a:cubicBezTo>
                  <a:pt x="7362" y="163509"/>
                  <a:pt x="3895" y="116853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-1253" y="18321"/>
                  <a:pt x="18586" y="190"/>
                  <a:pt x="42648" y="0"/>
                </a:cubicBezTo>
                <a:cubicBezTo>
                  <a:pt x="231022" y="-938"/>
                  <a:pt x="520293" y="17733"/>
                  <a:pt x="796227" y="0"/>
                </a:cubicBezTo>
                <a:cubicBezTo>
                  <a:pt x="1072161" y="-17733"/>
                  <a:pt x="1219753" y="-21783"/>
                  <a:pt x="1428695" y="0"/>
                </a:cubicBezTo>
                <a:cubicBezTo>
                  <a:pt x="1637637" y="21783"/>
                  <a:pt x="1756751" y="-5374"/>
                  <a:pt x="2020792" y="0"/>
                </a:cubicBezTo>
                <a:cubicBezTo>
                  <a:pt x="2284833" y="5374"/>
                  <a:pt x="2440001" y="25969"/>
                  <a:pt x="2734001" y="0"/>
                </a:cubicBezTo>
                <a:cubicBezTo>
                  <a:pt x="3028001" y="-25969"/>
                  <a:pt x="3085365" y="-4669"/>
                  <a:pt x="3366469" y="0"/>
                </a:cubicBezTo>
                <a:cubicBezTo>
                  <a:pt x="3647573" y="4669"/>
                  <a:pt x="3823359" y="-35234"/>
                  <a:pt x="4079677" y="0"/>
                </a:cubicBezTo>
                <a:cubicBezTo>
                  <a:pt x="4103079" y="-1446"/>
                  <a:pt x="4120617" y="21467"/>
                  <a:pt x="4122325" y="42648"/>
                </a:cubicBezTo>
                <a:cubicBezTo>
                  <a:pt x="4121473" y="122042"/>
                  <a:pt x="4121695" y="155895"/>
                  <a:pt x="4122325" y="213234"/>
                </a:cubicBezTo>
                <a:cubicBezTo>
                  <a:pt x="4117951" y="236538"/>
                  <a:pt x="4104136" y="253401"/>
                  <a:pt x="4079677" y="255882"/>
                </a:cubicBezTo>
                <a:cubicBezTo>
                  <a:pt x="3786742" y="289066"/>
                  <a:pt x="3518835" y="227275"/>
                  <a:pt x="3366469" y="255882"/>
                </a:cubicBezTo>
                <a:cubicBezTo>
                  <a:pt x="3214103" y="284489"/>
                  <a:pt x="2955116" y="232324"/>
                  <a:pt x="2612890" y="255882"/>
                </a:cubicBezTo>
                <a:cubicBezTo>
                  <a:pt x="2270664" y="279440"/>
                  <a:pt x="2076269" y="237765"/>
                  <a:pt x="1859311" y="255882"/>
                </a:cubicBezTo>
                <a:cubicBezTo>
                  <a:pt x="1642353" y="273999"/>
                  <a:pt x="1518211" y="246486"/>
                  <a:pt x="1267213" y="255882"/>
                </a:cubicBezTo>
                <a:cubicBezTo>
                  <a:pt x="1016215" y="265278"/>
                  <a:pt x="586263" y="236203"/>
                  <a:pt x="42648" y="255882"/>
                </a:cubicBezTo>
                <a:cubicBezTo>
                  <a:pt x="18811" y="255304"/>
                  <a:pt x="60" y="235982"/>
                  <a:pt x="0" y="213234"/>
                </a:cubicBezTo>
                <a:cubicBezTo>
                  <a:pt x="2599" y="167044"/>
                  <a:pt x="567" y="84759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1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5224874" y="4999096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715486 w 4122325"/>
              <a:gd name="connsiteY2" fmla="*/ 0 h 255882"/>
              <a:gd name="connsiteX3" fmla="*/ 1347954 w 4122325"/>
              <a:gd name="connsiteY3" fmla="*/ 0 h 255882"/>
              <a:gd name="connsiteX4" fmla="*/ 1940052 w 4122325"/>
              <a:gd name="connsiteY4" fmla="*/ 0 h 255882"/>
              <a:gd name="connsiteX5" fmla="*/ 2572520 w 4122325"/>
              <a:gd name="connsiteY5" fmla="*/ 0 h 255882"/>
              <a:gd name="connsiteX6" fmla="*/ 3326098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527950 w 4122325"/>
              <a:gd name="connsiteY11" fmla="*/ 255882 h 255882"/>
              <a:gd name="connsiteX12" fmla="*/ 2976222 w 4122325"/>
              <a:gd name="connsiteY12" fmla="*/ 255882 h 255882"/>
              <a:gd name="connsiteX13" fmla="*/ 2263014 w 4122325"/>
              <a:gd name="connsiteY13" fmla="*/ 255882 h 255882"/>
              <a:gd name="connsiteX14" fmla="*/ 1590176 w 4122325"/>
              <a:gd name="connsiteY14" fmla="*/ 255882 h 255882"/>
              <a:gd name="connsiteX15" fmla="*/ 1038448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5116" y="17806"/>
                  <a:pt x="17597" y="410"/>
                  <a:pt x="42648" y="0"/>
                </a:cubicBezTo>
                <a:cubicBezTo>
                  <a:pt x="200860" y="20981"/>
                  <a:pt x="497377" y="3565"/>
                  <a:pt x="715486" y="0"/>
                </a:cubicBezTo>
                <a:cubicBezTo>
                  <a:pt x="933595" y="-3565"/>
                  <a:pt x="1114592" y="-15798"/>
                  <a:pt x="1347954" y="0"/>
                </a:cubicBezTo>
                <a:cubicBezTo>
                  <a:pt x="1581316" y="15798"/>
                  <a:pt x="1731299" y="12252"/>
                  <a:pt x="1940052" y="0"/>
                </a:cubicBezTo>
                <a:cubicBezTo>
                  <a:pt x="2148805" y="-12252"/>
                  <a:pt x="2260447" y="-4141"/>
                  <a:pt x="2572520" y="0"/>
                </a:cubicBezTo>
                <a:cubicBezTo>
                  <a:pt x="2884593" y="4141"/>
                  <a:pt x="3118669" y="16324"/>
                  <a:pt x="3326098" y="0"/>
                </a:cubicBezTo>
                <a:cubicBezTo>
                  <a:pt x="3533527" y="-16324"/>
                  <a:pt x="3905265" y="-26305"/>
                  <a:pt x="4079677" y="0"/>
                </a:cubicBezTo>
                <a:cubicBezTo>
                  <a:pt x="4104195" y="603"/>
                  <a:pt x="4121911" y="21703"/>
                  <a:pt x="4122325" y="42648"/>
                </a:cubicBezTo>
                <a:cubicBezTo>
                  <a:pt x="4123767" y="87387"/>
                  <a:pt x="4123548" y="177492"/>
                  <a:pt x="4122325" y="213234"/>
                </a:cubicBezTo>
                <a:cubicBezTo>
                  <a:pt x="4117957" y="238671"/>
                  <a:pt x="4103009" y="253008"/>
                  <a:pt x="4079677" y="255882"/>
                </a:cubicBezTo>
                <a:cubicBezTo>
                  <a:pt x="3875828" y="248945"/>
                  <a:pt x="3647228" y="268897"/>
                  <a:pt x="3527950" y="255882"/>
                </a:cubicBezTo>
                <a:cubicBezTo>
                  <a:pt x="3408672" y="242867"/>
                  <a:pt x="3186080" y="237054"/>
                  <a:pt x="2976222" y="255882"/>
                </a:cubicBezTo>
                <a:cubicBezTo>
                  <a:pt x="2766364" y="274710"/>
                  <a:pt x="2459030" y="238808"/>
                  <a:pt x="2263014" y="255882"/>
                </a:cubicBezTo>
                <a:cubicBezTo>
                  <a:pt x="2066998" y="272956"/>
                  <a:pt x="1906277" y="236085"/>
                  <a:pt x="1590176" y="255882"/>
                </a:cubicBezTo>
                <a:cubicBezTo>
                  <a:pt x="1274075" y="275679"/>
                  <a:pt x="1267892" y="268437"/>
                  <a:pt x="1038448" y="255882"/>
                </a:cubicBezTo>
                <a:cubicBezTo>
                  <a:pt x="809004" y="243327"/>
                  <a:pt x="333587" y="275866"/>
                  <a:pt x="42648" y="255882"/>
                </a:cubicBezTo>
                <a:cubicBezTo>
                  <a:pt x="19728" y="253116"/>
                  <a:pt x="-822" y="242009"/>
                  <a:pt x="0" y="213234"/>
                </a:cubicBezTo>
                <a:cubicBezTo>
                  <a:pt x="-3384" y="132807"/>
                  <a:pt x="-1721" y="92223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1538" y="19116"/>
                  <a:pt x="16159" y="2572"/>
                  <a:pt x="42648" y="0"/>
                </a:cubicBezTo>
                <a:cubicBezTo>
                  <a:pt x="262452" y="33432"/>
                  <a:pt x="580878" y="-25309"/>
                  <a:pt x="755856" y="0"/>
                </a:cubicBezTo>
                <a:cubicBezTo>
                  <a:pt x="930834" y="25309"/>
                  <a:pt x="1087928" y="28947"/>
                  <a:pt x="1347954" y="0"/>
                </a:cubicBezTo>
                <a:cubicBezTo>
                  <a:pt x="1607980" y="-28947"/>
                  <a:pt x="1714445" y="21068"/>
                  <a:pt x="1899681" y="0"/>
                </a:cubicBezTo>
                <a:cubicBezTo>
                  <a:pt x="2084917" y="-21068"/>
                  <a:pt x="2260003" y="5600"/>
                  <a:pt x="2572520" y="0"/>
                </a:cubicBezTo>
                <a:cubicBezTo>
                  <a:pt x="2885037" y="-5600"/>
                  <a:pt x="3050801" y="379"/>
                  <a:pt x="3204987" y="0"/>
                </a:cubicBezTo>
                <a:cubicBezTo>
                  <a:pt x="3359173" y="-379"/>
                  <a:pt x="3863601" y="7520"/>
                  <a:pt x="4079677" y="0"/>
                </a:cubicBezTo>
                <a:cubicBezTo>
                  <a:pt x="4102997" y="720"/>
                  <a:pt x="4121944" y="15544"/>
                  <a:pt x="4122325" y="42648"/>
                </a:cubicBezTo>
                <a:cubicBezTo>
                  <a:pt x="4120801" y="92796"/>
                  <a:pt x="4128692" y="143166"/>
                  <a:pt x="4122325" y="213234"/>
                </a:cubicBezTo>
                <a:cubicBezTo>
                  <a:pt x="4125489" y="234428"/>
                  <a:pt x="4101793" y="261223"/>
                  <a:pt x="4079677" y="255882"/>
                </a:cubicBezTo>
                <a:cubicBezTo>
                  <a:pt x="3921915" y="270485"/>
                  <a:pt x="3771847" y="244406"/>
                  <a:pt x="3527950" y="255882"/>
                </a:cubicBezTo>
                <a:cubicBezTo>
                  <a:pt x="3284053" y="267358"/>
                  <a:pt x="3138848" y="260150"/>
                  <a:pt x="2855112" y="255882"/>
                </a:cubicBezTo>
                <a:cubicBezTo>
                  <a:pt x="2571376" y="251614"/>
                  <a:pt x="2346597" y="223299"/>
                  <a:pt x="2101533" y="255882"/>
                </a:cubicBezTo>
                <a:cubicBezTo>
                  <a:pt x="1856469" y="288465"/>
                  <a:pt x="1688876" y="239884"/>
                  <a:pt x="1469065" y="255882"/>
                </a:cubicBezTo>
                <a:cubicBezTo>
                  <a:pt x="1249254" y="271880"/>
                  <a:pt x="1048509" y="277590"/>
                  <a:pt x="796227" y="255882"/>
                </a:cubicBezTo>
                <a:cubicBezTo>
                  <a:pt x="543945" y="234174"/>
                  <a:pt x="201646" y="266256"/>
                  <a:pt x="42648" y="255882"/>
                </a:cubicBezTo>
                <a:cubicBezTo>
                  <a:pt x="17914" y="254794"/>
                  <a:pt x="2973" y="238250"/>
                  <a:pt x="0" y="213234"/>
                </a:cubicBezTo>
                <a:cubicBezTo>
                  <a:pt x="1884" y="140705"/>
                  <a:pt x="3517" y="98142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203064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2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5619985" y="5262503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715486 w 4122325"/>
              <a:gd name="connsiteY2" fmla="*/ 0 h 255882"/>
              <a:gd name="connsiteX3" fmla="*/ 1307584 w 4122325"/>
              <a:gd name="connsiteY3" fmla="*/ 0 h 255882"/>
              <a:gd name="connsiteX4" fmla="*/ 2020792 w 4122325"/>
              <a:gd name="connsiteY4" fmla="*/ 0 h 255882"/>
              <a:gd name="connsiteX5" fmla="*/ 2572520 w 4122325"/>
              <a:gd name="connsiteY5" fmla="*/ 0 h 255882"/>
              <a:gd name="connsiteX6" fmla="*/ 3164617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326098 w 4122325"/>
              <a:gd name="connsiteY11" fmla="*/ 255882 h 255882"/>
              <a:gd name="connsiteX12" fmla="*/ 2693630 w 4122325"/>
              <a:gd name="connsiteY12" fmla="*/ 255882 h 255882"/>
              <a:gd name="connsiteX13" fmla="*/ 2141903 w 4122325"/>
              <a:gd name="connsiteY13" fmla="*/ 255882 h 255882"/>
              <a:gd name="connsiteX14" fmla="*/ 1590176 w 4122325"/>
              <a:gd name="connsiteY14" fmla="*/ 255882 h 255882"/>
              <a:gd name="connsiteX15" fmla="*/ 917338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-3361" y="14542"/>
                  <a:pt x="20031" y="-1176"/>
                  <a:pt x="42648" y="0"/>
                </a:cubicBezTo>
                <a:cubicBezTo>
                  <a:pt x="343638" y="-3788"/>
                  <a:pt x="546447" y="-21474"/>
                  <a:pt x="715486" y="0"/>
                </a:cubicBezTo>
                <a:cubicBezTo>
                  <a:pt x="884525" y="21474"/>
                  <a:pt x="1011582" y="27949"/>
                  <a:pt x="1307584" y="0"/>
                </a:cubicBezTo>
                <a:cubicBezTo>
                  <a:pt x="1603586" y="-27949"/>
                  <a:pt x="1746203" y="21831"/>
                  <a:pt x="2020792" y="0"/>
                </a:cubicBezTo>
                <a:cubicBezTo>
                  <a:pt x="2295381" y="-21831"/>
                  <a:pt x="2304446" y="-24661"/>
                  <a:pt x="2572520" y="0"/>
                </a:cubicBezTo>
                <a:cubicBezTo>
                  <a:pt x="2840594" y="24661"/>
                  <a:pt x="2891241" y="-22521"/>
                  <a:pt x="3164617" y="0"/>
                </a:cubicBezTo>
                <a:cubicBezTo>
                  <a:pt x="3437993" y="22521"/>
                  <a:pt x="3672573" y="14094"/>
                  <a:pt x="4079677" y="0"/>
                </a:cubicBezTo>
                <a:cubicBezTo>
                  <a:pt x="4101797" y="-577"/>
                  <a:pt x="4121264" y="23294"/>
                  <a:pt x="4122325" y="42648"/>
                </a:cubicBezTo>
                <a:cubicBezTo>
                  <a:pt x="4123084" y="82910"/>
                  <a:pt x="4124253" y="163088"/>
                  <a:pt x="4122325" y="213234"/>
                </a:cubicBezTo>
                <a:cubicBezTo>
                  <a:pt x="4125883" y="238295"/>
                  <a:pt x="4104613" y="257829"/>
                  <a:pt x="4079677" y="255882"/>
                </a:cubicBezTo>
                <a:cubicBezTo>
                  <a:pt x="3759718" y="239670"/>
                  <a:pt x="3541438" y="267690"/>
                  <a:pt x="3326098" y="255882"/>
                </a:cubicBezTo>
                <a:cubicBezTo>
                  <a:pt x="3110758" y="244074"/>
                  <a:pt x="2897435" y="287459"/>
                  <a:pt x="2693630" y="255882"/>
                </a:cubicBezTo>
                <a:cubicBezTo>
                  <a:pt x="2489825" y="224305"/>
                  <a:pt x="2252655" y="248476"/>
                  <a:pt x="2141903" y="255882"/>
                </a:cubicBezTo>
                <a:cubicBezTo>
                  <a:pt x="2031151" y="263288"/>
                  <a:pt x="1798838" y="275674"/>
                  <a:pt x="1590176" y="255882"/>
                </a:cubicBezTo>
                <a:cubicBezTo>
                  <a:pt x="1381514" y="236090"/>
                  <a:pt x="1127208" y="275135"/>
                  <a:pt x="917338" y="255882"/>
                </a:cubicBezTo>
                <a:cubicBezTo>
                  <a:pt x="707468" y="236629"/>
                  <a:pt x="266262" y="249914"/>
                  <a:pt x="42648" y="255882"/>
                </a:cubicBezTo>
                <a:cubicBezTo>
                  <a:pt x="20296" y="257388"/>
                  <a:pt x="2138" y="234788"/>
                  <a:pt x="0" y="213234"/>
                </a:cubicBezTo>
                <a:cubicBezTo>
                  <a:pt x="-5637" y="136003"/>
                  <a:pt x="1408" y="102845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-3562" y="19226"/>
                  <a:pt x="15827" y="-2040"/>
                  <a:pt x="42648" y="0"/>
                </a:cubicBezTo>
                <a:cubicBezTo>
                  <a:pt x="203328" y="-30701"/>
                  <a:pt x="453323" y="6567"/>
                  <a:pt x="715486" y="0"/>
                </a:cubicBezTo>
                <a:cubicBezTo>
                  <a:pt x="977649" y="-6567"/>
                  <a:pt x="1184000" y="-15568"/>
                  <a:pt x="1347954" y="0"/>
                </a:cubicBezTo>
                <a:cubicBezTo>
                  <a:pt x="1511908" y="15568"/>
                  <a:pt x="1792144" y="-2172"/>
                  <a:pt x="2020792" y="0"/>
                </a:cubicBezTo>
                <a:cubicBezTo>
                  <a:pt x="2249440" y="2172"/>
                  <a:pt x="2358635" y="-22801"/>
                  <a:pt x="2612890" y="0"/>
                </a:cubicBezTo>
                <a:cubicBezTo>
                  <a:pt x="2867145" y="22801"/>
                  <a:pt x="3144352" y="-3263"/>
                  <a:pt x="3366469" y="0"/>
                </a:cubicBezTo>
                <a:cubicBezTo>
                  <a:pt x="3588586" y="3263"/>
                  <a:pt x="3749068" y="28346"/>
                  <a:pt x="4079677" y="0"/>
                </a:cubicBezTo>
                <a:cubicBezTo>
                  <a:pt x="4103710" y="579"/>
                  <a:pt x="4117972" y="16678"/>
                  <a:pt x="4122325" y="42648"/>
                </a:cubicBezTo>
                <a:cubicBezTo>
                  <a:pt x="4116642" y="79811"/>
                  <a:pt x="4118171" y="146756"/>
                  <a:pt x="4122325" y="213234"/>
                </a:cubicBezTo>
                <a:cubicBezTo>
                  <a:pt x="4117724" y="233866"/>
                  <a:pt x="4101585" y="260659"/>
                  <a:pt x="4079677" y="255882"/>
                </a:cubicBezTo>
                <a:cubicBezTo>
                  <a:pt x="3916454" y="228305"/>
                  <a:pt x="3791116" y="254264"/>
                  <a:pt x="3527950" y="255882"/>
                </a:cubicBezTo>
                <a:cubicBezTo>
                  <a:pt x="3264784" y="257500"/>
                  <a:pt x="3088373" y="245928"/>
                  <a:pt x="2976222" y="255882"/>
                </a:cubicBezTo>
                <a:cubicBezTo>
                  <a:pt x="2864071" y="265836"/>
                  <a:pt x="2562665" y="253768"/>
                  <a:pt x="2424495" y="255882"/>
                </a:cubicBezTo>
                <a:cubicBezTo>
                  <a:pt x="2286325" y="257996"/>
                  <a:pt x="2042402" y="251711"/>
                  <a:pt x="1872768" y="255882"/>
                </a:cubicBezTo>
                <a:cubicBezTo>
                  <a:pt x="1703134" y="260053"/>
                  <a:pt x="1537523" y="279904"/>
                  <a:pt x="1321041" y="255882"/>
                </a:cubicBezTo>
                <a:cubicBezTo>
                  <a:pt x="1104559" y="231860"/>
                  <a:pt x="575247" y="311073"/>
                  <a:pt x="42648" y="255882"/>
                </a:cubicBezTo>
                <a:cubicBezTo>
                  <a:pt x="21097" y="258085"/>
                  <a:pt x="4191" y="238057"/>
                  <a:pt x="0" y="213234"/>
                </a:cubicBezTo>
                <a:cubicBezTo>
                  <a:pt x="-3076" y="176627"/>
                  <a:pt x="-6814" y="88259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7406151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3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977466" y="5525910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594375 w 4122325"/>
              <a:gd name="connsiteY2" fmla="*/ 0 h 255882"/>
              <a:gd name="connsiteX3" fmla="*/ 1307584 w 4122325"/>
              <a:gd name="connsiteY3" fmla="*/ 0 h 255882"/>
              <a:gd name="connsiteX4" fmla="*/ 1859311 w 4122325"/>
              <a:gd name="connsiteY4" fmla="*/ 0 h 255882"/>
              <a:gd name="connsiteX5" fmla="*/ 2411038 w 4122325"/>
              <a:gd name="connsiteY5" fmla="*/ 0 h 255882"/>
              <a:gd name="connsiteX6" fmla="*/ 3083877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487579 w 4122325"/>
              <a:gd name="connsiteY11" fmla="*/ 255882 h 255882"/>
              <a:gd name="connsiteX12" fmla="*/ 2814741 w 4122325"/>
              <a:gd name="connsiteY12" fmla="*/ 255882 h 255882"/>
              <a:gd name="connsiteX13" fmla="*/ 2182273 w 4122325"/>
              <a:gd name="connsiteY13" fmla="*/ 255882 h 255882"/>
              <a:gd name="connsiteX14" fmla="*/ 1630546 w 4122325"/>
              <a:gd name="connsiteY14" fmla="*/ 255882 h 255882"/>
              <a:gd name="connsiteX15" fmla="*/ 1078819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-2498" y="15575"/>
                  <a:pt x="15389" y="-48"/>
                  <a:pt x="42648" y="0"/>
                </a:cubicBezTo>
                <a:cubicBezTo>
                  <a:pt x="170774" y="-13395"/>
                  <a:pt x="457425" y="19491"/>
                  <a:pt x="594375" y="0"/>
                </a:cubicBezTo>
                <a:cubicBezTo>
                  <a:pt x="731325" y="-19491"/>
                  <a:pt x="976800" y="-5392"/>
                  <a:pt x="1307584" y="0"/>
                </a:cubicBezTo>
                <a:cubicBezTo>
                  <a:pt x="1638368" y="5392"/>
                  <a:pt x="1651909" y="16894"/>
                  <a:pt x="1859311" y="0"/>
                </a:cubicBezTo>
                <a:cubicBezTo>
                  <a:pt x="2066713" y="-16894"/>
                  <a:pt x="2282050" y="20481"/>
                  <a:pt x="2411038" y="0"/>
                </a:cubicBezTo>
                <a:cubicBezTo>
                  <a:pt x="2540026" y="-20481"/>
                  <a:pt x="2814216" y="14230"/>
                  <a:pt x="3083877" y="0"/>
                </a:cubicBezTo>
                <a:cubicBezTo>
                  <a:pt x="3353538" y="-14230"/>
                  <a:pt x="3851710" y="16690"/>
                  <a:pt x="4079677" y="0"/>
                </a:cubicBezTo>
                <a:cubicBezTo>
                  <a:pt x="4105274" y="4852"/>
                  <a:pt x="4118633" y="18901"/>
                  <a:pt x="4122325" y="42648"/>
                </a:cubicBezTo>
                <a:cubicBezTo>
                  <a:pt x="4127905" y="121662"/>
                  <a:pt x="4116440" y="177273"/>
                  <a:pt x="4122325" y="213234"/>
                </a:cubicBezTo>
                <a:cubicBezTo>
                  <a:pt x="4122295" y="238502"/>
                  <a:pt x="4104910" y="261395"/>
                  <a:pt x="4079677" y="255882"/>
                </a:cubicBezTo>
                <a:cubicBezTo>
                  <a:pt x="3817014" y="248081"/>
                  <a:pt x="3633569" y="270295"/>
                  <a:pt x="3487579" y="255882"/>
                </a:cubicBezTo>
                <a:cubicBezTo>
                  <a:pt x="3341589" y="241469"/>
                  <a:pt x="3031256" y="264025"/>
                  <a:pt x="2814741" y="255882"/>
                </a:cubicBezTo>
                <a:cubicBezTo>
                  <a:pt x="2598226" y="247739"/>
                  <a:pt x="2450639" y="272415"/>
                  <a:pt x="2182273" y="255882"/>
                </a:cubicBezTo>
                <a:cubicBezTo>
                  <a:pt x="1913907" y="239349"/>
                  <a:pt x="1785453" y="276082"/>
                  <a:pt x="1630546" y="255882"/>
                </a:cubicBezTo>
                <a:cubicBezTo>
                  <a:pt x="1475639" y="235682"/>
                  <a:pt x="1265380" y="274347"/>
                  <a:pt x="1078819" y="255882"/>
                </a:cubicBezTo>
                <a:cubicBezTo>
                  <a:pt x="892258" y="237417"/>
                  <a:pt x="426851" y="253472"/>
                  <a:pt x="42648" y="255882"/>
                </a:cubicBezTo>
                <a:cubicBezTo>
                  <a:pt x="19313" y="257209"/>
                  <a:pt x="3214" y="235455"/>
                  <a:pt x="0" y="213234"/>
                </a:cubicBezTo>
                <a:cubicBezTo>
                  <a:pt x="-6842" y="137476"/>
                  <a:pt x="5674" y="124013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-482" y="17936"/>
                  <a:pt x="15792" y="2428"/>
                  <a:pt x="42648" y="0"/>
                </a:cubicBezTo>
                <a:cubicBezTo>
                  <a:pt x="199083" y="-8950"/>
                  <a:pt x="508405" y="21593"/>
                  <a:pt x="675116" y="0"/>
                </a:cubicBezTo>
                <a:cubicBezTo>
                  <a:pt x="841827" y="-21593"/>
                  <a:pt x="1078934" y="-21124"/>
                  <a:pt x="1267213" y="0"/>
                </a:cubicBezTo>
                <a:cubicBezTo>
                  <a:pt x="1455492" y="21124"/>
                  <a:pt x="1717923" y="21699"/>
                  <a:pt x="1859311" y="0"/>
                </a:cubicBezTo>
                <a:cubicBezTo>
                  <a:pt x="2000699" y="-21699"/>
                  <a:pt x="2353023" y="17086"/>
                  <a:pt x="2612890" y="0"/>
                </a:cubicBezTo>
                <a:cubicBezTo>
                  <a:pt x="2872757" y="-17086"/>
                  <a:pt x="2980988" y="-28403"/>
                  <a:pt x="3204987" y="0"/>
                </a:cubicBezTo>
                <a:cubicBezTo>
                  <a:pt x="3428986" y="28403"/>
                  <a:pt x="3740647" y="-1622"/>
                  <a:pt x="4079677" y="0"/>
                </a:cubicBezTo>
                <a:cubicBezTo>
                  <a:pt x="4106664" y="1648"/>
                  <a:pt x="4124827" y="20061"/>
                  <a:pt x="4122325" y="42648"/>
                </a:cubicBezTo>
                <a:cubicBezTo>
                  <a:pt x="4113966" y="123031"/>
                  <a:pt x="4127116" y="138790"/>
                  <a:pt x="4122325" y="213234"/>
                </a:cubicBezTo>
                <a:cubicBezTo>
                  <a:pt x="4122654" y="233721"/>
                  <a:pt x="4104439" y="256056"/>
                  <a:pt x="4079677" y="255882"/>
                </a:cubicBezTo>
                <a:cubicBezTo>
                  <a:pt x="3831305" y="271336"/>
                  <a:pt x="3697334" y="253477"/>
                  <a:pt x="3447209" y="255882"/>
                </a:cubicBezTo>
                <a:cubicBezTo>
                  <a:pt x="3197084" y="258287"/>
                  <a:pt x="2935444" y="283930"/>
                  <a:pt x="2774371" y="255882"/>
                </a:cubicBezTo>
                <a:cubicBezTo>
                  <a:pt x="2613298" y="227834"/>
                  <a:pt x="2438895" y="265100"/>
                  <a:pt x="2182273" y="255882"/>
                </a:cubicBezTo>
                <a:cubicBezTo>
                  <a:pt x="1925651" y="246664"/>
                  <a:pt x="1843691" y="247596"/>
                  <a:pt x="1549805" y="255882"/>
                </a:cubicBezTo>
                <a:cubicBezTo>
                  <a:pt x="1255919" y="264168"/>
                  <a:pt x="1208605" y="272292"/>
                  <a:pt x="998078" y="255882"/>
                </a:cubicBezTo>
                <a:cubicBezTo>
                  <a:pt x="787551" y="239472"/>
                  <a:pt x="325566" y="208530"/>
                  <a:pt x="42648" y="255882"/>
                </a:cubicBezTo>
                <a:cubicBezTo>
                  <a:pt x="16031" y="259574"/>
                  <a:pt x="-427" y="234265"/>
                  <a:pt x="0" y="213234"/>
                </a:cubicBezTo>
                <a:cubicBezTo>
                  <a:pt x="74" y="129712"/>
                  <a:pt x="2714" y="99297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9099277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4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DC719-EFD0-9841-9E88-338CBB39B907}"/>
              </a:ext>
            </a:extLst>
          </p:cNvPr>
          <p:cNvCxnSpPr>
            <a:cxnSpLocks/>
          </p:cNvCxnSpPr>
          <p:nvPr/>
        </p:nvCxnSpPr>
        <p:spPr>
          <a:xfrm>
            <a:off x="137160" y="1612430"/>
            <a:ext cx="206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C9840-A5BA-5545-B5E1-C2E2EDFA2895}"/>
              </a:ext>
            </a:extLst>
          </p:cNvPr>
          <p:cNvCxnSpPr>
            <a:cxnSpLocks/>
          </p:cNvCxnSpPr>
          <p:nvPr/>
        </p:nvCxnSpPr>
        <p:spPr>
          <a:xfrm>
            <a:off x="137160" y="6559053"/>
            <a:ext cx="206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>
              <a:cs typeface="Calibri Light" panose="020F0302020204030204"/>
            </a:endParaRPr>
          </a:p>
        </p:txBody>
      </p:sp>
      <p:pic>
        <p:nvPicPr>
          <p:cNvPr id="10" name="Picture 10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59" y="1443520"/>
            <a:ext cx="5687718" cy="5231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285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Inconsolata</vt:lpstr>
      <vt:lpstr>office theme</vt:lpstr>
      <vt:lpstr>Способы внедрения в процесс</vt:lpstr>
      <vt:lpstr>???</vt:lpstr>
      <vt:lpstr>???</vt:lpstr>
      <vt:lpstr>???</vt:lpstr>
      <vt:lpstr>???</vt:lpstr>
      <vt:lpstr>???</vt:lpstr>
      <vt:lpstr>Какие еще есть способы?</vt:lpstr>
      <vt:lpstr>APC инъекция</vt:lpstr>
      <vt:lpstr>APC инъекция</vt:lpstr>
      <vt:lpstr>PowerPoint Presentation</vt:lpstr>
      <vt:lpstr>APC инъекция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420</cp:revision>
  <dcterms:created xsi:type="dcterms:W3CDTF">2013-07-15T20:26:00Z</dcterms:created>
  <dcterms:modified xsi:type="dcterms:W3CDTF">2022-01-21T09:04:32Z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