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984"/>
  </p:normalViewPr>
  <p:slideViewPr>
    <p:cSldViewPr snapToGrid="0" snapToObjects="1">
      <p:cViewPr varScale="1">
        <p:scale>
          <a:sx n="94" d="100"/>
          <a:sy n="94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E242-6997-224A-9DE0-3B09B3CABC63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C7900-B31A-D54F-B0E2-B07AFEFC611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260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3C52-AAF2-8246-82A3-C590EBD7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3BA-9EBF-E740-ACBD-BBEC21600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B879-F4B8-C34B-9863-7E96D2E7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B09F-D19D-4A44-945E-E6488304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D9B1-1B6C-C34B-B3C8-F281935F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29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ABB-7612-D048-8CD8-5D265FAC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5BCE-535A-2243-AE9A-5EDD3C961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A565-5B41-F94B-A5A0-21456D82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F3F7-70ED-AF40-A2E8-8FCBA42C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354F-2131-6F4F-807C-073D0277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9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C1FE-9ECB-DA48-80DC-5A74399C3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34E5B-AC40-AA48-B50C-2EAA9451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F6A2-171A-9941-8040-4ABC33F4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B207-7F38-0C47-BA80-2CBF16BF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404B-AAD5-1A44-8F65-21E7BD3A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86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03F9-EB40-1849-8D7B-1CD7D88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49" y="1236688"/>
            <a:ext cx="9729789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6383-04F8-7846-B5E7-9FC5C856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49" y="2697188"/>
            <a:ext cx="9729789" cy="3846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5F91-A11D-A34A-A66C-1A03EA4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08CA-A374-8346-8446-92DE6F26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FB7F-D196-4C4A-90E3-79F5028E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6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43CD-C0A9-E64E-B373-F6B0B62F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9214-DACD-FB4B-8F15-237F43F7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AD21-1EFF-8B43-9D8C-0D665FC8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A263-9F41-7B4A-9970-A9F62759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44AC-2FE1-B940-94DA-37F83F50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82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C19F-D0FD-3847-BFCD-D773061E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414C-94CE-2347-B818-B4465A545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F1D1-4FE2-6C4C-B7F4-FC1747BC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511D-D4D6-9F48-94B1-0B519CE0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46A2-1661-B044-81E7-618E8F67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5CD68-70D7-2142-8145-71C7B16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94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8A7B-73AD-6F47-9269-43EC8035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CA25-2CA1-DB44-9784-53BA5624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A133-86E2-DE4C-8CC5-F848317DC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76A80-DEA2-6B4C-BDF1-CC81A9AF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08C9-ED21-4F40-A85D-E0D999AA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DA25-9E74-5F42-B70B-016BCDE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9BB0-ADD5-0D45-A07C-62EE5B11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40AC-DE56-AB49-B041-4E0E23B4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34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C238-FBDA-9546-837A-61DB710D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5350E-4F63-4D40-8CA0-6734C02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12FE-1935-5B45-97B5-AABF1957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C9A15-D51B-DA44-9377-C1370F6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48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DF5CF-802C-F844-BD8C-1BDECB93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6DF22-E6D5-674B-91B0-5DC4E44B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84E8-D7BB-3349-A07A-1BFBAD9F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2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604-A4F1-2746-B105-19CB907F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EF86-C1A8-8640-AB38-33D1ED0F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44A7-3F26-9E49-AFCC-695DF00D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B765-5514-F34E-AB88-84DAF4AD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527A-2A38-3243-9269-A6FF1CE0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05B3-E416-0A4D-B91D-B09D61D5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634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7C60-903B-394E-9EF7-7CC99BCA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C4AA4-1C06-A34B-B7A1-00205E716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D54BF-0202-664F-ADBF-9A10560AC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28D3-7376-B044-8257-B62E3657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1102B-2ABB-1743-B5C7-20A55FED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64BA-85BA-2746-A440-7271F841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27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C262A-1E66-BE46-92DF-415CA538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0AC1-8E1C-D648-92DB-ECC08152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2801-0992-E341-ABBD-B47570252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3AAB-C6D0-F242-AD19-86DF0EC0D264}" type="datetimeFigureOut">
              <a:rPr lang="en-NL" smtClean="0"/>
              <a:t>20/04/2020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8D00-F9DA-CC44-AFBB-4E7EF9BB4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5CA6-BB97-824F-ADF8-B999D0A1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73AB-EEC1-614D-B1A9-8EBB846701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1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0D27-C423-E948-8FEE-7D85B8F50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068DA-6798-D746-8C2D-430758DD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1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presentation</dc:title>
  <dc:creator>Klinkenberg, Sharon</dc:creator>
  <cp:lastModifiedBy>Klinkenberg, Sharon</cp:lastModifiedBy>
  <cp:revision>13</cp:revision>
  <dcterms:created xsi:type="dcterms:W3CDTF">2020-04-16T07:36:17Z</dcterms:created>
  <dcterms:modified xsi:type="dcterms:W3CDTF">2020-04-20T12:50:44Z</dcterms:modified>
</cp:coreProperties>
</file>