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39" r:id="rId3"/>
  </p:sldMasterIdLst>
  <p:notesMasterIdLst>
    <p:notesMasterId r:id="rId16"/>
  </p:notesMasterIdLst>
  <p:sldIdLst>
    <p:sldId id="566" r:id="rId4"/>
    <p:sldId id="569" r:id="rId5"/>
    <p:sldId id="573" r:id="rId6"/>
    <p:sldId id="574" r:id="rId7"/>
    <p:sldId id="575" r:id="rId8"/>
    <p:sldId id="576" r:id="rId9"/>
    <p:sldId id="570" r:id="rId10"/>
    <p:sldId id="571" r:id="rId11"/>
    <p:sldId id="572" r:id="rId12"/>
    <p:sldId id="562" r:id="rId13"/>
    <p:sldId id="564" r:id="rId14"/>
    <p:sldId id="56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6" autoAdjust="0"/>
  </p:normalViewPr>
  <p:slideViewPr>
    <p:cSldViewPr>
      <p:cViewPr varScale="1">
        <p:scale>
          <a:sx n="46" d="100"/>
          <a:sy n="46" d="100"/>
        </p:scale>
        <p:origin x="18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F3B14A-13E6-4F2E-6569-F851D2205E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F613B2-0C9E-7049-CA33-4255E94B06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18753B-A835-4793-BECE-01A7B26972B5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39B143A-B1FD-A41B-3BB9-DA696F797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804218-BAEA-BF58-CF1F-605CE0F0C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6D7B2-D4CD-5903-A275-758F2EA36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CE09D-65A3-6788-DDCD-8499B325A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64551D-71D7-4758-BDE6-EA18235EE3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06D2BE4-4233-417E-C7EB-37D5BA783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0E787F9-4A16-E4A4-DF77-7DB4C89A1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72F575C-DDBB-7F77-BF66-83DAC87EE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DA7C2C-72DC-4722-8975-66A9923BFCD9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FAC4FEC-30EC-4994-5883-03EA63DE6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900014F5-C930-650E-C919-09EF2B7BE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84CF8-EAD5-9714-6C18-6EBF60C02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BF24447-2CF9-42B6-9CE3-BAA01CCFB619}" type="slidenum">
              <a:rPr lang="en-US" sz="130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3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8208B97-291B-C1DC-3C1D-E0C4074C3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BBC97C9-4CE3-53A9-6AED-F97AB53D0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9A9B4A8-19F6-0AC6-AC16-DEBD0D7B8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ED9416-5B36-4DE0-9138-E3541EA9BB68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BF4920F1-773C-4975-2B34-B793AF8EA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BCB9D1F-E7C9-0A58-03EC-D8B3815B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9A00E6CE-8AD6-7C30-F216-E065B1C26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114378-EC4B-44AF-A508-2B807EC57EB4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9AD8ED4-1FFE-2921-3BD9-9BC8391CF1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C76D7754-89E4-6FDC-3983-AA3F542B7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E2FB2C0D-E215-ED51-78FE-56A27FD94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C29AE6-46BB-4AFD-B690-DC090204123A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BC701C87-CDDF-3FEA-98E8-9564A32F5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6DD8B0C2-6A13-4091-6F10-59DF2411B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FB19883C-1CB0-9CD5-0EED-3D484C24E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E70361-6747-4605-9E1B-94C79E0099C3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FEE071D4-5A20-D800-D803-0624E1B40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2BDBA2A-8B80-76B3-652D-99F099EB3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CCC642F-B796-4F86-027E-F82FA0B341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EC12CA-E540-4291-A0B7-454B82ED9CC6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FB7A9B29-787C-AC46-8405-408892E3E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696BF18-1417-3D99-DC7F-01CE68C27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0F74484-F85F-81EA-DA5D-30841F334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CD3E07-F16F-4F1E-98DE-91DA3FFC6070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B0AD41D-DA72-3F08-70AB-989CD69FF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CAB1493-AAC7-4DA2-F311-79C2C7F06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96FFCF10-C5FD-374D-BEC9-54838EA54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1694E5-7D56-4980-8BDA-4F802EF58526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822A2AA-2954-3409-D45E-46BB06E5A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C4869F6-15EB-281A-F5D8-239E42B18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3F6ED-FF86-53B0-C1EC-D2E81C9E3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3D8CFA-1558-43DA-9465-501C61BEF26E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196F2135-80C5-438D-E62C-03E5177B6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277AA05A-7EF2-7045-3D96-69F9D71F6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D239AA98-83B9-B55D-9081-ACA36C238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DECACC-337A-4AF1-940C-9E4A42067842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8681BDBC-4EC0-A7A2-DE03-ED782F217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550AA34-4D6C-8E80-C728-90F03CC80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2CD53E5C-F6D6-3D0E-D2EA-86A4E2C6C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33D05-1BAB-47A3-9940-1AF6A311F89A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15C5069-994C-57A5-8ED3-7C6E9828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7D9B-0A83-4DF5-B60E-33D64C9ABFBF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6C74FAC1-E4F8-2177-4083-77F10B542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34C14C14-B694-5E2B-6D61-E5293B664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CECC0-CD6E-42F4-B646-F34848313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71358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82550" tIns="41275" rIns="82550" bIns="41275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E2A3FBF-3721-0A43-7080-5A60C3C5C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4EC85-1002-4005-9F7E-5DB46234F59F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DA8D762-61B7-8905-A75E-62FFE8B0D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E74A5631-3672-C3F6-E1CE-A6831C6D1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BA4ED-1C1C-4333-9E6A-53E9B1AE1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6847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D0095D2-695C-F73F-0811-183CAD319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DDF78-9301-4E8D-84B8-0AF56185F054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3BC93E9F-7ECD-8C53-F0ED-8FFCB7415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0AE856A3-AF4C-BC21-CA28-B0790CC77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5AAC-423C-4FE7-BC6F-B17D23CA8A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7873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88900"/>
            <a:ext cx="2232025" cy="6350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600" y="88900"/>
            <a:ext cx="6543675" cy="6350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71BD967-606A-394F-884F-CBDCD8DC4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66D5D-FB80-4E9D-8B2A-3770F56B5F05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3079277-2D26-3C5B-2730-060115F9B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B684A164-9457-A191-5289-A0B4896FE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7131B-9C2E-4506-92DF-2C5CB8FE4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94702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88900"/>
            <a:ext cx="80391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1600" y="1016000"/>
            <a:ext cx="4387850" cy="542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16000"/>
            <a:ext cx="4387850" cy="542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BF64567-A5A8-CF9C-8CE0-97F835EFA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1A5C8-F94A-4E58-8480-05A68099E71C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87ABBD54-DF7A-7AE4-D2A9-11B178B24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56B75668-BF5B-6752-9406-20283701D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71389-10A8-412D-BB10-827053460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1224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29F96-D46D-C30E-6390-3BF0E84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EA67-9BC0-4278-91D6-ECA6301175DB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AED90-385D-FC34-433D-187448D8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E3263-6FAF-86E7-7CA8-41491024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C209-A2D3-49AB-9A22-B789631C3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2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B367F-9844-9503-3647-18CCCE6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24DD-AE79-42E2-90F6-1B129DA221E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F85A-4562-D1C9-DD2F-E979370C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4A12-DB3F-7580-F85B-B09DEBE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22EC1-619C-4C7E-A53C-E219BE0DE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3CDF0-03CA-7B1D-D98F-C63CFE94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A058C-E7C5-480A-AFF1-12042E622E1E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7A42C-496E-4C95-2B6B-18CCD3FB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B023-0F4E-8BB5-FA84-88F41480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17156-ADB0-4C6F-B8AB-262BA7CA01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4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21EFBB0-5FB9-926C-1A45-340E3D47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2D52C-A171-45A7-9F2E-D10598E6F808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B8966F-76C5-0140-D0F2-D0066CF8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F1E471-07FE-DD9E-EF8D-15F7989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A31EA-6436-4DE6-88DA-8CB44C1C1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9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2883B00-537A-CB1C-3CF0-6CEDCFEE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24D12-ACD5-48EE-98A3-6A8A846387EA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E0C1DC-AE85-2478-E903-10E11D86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E59D14D-5110-DF10-6936-38E4B483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2D1E-3C62-45A0-B98C-825398346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8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8C1E64E-9378-F16F-5765-3C9E6A2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E7104-C41D-44B2-9520-7FAA677A83E9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D89A9C7-816F-08F5-48A1-1C4ADD5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6EEBF11-5B95-4B51-3F0D-CD28702B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8F5C6-5F1C-49F3-9EE2-B58773CE1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>
            <a:extLst>
              <a:ext uri="{FF2B5EF4-FFF2-40B4-BE49-F238E27FC236}">
                <a16:creationId xmlns:a16="http://schemas.microsoft.com/office/drawing/2014/main" id="{92BD35F7-50E8-5E43-4FA8-925BFA9AC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EB269E91-A9FA-8ABF-4F2A-25AB09224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80852" imgH="5420482" progId="Paint.Picture">
                  <p:embed/>
                </p:oleObj>
              </mc:Choice>
              <mc:Fallback>
                <p:oleObj name="位图图像" r:id="rId2" imgW="380852" imgH="5420482" progId="Paint.Picture">
                  <p:embed/>
                  <p:pic>
                    <p:nvPicPr>
                      <p:cNvPr id="4099" name="Object 13">
                        <a:extLst>
                          <a:ext uri="{FF2B5EF4-FFF2-40B4-BE49-F238E27FC236}">
                            <a16:creationId xmlns:a16="http://schemas.microsoft.com/office/drawing/2014/main" id="{4A9DA8C5-7404-D225-4984-B98F11250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51DD45A9-0593-7A57-4CEF-997F84CE8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3333" imgH="5409524" progId="Paint.Picture">
                  <p:embed/>
                </p:oleObj>
              </mc:Choice>
              <mc:Fallback>
                <p:oleObj name="位图图像" r:id="rId4" imgW="333333" imgH="5409524" progId="Paint.Picture">
                  <p:embed/>
                  <p:pic>
                    <p:nvPicPr>
                      <p:cNvPr id="4100" name="Object 14">
                        <a:extLst>
                          <a:ext uri="{FF2B5EF4-FFF2-40B4-BE49-F238E27FC236}">
                            <a16:creationId xmlns:a16="http://schemas.microsoft.com/office/drawing/2014/main" id="{FB008038-F205-D535-E29C-DC518192F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5" descr="013am">
            <a:extLst>
              <a:ext uri="{FF2B5EF4-FFF2-40B4-BE49-F238E27FC236}">
                <a16:creationId xmlns:a16="http://schemas.microsoft.com/office/drawing/2014/main" id="{FA804BF2-F560-35FC-2BF6-9315391AAB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7">
            <a:extLst>
              <a:ext uri="{FF2B5EF4-FFF2-40B4-BE49-F238E27FC236}">
                <a16:creationId xmlns:a16="http://schemas.microsoft.com/office/drawing/2014/main" id="{608B17AE-F42F-CC1E-770B-73F815A1B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79FDC7D9-1DA4-E027-61EF-D8C9D5BF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>
              <a:ea typeface="宋体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2EDAAC4-3956-9779-1125-F4068C0B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>
                <a:ea typeface="宋体" pitchFamily="2" charset="-122"/>
              </a:rPr>
              <a:t>   </a:t>
            </a: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EAA45308-6B29-1197-07B2-FFDF841A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86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日期占位符 6">
            <a:extLst>
              <a:ext uri="{FF2B5EF4-FFF2-40B4-BE49-F238E27FC236}">
                <a16:creationId xmlns:a16="http://schemas.microsoft.com/office/drawing/2014/main" id="{52F76863-0742-EC65-57E2-2A0E2A7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70CEB-A7E1-47DD-808D-0307F1617A1E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0B66E964-59A0-F11A-2D0B-B6064A02B8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4815-5183-4DD6-9C61-ECC885931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8">
            <a:extLst>
              <a:ext uri="{FF2B5EF4-FFF2-40B4-BE49-F238E27FC236}">
                <a16:creationId xmlns:a16="http://schemas.microsoft.com/office/drawing/2014/main" id="{2A798BD4-DAB6-D12E-A188-A5D55C5CF3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527800"/>
            <a:ext cx="3733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1163703181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E607477-A560-DB13-EF33-F6CD3611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5552-2306-4179-B7B2-36063DC9FAE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0741EBD-0394-CEFA-7CD1-E24FC0C9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CCC14C9-58EC-E906-439A-514038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5424-8AA9-41B1-9D88-B977F3822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09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6143EA2-9766-15AE-A4B4-B44F581E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55455-4C04-4A26-8032-BDDC0EE90BFB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8E808F4-1B91-DE3E-4A2E-442689F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291719-A779-1DCE-3E2A-0BF2922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AC13D-BC56-4D6B-A425-3C0872FE11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2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EAA32E-1ABA-AC42-6CB3-7300F9E4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8CF6-C980-46C5-AC3F-7FEB7208D8EF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EB18A4A-4C77-BD1F-0589-D684D99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3818FD-87A9-B323-31A7-7F385E85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6B543-BA5D-412D-B037-5F8CD4D7E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1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E87CF-BE1F-9DAA-4C14-E514E17A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CB5C-DF2D-4874-985E-50AD5E125F11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9FBF4-16F3-1FC4-CFE5-336F17C4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EB2F-03A7-4408-32D8-CD212812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FDB2-0B27-4D17-8FF5-9086F2C17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39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8F0E9-30EE-BDAC-E65E-E2393AE4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0B20F-99F6-4945-8DF9-1597374169DD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B133A-76F5-018E-F437-201B1240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523CD-96C3-D3FD-0906-98357128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5DBE-C10B-4B41-8DE9-CC0DD5052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14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FBB433-0DAD-39FA-6D44-8830405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70AE-9589-434D-9FA0-3B4E074E319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0CFD98A-F5E3-B5C6-0368-88A9591D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993FB0F-E7AB-BC79-A5BE-ABDF0159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87AD4-55D3-4B36-9090-A04E8C86D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28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9DA2F-BE34-A80D-94C8-93408C80B81B}"/>
              </a:ext>
            </a:extLst>
          </p:cNvPr>
          <p:cNvSpPr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E6558-86BD-F987-20D3-7257DAD62CF2}"/>
              </a:ext>
            </a:extLst>
          </p:cNvPr>
          <p:cNvSpPr/>
          <p:nvPr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F33A24-BDE9-F48A-2F30-88B4773B02DA}"/>
              </a:ext>
            </a:extLst>
          </p:cNvPr>
          <p:cNvSpPr/>
          <p:nvPr/>
        </p:nvSpPr>
        <p:spPr>
          <a:xfrm>
            <a:off x="381000" y="381000"/>
            <a:ext cx="8229600" cy="16002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52D7E-3C32-C509-FC8C-40FD3E571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3200"/>
            <a:ext cx="3500437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>
            <a:lvl1pPr>
              <a:defRPr sz="262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B2BD661-D3C5-EB55-AAB9-2FD9FCD6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071563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B497B6F0-1FDF-4B9D-9CF3-F0AA612F1609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66205A-E580-FFBC-5465-66A86721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429000" cy="304800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9735B4-E8DF-9394-CCCF-B23CCF2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553200"/>
            <a:ext cx="1143000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0CE1D3F0-E3A8-47F3-A9B9-E182D8C300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26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BC0E8E-880D-BF55-C7B2-71DCEFA1521D}"/>
              </a:ext>
            </a:extLst>
          </p:cNvPr>
          <p:cNvSpPr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6D049-F6A3-727A-C184-824B5D3DEC3F}"/>
              </a:ext>
            </a:extLst>
          </p:cNvPr>
          <p:cNvSpPr/>
          <p:nvPr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EE85F-2AA3-E62E-93AA-70D7FEFFE975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A364-88DF-C398-8D0C-3D7DE2D0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3200"/>
            <a:ext cx="3500437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2"/>
            <a:ext cx="8382000" cy="5059363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  <a:lvl2pPr marL="685800" indent="-34290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942975" indent="-257175">
              <a:buSzPct val="8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858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7FEA32E-00FD-EFEB-D6A4-EF59B3D8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071563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52450617-F37F-40D3-804C-AF1695E56FAC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93ACCF-52E6-65F8-AA79-65CA753E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505200" cy="304800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8CEEEFC-BB49-BE38-4C24-048D087A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1066800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650015E8-EBDF-4024-9D44-DB5DD6704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2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8ECE-10BB-0D20-7108-09938E7C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3BC65E9-2F50-4225-8533-0EB3986889EC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2BD5-5609-B5F6-60F0-6069AB4F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00F5-868D-D755-9540-AA85478D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4B3EE66-8245-4A9F-9DEF-490E893B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46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057AD7-4F9A-3A04-459E-0D068F709747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6A812-AA77-1652-91DE-D0EA33DEB912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F3D6D-E1AE-2908-6404-F1FDE04D30EB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BC307-8065-8711-C8D6-C9B5766A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6084214-6CCA-0A78-29B9-70EA33E0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18DB7EE6-B5C3-49BD-8CA9-3E9891104394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F2D6E35-85B9-96E0-DD9C-1EA8717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7066CCB-FE9B-CE93-DE51-BE9FE7C9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9E40CAAF-279A-4FDF-986A-54EBEB1FC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DFA565F-AC26-3499-75B7-566528823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7861-3EF0-4BFE-8FDB-2520F54CC723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89B12DC3-F501-7AED-9DC6-B272028A3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C01A833E-A0E9-035C-4F3C-65ED596EF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93831-5CC0-44BD-9DDD-DB6C359FE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8478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8CA7C8-7918-544A-2D72-E970770C255E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C218B-9BCB-0616-2A48-CC7709A4E84A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333B7-F28D-DD3C-FCF9-A569E0C46FBD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2498D-664E-2206-C096-5C103E4D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2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76402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3D74F4D3-CAB8-FED3-547A-D663CC9A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A70634D7-F6E7-4B39-B6DE-BA3DA13652A0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E2E265B7-8588-674E-559F-33BFCAF8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B447EF-27A1-51E0-63FB-C7221535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DBF92F44-4C5A-4388-A16E-058CB93B27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07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B3DD1B4-7557-4B57-CB46-4230181CE34B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473D1-3EB9-ABCF-6EEB-6280AC9C2AA0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21F20B-B362-575E-2F7F-627E641E2B63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7D3BAED-B600-6531-145F-736FFEECEE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2C5C3DEA-82FF-414F-9A7F-1400FC63F1E7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A0803C-F573-A38E-9DC7-926DACEDB5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2D9E9DB-E413-1A41-347A-F7BA4A13C4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2203FE48-E0EC-4C5E-81BE-FA3A2F410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93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24464E-07BE-8FB9-326C-4C4E5144AE0E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4506D4-2D88-F621-6C6C-265671F071AF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1BD23F5-3E56-4298-C886-EE9F95DAE1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4C8E9B16-327C-4393-9B2B-23C7E668664E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C801AE4-4C90-527E-00F6-5FC98C69DE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9387ABB-2911-8BA8-1C6F-E51293100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0721206F-6C9F-4FC3-BEA1-F6079AF7D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12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CB5FC2-1860-9E40-F164-625BF262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278682E-C8EF-401A-AC11-0D010809537B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41F9A5-AFE4-845B-EE01-456839FF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AF8A1D-343D-56DE-1A7D-510D9239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D574F1F-468D-4DD9-87C0-4171EF4EC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684F45-53B0-9C8A-1B28-0EC81252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30F12AD-3388-418D-BD21-6651D4EAF38B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898EEA-CFE6-15D5-26BC-A6826897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400744-3826-E2DB-1F8C-FBEF3471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D7620FE-FFCD-4716-AA8E-83F23824A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59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2975-E0DF-B0F9-A06B-4411496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CC79684-ECDD-4CD0-BF15-DFFA335E9375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C12F-5D8A-2386-77E2-09CCA583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DA34-2257-D278-C4D9-60D24170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565CCE1-293D-4B10-9B9D-DA8909F19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736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2014-302F-5DE6-7E1D-499217FE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E4660F5-F721-4EB4-BC13-C14F2047B5CA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98EF-F81E-5AB4-9ED9-5C61B4E8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3475-B069-03E9-E5E7-324F329D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76A6279-E08A-4124-B27F-6E77ADEF56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600" y="1016000"/>
            <a:ext cx="438785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16000"/>
            <a:ext cx="438785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AD0ECAF-2793-E76A-DDCB-A5C19BD35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C6E7C-E22E-4D69-8A07-1AC45EAB1BEA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D9CAFDD-FD49-90D8-1E26-8DBDFDE26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A521E46B-0988-6A0C-A103-A5A707396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8F7B5-4DA0-462D-912C-BCF0F145A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3920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2F0C8C85-182E-612C-9EAA-E1309AFDC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8D9D4-7F08-4DE3-87A7-AF1645FDFC69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251B733-2590-BF84-0C0F-6D9D6F19F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240CEDCF-F7F6-353E-4538-830E6916B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87833-5BB0-4725-AA14-D03D95A3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5285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89A52F79-C906-8861-EEF5-11C5A76D1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F962-E998-44E0-9AC4-B2A94CE467F4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E36830B-E80B-E9F2-39BD-2BE8BB88F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8DAC34AE-E104-47DC-BD70-48E17561C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86D28-A271-400F-807B-C473E00D7F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729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BC00CEA-AB03-71D5-4912-4482BCED7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6B0FB-0C2D-4DB6-9034-4C4A446A524C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167B7FDA-6824-0639-3F83-48D58C7B67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EBCC3EC8-37E0-1C8D-F00A-3583E3DF4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41958-D827-4449-BDFE-F4952B02A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997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B588F75-2E01-4F2C-BC27-2C7DA728F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8D53-7992-4C06-9CD4-3EC06B870265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BAE2DB48-6F7F-A8E2-59D2-2003AC887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B069C7BC-25BD-A96D-D873-56D8430F5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7825D-2CC2-419C-A0EC-C057853C2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90301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33C7C77-4282-74EB-9C1B-BD58306E9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29D06-B6C7-453A-B833-2D9C4945779D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659C53E-B548-A35D-10B9-86AC4E2A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A18C1AD0-4CEE-150B-DA49-0632CF1C8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E0C4-6110-408E-9F15-BC0E585142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3564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EE8B4941-FC24-F13B-2455-8D1CDA1D1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0AB41170-5811-4791-D4E5-B86BF8E8E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8" name="Object 13">
            <a:extLst>
              <a:ext uri="{FF2B5EF4-FFF2-40B4-BE49-F238E27FC236}">
                <a16:creationId xmlns:a16="http://schemas.microsoft.com/office/drawing/2014/main" id="{0889A259-B1D3-E2A7-2EA0-14E26B848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5" imgW="380852" imgH="5420482" progId="Paint.Picture">
                  <p:embed/>
                </p:oleObj>
              </mc:Choice>
              <mc:Fallback>
                <p:oleObj name="位图图像" r:id="rId15" imgW="380852" imgH="542048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4">
            <a:extLst>
              <a:ext uri="{FF2B5EF4-FFF2-40B4-BE49-F238E27FC236}">
                <a16:creationId xmlns:a16="http://schemas.microsoft.com/office/drawing/2014/main" id="{C23BA2F0-1944-44AC-BEDC-9E45A300C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7" imgW="333333" imgH="5409524" progId="Paint.Picture">
                  <p:embed/>
                </p:oleObj>
              </mc:Choice>
              <mc:Fallback>
                <p:oleObj name="位图图像" r:id="rId17" imgW="333333" imgH="5409524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5" descr="013am">
            <a:extLst>
              <a:ext uri="{FF2B5EF4-FFF2-40B4-BE49-F238E27FC236}">
                <a16:creationId xmlns:a16="http://schemas.microsoft.com/office/drawing/2014/main" id="{FCA0EE01-D6A2-DE40-D240-CEA9BE6B28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6">
            <a:extLst>
              <a:ext uri="{FF2B5EF4-FFF2-40B4-BE49-F238E27FC236}">
                <a16:creationId xmlns:a16="http://schemas.microsoft.com/office/drawing/2014/main" id="{18D1C9F6-B19E-F3D4-5837-D7D1110E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359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2" name="Line 17">
            <a:extLst>
              <a:ext uri="{FF2B5EF4-FFF2-40B4-BE49-F238E27FC236}">
                <a16:creationId xmlns:a16="http://schemas.microsoft.com/office/drawing/2014/main" id="{D338CD5E-D8F1-0E0F-C472-D8EDA909B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18">
            <a:extLst>
              <a:ext uri="{FF2B5EF4-FFF2-40B4-BE49-F238E27FC236}">
                <a16:creationId xmlns:a16="http://schemas.microsoft.com/office/drawing/2014/main" id="{C38CD67B-79E0-FF9E-F6F0-BD768983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>
              <a:ea typeface="宋体" pitchFamily="2" charset="-122"/>
            </a:endParaRPr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672ABD4D-801C-013A-EF6B-98FA5C12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>
                <a:ea typeface="宋体" pitchFamily="2" charset="-122"/>
              </a:rPr>
              <a:t>   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9BD5C0CF-2A23-816B-A63C-0DA02496CC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sz="1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>
              <a:defRPr/>
            </a:pPr>
            <a:fld id="{A104F95A-E3D9-4E18-9DCB-CDA37ABAC42D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D76EFD0E-B6C8-2ADC-9AAC-3A480C18DA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42088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sz="1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118" name="Rectangle 22">
            <a:extLst>
              <a:ext uri="{FF2B5EF4-FFF2-40B4-BE49-F238E27FC236}">
                <a16:creationId xmlns:a16="http://schemas.microsoft.com/office/drawing/2014/main" id="{32F67350-7734-6ACC-D4B4-1BE4CFF76B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rgbClr val="FF0000"/>
                </a:solidFill>
                <a:latin typeface="楷体_GB2312"/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B3311604-1417-43DA-8E0F-AA46139B0E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8" name="Picture 17">
            <a:extLst>
              <a:ext uri="{FF2B5EF4-FFF2-40B4-BE49-F238E27FC236}">
                <a16:creationId xmlns:a16="http://schemas.microsoft.com/office/drawing/2014/main" id="{EB64BC0B-1D93-DDA0-067E-A77650B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86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31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</p:sldLayoutIdLst>
  <p:transition spd="med">
    <p:random/>
  </p:transition>
  <p:hf hdr="0"/>
  <p:txStyles>
    <p:titleStyle>
      <a:lvl1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+mj-lt"/>
          <a:ea typeface="楷体_GB2312" pitchFamily="49" charset="-122"/>
          <a:cs typeface="楷体_GB2312"/>
        </a:defRPr>
      </a:lvl1pPr>
      <a:lvl2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2pPr>
      <a:lvl3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3pPr>
      <a:lvl4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4pPr>
      <a:lvl5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5pPr>
      <a:lvl6pPr marL="4572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6pPr>
      <a:lvl7pPr marL="9144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7pPr>
      <a:lvl8pPr marL="13716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8pPr>
      <a:lvl9pPr marL="18288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9pPr>
    </p:titleStyle>
    <p:bodyStyle>
      <a:lvl1pPr marL="254000" indent="-254000" algn="l" defTabSz="677863" rtl="0" eaLnBrk="0" fontAlgn="base" hangingPunct="0">
        <a:spcBef>
          <a:spcPct val="50000"/>
        </a:spcBef>
        <a:spcAft>
          <a:spcPct val="0"/>
        </a:spcAft>
        <a:buSzPct val="95000"/>
        <a:buFont typeface="Wingdings" panose="05000000000000000000" pitchFamily="2" charset="2"/>
        <a:buChar char="n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1pPr>
      <a:lvl2pPr marL="609600" indent="-2032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2pPr>
      <a:lvl3pPr marL="1017588" indent="-2032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3pPr>
      <a:lvl4pPr marL="1600200" indent="-2286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6pPr>
      <a:lvl7pPr marL="29718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7pPr>
      <a:lvl8pPr marL="34290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8pPr>
      <a:lvl9pPr marL="38862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DCB9939-5E22-296F-AB40-7C996F350F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4B001E5D-F79A-9611-56D1-F492493EBD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D7D13-AFD4-0D0B-D4C5-81B3F1F1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 kumimoji="1" sz="1200" b="1">
                <a:solidFill>
                  <a:schemeClr val="tx1">
                    <a:tint val="75000"/>
                  </a:schemeClr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fld id="{7F4A78D5-3F23-4E9E-86B2-403561F8C06E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E0CFB-2C3B-8851-A97C-D208023D0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 kumimoji="1" sz="1200" b="1">
                <a:solidFill>
                  <a:srgbClr val="898989"/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2B9CF-3114-D0A3-15BE-FC7B10692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None/>
              <a:defRPr kumimoji="1" sz="1200" b="1">
                <a:solidFill>
                  <a:srgbClr val="898989"/>
                </a:solidFill>
                <a:latin typeface="Calibri" panose="020F0502020204030204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8D1C613-57B8-4002-A306-CF138B527C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7B4B300D-C1CB-82C7-3313-2655AA4A72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1FE8C3B9-CD5C-4FBA-B575-A1FD7F8713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A566-CD2C-7187-CF06-5C6C1F0AC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F33273-64D1-44A8-BA40-8AF4E17D9C13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FFC8-1C1B-4DBA-1FE9-B838D973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E1E2-6F58-6E22-F1F2-72E5AF6FE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A6EB1C-2870-4497-B8C3-BF59D5FAD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6D7B6-79C1-F78B-12A4-36E05C265C8B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4CA37-3BAC-6DF6-418F-4E9DCD4418C4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99738A-87BE-8136-3F1D-DB8662D3E592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415" name="Title 2">
            <a:extLst>
              <a:ext uri="{FF2B5EF4-FFF2-40B4-BE49-F238E27FC236}">
                <a16:creationId xmlns:a16="http://schemas.microsoft.com/office/drawing/2014/main" id="{AF146720-C875-909C-712D-2F126566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ea typeface="楷体_GB2312"/>
                <a:cs typeface="楷体_GB2312"/>
              </a:rPr>
              <a:t>——</a:t>
            </a:r>
            <a:r>
              <a:rPr lang="zh-CN" altLang="en-US">
                <a:ea typeface="楷体_GB2312"/>
                <a:cs typeface="楷体_GB2312"/>
              </a:rPr>
              <a:t>构造函数 </a:t>
            </a:r>
          </a:p>
        </p:txBody>
      </p:sp>
      <p:sp>
        <p:nvSpPr>
          <p:cNvPr id="17416" name="Slide Number Placeholder 9">
            <a:extLst>
              <a:ext uri="{FF2B5EF4-FFF2-40B4-BE49-F238E27FC236}">
                <a16:creationId xmlns:a16="http://schemas.microsoft.com/office/drawing/2014/main" id="{C4633BEC-61FC-732B-6C63-37EA1482A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1CDEC3-617A-431A-BC3F-54C0C7D231ED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413D0C-BD73-D144-169A-1C9D1511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039813"/>
            <a:ext cx="7772400" cy="4778375"/>
          </a:xfrm>
          <a:prstGeom prst="rect">
            <a:avLst/>
          </a:prstGeom>
          <a:noFill/>
          <a:ln cap="flat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254000" indent="-254000" algn="l" defTabSz="677863" rtl="0" eaLnBrk="0" fontAlgn="base" hangingPunct="0">
              <a:spcBef>
                <a:spcPct val="50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+mn-lt"/>
                <a:ea typeface="楷体_GB2312" pitchFamily="49" charset="-122"/>
                <a:cs typeface="楷体_GB2312"/>
              </a:defRPr>
            </a:lvl1pPr>
            <a:lvl2pPr marL="609600" indent="-203200" algn="l" defTabSz="677863" rtl="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+mn-lt"/>
                <a:ea typeface="楷体_GB2312" pitchFamily="49" charset="-122"/>
                <a:cs typeface="楷体_GB2312"/>
              </a:defRPr>
            </a:lvl2pPr>
            <a:lvl3pPr marL="1017588" indent="-203200" algn="l" defTabSz="677863" rtl="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+mn-lt"/>
                <a:ea typeface="楷体_GB2312" pitchFamily="49" charset="-122"/>
                <a:cs typeface="楷体_GB2312"/>
              </a:defRPr>
            </a:lvl3pPr>
            <a:lvl4pPr marL="1600200" indent="-228600" algn="l" defTabSz="677863" rtl="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defTabSz="677863" rtl="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defTabSz="677863" rtl="0" eaLnBrk="1" fontAlgn="base" hangingPunct="1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kumimoji="1" sz="20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defTabSz="677863" rtl="0" eaLnBrk="1" fontAlgn="base" hangingPunct="1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kumimoji="1" sz="20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defTabSz="677863" rtl="0" eaLnBrk="1" fontAlgn="base" hangingPunct="1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kumimoji="1" sz="20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defTabSz="677863" rtl="0" eaLnBrk="1" fontAlgn="base" hangingPunct="1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kumimoji="1" sz="20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template &lt;class </a:t>
            </a:r>
            <a:r>
              <a:rPr lang="en-US" altLang="zh-CN" sz="2200" kern="0" dirty="0" err="1">
                <a:latin typeface="Arial"/>
                <a:ea typeface="楷体_GB2312"/>
              </a:rPr>
              <a:t>DataType</a:t>
            </a:r>
            <a:r>
              <a:rPr lang="en-US" altLang="zh-CN" sz="2200" kern="0" dirty="0">
                <a:latin typeface="Arial"/>
                <a:ea typeface="楷体_GB231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 err="1">
                <a:latin typeface="Arial"/>
                <a:ea typeface="楷体_GB2312"/>
              </a:rPr>
              <a:t>MGraph</a:t>
            </a:r>
            <a:r>
              <a:rPr lang="en-US" altLang="zh-CN" sz="2200" kern="0" dirty="0">
                <a:latin typeface="Arial"/>
                <a:ea typeface="楷体_GB2312"/>
              </a:rPr>
              <a:t>&lt;</a:t>
            </a:r>
            <a:r>
              <a:rPr lang="en-US" altLang="zh-CN" sz="2200" kern="0" dirty="0" err="1">
                <a:latin typeface="Arial"/>
                <a:ea typeface="楷体_GB2312"/>
              </a:rPr>
              <a:t>DataType</a:t>
            </a:r>
            <a:r>
              <a:rPr lang="en-US" altLang="zh-CN" sz="2200" kern="0" dirty="0">
                <a:latin typeface="Arial"/>
                <a:ea typeface="楷体_GB2312"/>
              </a:rPr>
              <a:t>&gt; :: </a:t>
            </a:r>
            <a:r>
              <a:rPr lang="en-US" altLang="zh-CN" sz="2200" kern="0" dirty="0" err="1">
                <a:latin typeface="Arial"/>
                <a:ea typeface="楷体_GB2312"/>
              </a:rPr>
              <a:t>MGraph</a:t>
            </a:r>
            <a:r>
              <a:rPr lang="en-US" altLang="zh-CN" sz="2200" kern="0" dirty="0">
                <a:latin typeface="Arial"/>
                <a:ea typeface="楷体_GB2312"/>
              </a:rPr>
              <a:t>(</a:t>
            </a:r>
            <a:r>
              <a:rPr lang="en-US" altLang="zh-CN" sz="2200" kern="0" dirty="0" err="1">
                <a:latin typeface="Arial"/>
                <a:ea typeface="楷体_GB2312"/>
              </a:rPr>
              <a:t>DataType</a:t>
            </a:r>
            <a:r>
              <a:rPr lang="en-US" altLang="zh-CN" sz="2200" kern="0" dirty="0">
                <a:latin typeface="Arial"/>
                <a:ea typeface="楷体_GB2312"/>
              </a:rPr>
              <a:t> a[ ], int n, int e)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vertexNum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= n;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arcNum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= 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for (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 = 0; 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 &lt; </a:t>
            </a:r>
            <a:r>
              <a:rPr lang="en-US" altLang="zh-CN" sz="2200" kern="0" dirty="0" err="1">
                <a:latin typeface="Arial"/>
                <a:ea typeface="楷体_GB2312"/>
              </a:rPr>
              <a:t>vertexNum</a:t>
            </a:r>
            <a:r>
              <a:rPr lang="en-US" altLang="zh-CN" sz="2200" kern="0" dirty="0">
                <a:latin typeface="Arial"/>
                <a:ea typeface="楷体_GB2312"/>
              </a:rPr>
              <a:t>; 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    vertex[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] = a[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   for (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= 0;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&lt;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vertexNum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++)          </a:t>
            </a:r>
            <a:r>
              <a:rPr lang="en-US" altLang="zh-CN" sz="2200" kern="0" dirty="0">
                <a:solidFill>
                  <a:srgbClr val="00B050"/>
                </a:solidFill>
                <a:latin typeface="Arial"/>
                <a:ea typeface="楷体_GB2312"/>
              </a:rPr>
              <a:t>//</a:t>
            </a:r>
            <a:r>
              <a:rPr lang="zh-CN" altLang="en-US" sz="2200" kern="0" dirty="0">
                <a:solidFill>
                  <a:srgbClr val="00B050"/>
                </a:solidFill>
                <a:latin typeface="Arial"/>
                <a:ea typeface="楷体_GB2312"/>
              </a:rPr>
              <a:t>初始化邻接矩阵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楷体_GB2312"/>
              </a:rPr>
              <a:t>        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for (j = 0; j &lt;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vertexNum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; 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j++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            arc[</a:t>
            </a:r>
            <a:r>
              <a:rPr lang="en-US" altLang="zh-CN" sz="2200" kern="0" dirty="0" err="1">
                <a:solidFill>
                  <a:srgbClr val="000000"/>
                </a:solidFill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楷体_GB2312"/>
              </a:rPr>
              <a:t>][j] = 0;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for (k = 0; k &lt; </a:t>
            </a:r>
            <a:r>
              <a:rPr lang="en-US" altLang="zh-CN" sz="2200" kern="0" dirty="0" err="1">
                <a:latin typeface="Arial"/>
                <a:ea typeface="楷体_GB2312"/>
              </a:rPr>
              <a:t>arcNum</a:t>
            </a:r>
            <a:r>
              <a:rPr lang="en-US" altLang="zh-CN" sz="2200" kern="0" dirty="0">
                <a:latin typeface="Arial"/>
                <a:ea typeface="楷体_GB2312"/>
              </a:rPr>
              <a:t>; k++)           </a:t>
            </a:r>
            <a:r>
              <a:rPr lang="en-US" altLang="zh-CN" sz="2200" kern="0" dirty="0">
                <a:solidFill>
                  <a:srgbClr val="00B050"/>
                </a:solidFill>
                <a:latin typeface="Arial"/>
                <a:ea typeface="楷体_GB2312"/>
              </a:rPr>
              <a:t>//</a:t>
            </a:r>
            <a:r>
              <a:rPr lang="zh-CN" altLang="en-US" sz="2200" kern="0" dirty="0">
                <a:solidFill>
                  <a:srgbClr val="00B050"/>
                </a:solidFill>
                <a:latin typeface="Arial"/>
                <a:ea typeface="楷体_GB2312"/>
              </a:rPr>
              <a:t>依次输入每一条边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    </a:t>
            </a:r>
            <a:r>
              <a:rPr lang="en-US" altLang="zh-CN" sz="2200" kern="0" dirty="0" err="1">
                <a:latin typeface="Arial"/>
                <a:ea typeface="楷体_GB2312"/>
              </a:rPr>
              <a:t>cin</a:t>
            </a:r>
            <a:r>
              <a:rPr lang="en-US" altLang="zh-CN" sz="2200" kern="0" dirty="0">
                <a:latin typeface="Arial"/>
                <a:ea typeface="楷体_GB2312"/>
              </a:rPr>
              <a:t> &gt;&gt; 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 &gt;&gt; j;              </a:t>
            </a:r>
            <a:r>
              <a:rPr lang="en-US" altLang="zh-CN" sz="2200" kern="0" dirty="0">
                <a:solidFill>
                  <a:srgbClr val="00B050"/>
                </a:solidFill>
                <a:latin typeface="Arial"/>
                <a:ea typeface="楷体_GB2312"/>
              </a:rPr>
              <a:t>//</a:t>
            </a:r>
            <a:r>
              <a:rPr lang="zh-CN" altLang="en-US" sz="2200" kern="0" dirty="0">
                <a:solidFill>
                  <a:srgbClr val="00B050"/>
                </a:solidFill>
                <a:latin typeface="Arial"/>
                <a:ea typeface="楷体_GB2312"/>
              </a:rPr>
              <a:t>输入边依附的两个顶点的编号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        arc[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][j] = 1; arc[j][</a:t>
            </a:r>
            <a:r>
              <a:rPr lang="en-US" altLang="zh-CN" sz="2200" kern="0" dirty="0" err="1">
                <a:latin typeface="Arial"/>
                <a:ea typeface="楷体_GB2312"/>
              </a:rPr>
              <a:t>i</a:t>
            </a:r>
            <a:r>
              <a:rPr lang="en-US" altLang="zh-CN" sz="2200" kern="0" dirty="0">
                <a:latin typeface="Arial"/>
                <a:ea typeface="楷体_GB2312"/>
              </a:rPr>
              <a:t>] = 1;             </a:t>
            </a:r>
            <a:r>
              <a:rPr lang="en-US" altLang="zh-CN" sz="2200" kern="0" dirty="0">
                <a:solidFill>
                  <a:srgbClr val="00B050"/>
                </a:solidFill>
                <a:latin typeface="Arial"/>
                <a:ea typeface="楷体_GB2312"/>
              </a:rPr>
              <a:t>//</a:t>
            </a:r>
            <a:r>
              <a:rPr lang="zh-CN" altLang="en-US" sz="2200" kern="0" dirty="0">
                <a:solidFill>
                  <a:srgbClr val="00B050"/>
                </a:solidFill>
                <a:latin typeface="Arial"/>
                <a:ea typeface="楷体_GB2312"/>
              </a:rPr>
              <a:t>设置有边标志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200" kern="0" dirty="0">
                <a:latin typeface="Arial"/>
                <a:ea typeface="楷体_GB2312"/>
              </a:rPr>
              <a:t>    </a:t>
            </a:r>
            <a:r>
              <a:rPr lang="en-US" altLang="zh-CN" sz="2200" kern="0" dirty="0">
                <a:latin typeface="Arial"/>
                <a:ea typeface="楷体_GB231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200" kern="0" dirty="0">
                <a:latin typeface="Arial"/>
                <a:ea typeface="楷体_GB2312"/>
              </a:rPr>
              <a:t>}</a:t>
            </a:r>
            <a:endParaRPr lang="zh-CN" altLang="en-US" sz="2200" kern="0" dirty="0">
              <a:latin typeface="Arial"/>
              <a:ea typeface="楷体_GB2312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8B2EC7-F979-D313-C8C2-2B4EE01463BE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B3CB9-2FBC-CF7D-764C-A434BD8E0351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333FD-0F50-120A-69BB-8BD6415042FF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847" name="Title 2">
            <a:extLst>
              <a:ext uri="{FF2B5EF4-FFF2-40B4-BE49-F238E27FC236}">
                <a16:creationId xmlns:a16="http://schemas.microsoft.com/office/drawing/2014/main" id="{411524DF-DE12-A582-A9C8-13A9F95D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图深度优先遍历非递归算法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33984E91-F363-5418-40E0-F8CE15E3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553200"/>
            <a:ext cx="1143000" cy="30480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319358-B5D1-4738-9699-CDB4E4024CD4}" type="slidenum">
              <a:rPr lang="en-US" sz="1200"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 dirty="0">
              <a:ea typeface="+mn-ea"/>
            </a:endParaRPr>
          </a:p>
        </p:txBody>
      </p:sp>
      <p:sp>
        <p:nvSpPr>
          <p:cNvPr id="2" name="Line 4">
            <a:extLst>
              <a:ext uri="{FF2B5EF4-FFF2-40B4-BE49-F238E27FC236}">
                <a16:creationId xmlns:a16="http://schemas.microsoft.com/office/drawing/2014/main" id="{B8485DCE-A964-D6FE-8C41-95B011180A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4163" y="4387850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B978611B-B957-38FC-72A6-B632BAD4D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2270125"/>
            <a:ext cx="1309688" cy="19034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11E82962-29F5-1F68-671E-8EA28A09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5725" y="2239963"/>
            <a:ext cx="137160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5852" name="Freeform 7">
            <a:extLst>
              <a:ext uri="{FF2B5EF4-FFF2-40B4-BE49-F238E27FC236}">
                <a16:creationId xmlns:a16="http://schemas.microsoft.com/office/drawing/2014/main" id="{D8D18924-CD21-C0C7-0DA9-1930FA4BBE52}"/>
              </a:ext>
            </a:extLst>
          </p:cNvPr>
          <p:cNvSpPr>
            <a:spLocks/>
          </p:cNvSpPr>
          <p:nvPr/>
        </p:nvSpPr>
        <p:spPr bwMode="auto">
          <a:xfrm>
            <a:off x="514350" y="3125788"/>
            <a:ext cx="1122363" cy="1587"/>
          </a:xfrm>
          <a:custGeom>
            <a:avLst/>
            <a:gdLst>
              <a:gd name="T0" fmla="*/ 0 w 765"/>
              <a:gd name="T1" fmla="*/ 0 h 1"/>
              <a:gd name="T2" fmla="*/ 2147483646 w 765"/>
              <a:gd name="T3" fmla="*/ 0 h 1"/>
              <a:gd name="T4" fmla="*/ 0 60000 65536"/>
              <a:gd name="T5" fmla="*/ 0 60000 65536"/>
              <a:gd name="T6" fmla="*/ 0 w 765"/>
              <a:gd name="T7" fmla="*/ 0 h 1"/>
              <a:gd name="T8" fmla="*/ 765 w 7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8">
            <a:extLst>
              <a:ext uri="{FF2B5EF4-FFF2-40B4-BE49-F238E27FC236}">
                <a16:creationId xmlns:a16="http://schemas.microsoft.com/office/drawing/2014/main" id="{0E01EB6C-9C0F-0A79-454C-46FEB43B030F}"/>
              </a:ext>
            </a:extLst>
          </p:cNvPr>
          <p:cNvSpPr>
            <a:spLocks/>
          </p:cNvSpPr>
          <p:nvPr/>
        </p:nvSpPr>
        <p:spPr bwMode="auto">
          <a:xfrm>
            <a:off x="506413" y="3932238"/>
            <a:ext cx="1057275" cy="158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Text Box 9">
            <a:extLst>
              <a:ext uri="{FF2B5EF4-FFF2-40B4-BE49-F238E27FC236}">
                <a16:creationId xmlns:a16="http://schemas.microsoft.com/office/drawing/2014/main" id="{3F517869-6FA8-8849-5EBA-47CB2A19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64636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深一层递归</a:t>
            </a:r>
          </a:p>
        </p:txBody>
      </p:sp>
      <p:sp>
        <p:nvSpPr>
          <p:cNvPr id="35855" name="Text Box 10">
            <a:extLst>
              <a:ext uri="{FF2B5EF4-FFF2-40B4-BE49-F238E27FC236}">
                <a16:creationId xmlns:a16="http://schemas.microsoft.com/office/drawing/2014/main" id="{FB602E43-8B4D-6997-C952-186A77A4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335597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递归返回</a:t>
            </a:r>
          </a:p>
        </p:txBody>
      </p:sp>
      <p:grpSp>
        <p:nvGrpSpPr>
          <p:cNvPr id="35856" name="Group 11">
            <a:extLst>
              <a:ext uri="{FF2B5EF4-FFF2-40B4-BE49-F238E27FC236}">
                <a16:creationId xmlns:a16="http://schemas.microsoft.com/office/drawing/2014/main" id="{C65FF31D-93FB-A973-1AD3-432A232BBA3C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952500"/>
            <a:ext cx="7377113" cy="617538"/>
            <a:chOff x="547" y="883"/>
            <a:chExt cx="4647" cy="389"/>
          </a:xfrm>
        </p:grpSpPr>
        <p:graphicFrame>
          <p:nvGraphicFramePr>
            <p:cNvPr id="35906" name="Object 12">
              <a:extLst>
                <a:ext uri="{FF2B5EF4-FFF2-40B4-BE49-F238E27FC236}">
                  <a16:creationId xmlns:a16="http://schemas.microsoft.com/office/drawing/2014/main" id="{A93DAE7C-A5DD-285F-3AF5-17AA82BB49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7A02B2D0-930A-4EBD-8A6C-979CACBBE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深度优先遍历序列?入栈序列?出栈序列?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楷体_GB2312"/>
              </a:endParaRPr>
            </a:p>
          </p:txBody>
        </p:sp>
      </p:grpSp>
      <p:grpSp>
        <p:nvGrpSpPr>
          <p:cNvPr id="35857" name="Group 15">
            <a:extLst>
              <a:ext uri="{FF2B5EF4-FFF2-40B4-BE49-F238E27FC236}">
                <a16:creationId xmlns:a16="http://schemas.microsoft.com/office/drawing/2014/main" id="{3BEB5539-5051-F5BE-0D16-71B3D26A7155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1785938"/>
            <a:ext cx="530225" cy="595312"/>
            <a:chOff x="3721" y="3017"/>
            <a:chExt cx="334" cy="375"/>
          </a:xfrm>
        </p:grpSpPr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E7C08897-276B-897C-D231-6078BAA8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63B699D4-31CB-F2D3-0C70-3EEDCD48D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58" name="Group 18">
            <a:extLst>
              <a:ext uri="{FF2B5EF4-FFF2-40B4-BE49-F238E27FC236}">
                <a16:creationId xmlns:a16="http://schemas.microsoft.com/office/drawing/2014/main" id="{078EECAD-35DD-A624-EF67-74A8B4F6C160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2913063"/>
            <a:ext cx="530225" cy="595312"/>
            <a:chOff x="3721" y="3017"/>
            <a:chExt cx="334" cy="375"/>
          </a:xfrm>
        </p:grpSpPr>
        <p:sp>
          <p:nvSpPr>
            <p:cNvPr id="41" name="Oval 19">
              <a:extLst>
                <a:ext uri="{FF2B5EF4-FFF2-40B4-BE49-F238E27FC236}">
                  <a16:creationId xmlns:a16="http://schemas.microsoft.com/office/drawing/2014/main" id="{26357B74-9777-34AC-75EB-5B79F517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240E6D47-234F-E347-220C-8BCF48CA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59" name="Group 21">
            <a:extLst>
              <a:ext uri="{FF2B5EF4-FFF2-40B4-BE49-F238E27FC236}">
                <a16:creationId xmlns:a16="http://schemas.microsoft.com/office/drawing/2014/main" id="{9E20E03C-A078-34FD-4C0C-913CB904CB09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2822575"/>
            <a:ext cx="530225" cy="595313"/>
            <a:chOff x="3721" y="3017"/>
            <a:chExt cx="334" cy="375"/>
          </a:xfrm>
        </p:grpSpPr>
        <p:sp>
          <p:nvSpPr>
            <p:cNvPr id="44" name="Oval 22">
              <a:extLst>
                <a:ext uri="{FF2B5EF4-FFF2-40B4-BE49-F238E27FC236}">
                  <a16:creationId xmlns:a16="http://schemas.microsoft.com/office/drawing/2014/main" id="{DE8456E5-AF52-762F-85AF-E83263A6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A16864BB-4ED4-B7C4-18A8-2719328D5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60" name="Group 24">
            <a:extLst>
              <a:ext uri="{FF2B5EF4-FFF2-40B4-BE49-F238E27FC236}">
                <a16:creationId xmlns:a16="http://schemas.microsoft.com/office/drawing/2014/main" id="{E9B492CA-4C4E-B1D6-4548-AAD243D93243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4056063"/>
            <a:ext cx="530225" cy="595312"/>
            <a:chOff x="3721" y="3017"/>
            <a:chExt cx="334" cy="375"/>
          </a:xfrm>
        </p:grpSpPr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41D9267E-D03A-5D24-DE2F-D146F83B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8" name="Text Box 26">
              <a:extLst>
                <a:ext uri="{FF2B5EF4-FFF2-40B4-BE49-F238E27FC236}">
                  <a16:creationId xmlns:a16="http://schemas.microsoft.com/office/drawing/2014/main" id="{CAD9357A-1A96-2407-16B2-80AC0140B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61" name="Group 27">
            <a:extLst>
              <a:ext uri="{FF2B5EF4-FFF2-40B4-BE49-F238E27FC236}">
                <a16:creationId xmlns:a16="http://schemas.microsoft.com/office/drawing/2014/main" id="{D3AE5464-5332-6761-56FE-A468779ECD05}"/>
              </a:ext>
            </a:extLst>
          </p:cNvPr>
          <p:cNvGrpSpPr>
            <a:grpSpLocks/>
          </p:cNvGrpSpPr>
          <p:nvPr/>
        </p:nvGrpSpPr>
        <p:grpSpPr bwMode="auto">
          <a:xfrm>
            <a:off x="3578225" y="4056063"/>
            <a:ext cx="530225" cy="595312"/>
            <a:chOff x="3721" y="3017"/>
            <a:chExt cx="334" cy="375"/>
          </a:xfrm>
        </p:grpSpPr>
        <p:sp>
          <p:nvSpPr>
            <p:cNvPr id="50" name="Oval 28">
              <a:extLst>
                <a:ext uri="{FF2B5EF4-FFF2-40B4-BE49-F238E27FC236}">
                  <a16:creationId xmlns:a16="http://schemas.microsoft.com/office/drawing/2014/main" id="{689A5574-DC64-E607-889C-1157B327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235FFDBB-35B1-FE1A-40C3-ECAA8A5A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62" name="Group 30">
            <a:extLst>
              <a:ext uri="{FF2B5EF4-FFF2-40B4-BE49-F238E27FC236}">
                <a16:creationId xmlns:a16="http://schemas.microsoft.com/office/drawing/2014/main" id="{36A2333D-1928-6909-97BF-FB3DC3AA176E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4086225"/>
            <a:ext cx="530225" cy="595313"/>
            <a:chOff x="3721" y="3017"/>
            <a:chExt cx="334" cy="375"/>
          </a:xfrm>
        </p:grpSpPr>
        <p:sp>
          <p:nvSpPr>
            <p:cNvPr id="53" name="Oval 31">
              <a:extLst>
                <a:ext uri="{FF2B5EF4-FFF2-40B4-BE49-F238E27FC236}">
                  <a16:creationId xmlns:a16="http://schemas.microsoft.com/office/drawing/2014/main" id="{D3870001-73C2-21C1-8F39-37611FE54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54" name="Text Box 32">
              <a:extLst>
                <a:ext uri="{FF2B5EF4-FFF2-40B4-BE49-F238E27FC236}">
                  <a16:creationId xmlns:a16="http://schemas.microsoft.com/office/drawing/2014/main" id="{8F9E1439-BD63-CC53-E26D-1A9608244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6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63" name="Group 33">
            <a:extLst>
              <a:ext uri="{FF2B5EF4-FFF2-40B4-BE49-F238E27FC236}">
                <a16:creationId xmlns:a16="http://schemas.microsoft.com/office/drawing/2014/main" id="{0E42D344-349F-9C92-2C55-E73ECC584D38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103688"/>
            <a:ext cx="530225" cy="595312"/>
            <a:chOff x="3721" y="3017"/>
            <a:chExt cx="334" cy="375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C3C0DCAA-75C2-D37C-1691-4F5858C0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57" name="Text Box 35">
              <a:extLst>
                <a:ext uri="{FF2B5EF4-FFF2-40B4-BE49-F238E27FC236}">
                  <a16:creationId xmlns:a16="http://schemas.microsoft.com/office/drawing/2014/main" id="{A223C439-684F-1B03-1AE2-00F8AAB50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7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5864" name="Group 36">
            <a:extLst>
              <a:ext uri="{FF2B5EF4-FFF2-40B4-BE49-F238E27FC236}">
                <a16:creationId xmlns:a16="http://schemas.microsoft.com/office/drawing/2014/main" id="{8867A5FE-8828-525F-F7DF-FD0254874795}"/>
              </a:ext>
            </a:extLst>
          </p:cNvPr>
          <p:cNvGrpSpPr>
            <a:grpSpLocks/>
          </p:cNvGrpSpPr>
          <p:nvPr/>
        </p:nvGrpSpPr>
        <p:grpSpPr bwMode="auto">
          <a:xfrm>
            <a:off x="2952750" y="5260975"/>
            <a:ext cx="530225" cy="595313"/>
            <a:chOff x="3721" y="3017"/>
            <a:chExt cx="334" cy="375"/>
          </a:xfrm>
        </p:grpSpPr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A786FE44-FFCD-8FF4-FF53-18D933A5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60" name="Text Box 38">
              <a:extLst>
                <a:ext uri="{FF2B5EF4-FFF2-40B4-BE49-F238E27FC236}">
                  <a16:creationId xmlns:a16="http://schemas.microsoft.com/office/drawing/2014/main" id="{E5526EC3-4DB4-CDB4-BF12-703C6D178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8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61" name="Line 39">
            <a:extLst>
              <a:ext uri="{FF2B5EF4-FFF2-40B4-BE49-F238E27FC236}">
                <a16:creationId xmlns:a16="http://schemas.microsoft.com/office/drawing/2014/main" id="{A626DAA9-9233-7931-A566-22630C826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3352800"/>
            <a:ext cx="395288" cy="776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2" name="Line 40">
            <a:extLst>
              <a:ext uri="{FF2B5EF4-FFF2-40B4-BE49-F238E27FC236}">
                <a16:creationId xmlns:a16="http://schemas.microsoft.com/office/drawing/2014/main" id="{B59083D0-1570-5DED-7380-43C8D3A0E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2150" y="3427413"/>
            <a:ext cx="411163" cy="728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DC28B30A-EA87-9C8A-90C8-38C7983B80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5663" y="4403725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19456" name="Line 42">
            <a:extLst>
              <a:ext uri="{FF2B5EF4-FFF2-40B4-BE49-F238E27FC236}">
                <a16:creationId xmlns:a16="http://schemas.microsoft.com/office/drawing/2014/main" id="{49AA89A8-22CC-FD39-E3FD-0F3A91DF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4602163"/>
            <a:ext cx="395287" cy="776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5869" name="Rectangle 43">
            <a:extLst>
              <a:ext uri="{FF2B5EF4-FFF2-40B4-BE49-F238E27FC236}">
                <a16:creationId xmlns:a16="http://schemas.microsoft.com/office/drawing/2014/main" id="{ACFF5E42-765F-86AA-8F0B-4152AE68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219551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9458" name="Text Box 44">
            <a:extLst>
              <a:ext uri="{FF2B5EF4-FFF2-40B4-BE49-F238E27FC236}">
                <a16:creationId xmlns:a16="http://schemas.microsoft.com/office/drawing/2014/main" id="{4D88D4C8-1295-40AC-7AEC-2BA8BE954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8" y="4294188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459" name="Line 45">
            <a:extLst>
              <a:ext uri="{FF2B5EF4-FFF2-40B4-BE49-F238E27FC236}">
                <a16:creationId xmlns:a16="http://schemas.microsoft.com/office/drawing/2014/main" id="{29FC08BE-043D-691B-B15E-C5F2919FE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2201863"/>
            <a:ext cx="0" cy="2620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19460" name="Line 46">
            <a:extLst>
              <a:ext uri="{FF2B5EF4-FFF2-40B4-BE49-F238E27FC236}">
                <a16:creationId xmlns:a16="http://schemas.microsoft.com/office/drawing/2014/main" id="{694E5D1C-492D-1204-C48E-9B84DA4C9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7563" y="2216150"/>
            <a:ext cx="0" cy="262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19461" name="Line 47">
            <a:extLst>
              <a:ext uri="{FF2B5EF4-FFF2-40B4-BE49-F238E27FC236}">
                <a16:creationId xmlns:a16="http://schemas.microsoft.com/office/drawing/2014/main" id="{13909094-6242-7625-54F0-FC595A79D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0" y="4826000"/>
            <a:ext cx="1325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5874" name="Line 48">
            <a:extLst>
              <a:ext uri="{FF2B5EF4-FFF2-40B4-BE49-F238E27FC236}">
                <a16:creationId xmlns:a16="http://schemas.microsoft.com/office/drawing/2014/main" id="{4BE0F5F2-9943-C7B8-2A34-E4680B72D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14652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75" name="Text Box 49">
            <a:extLst>
              <a:ext uri="{FF2B5EF4-FFF2-40B4-BE49-F238E27FC236}">
                <a16:creationId xmlns:a16="http://schemas.microsoft.com/office/drawing/2014/main" id="{BAB1BADB-C25A-E5D4-E0F0-382EE768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575" y="5859463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遍历序列：</a:t>
            </a:r>
          </a:p>
        </p:txBody>
      </p:sp>
      <p:sp>
        <p:nvSpPr>
          <p:cNvPr id="35876" name="Text Box 50">
            <a:extLst>
              <a:ext uri="{FF2B5EF4-FFF2-40B4-BE49-F238E27FC236}">
                <a16:creationId xmlns:a16="http://schemas.microsoft.com/office/drawing/2014/main" id="{EF354456-D70B-F41A-D4CA-CEE03AE4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91343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1</a:t>
            </a:r>
          </a:p>
        </p:txBody>
      </p:sp>
      <p:sp>
        <p:nvSpPr>
          <p:cNvPr id="35877" name="Line 52">
            <a:extLst>
              <a:ext uri="{FF2B5EF4-FFF2-40B4-BE49-F238E27FC236}">
                <a16:creationId xmlns:a16="http://schemas.microsoft.com/office/drawing/2014/main" id="{E6E085A6-5AF7-68C2-BA63-B4223C160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4075" y="2119313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78" name="Text Box 53">
            <a:extLst>
              <a:ext uri="{FF2B5EF4-FFF2-40B4-BE49-F238E27FC236}">
                <a16:creationId xmlns:a16="http://schemas.microsoft.com/office/drawing/2014/main" id="{0F7543A9-96E9-535C-AEC2-33604F319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92931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2</a:t>
            </a:r>
          </a:p>
        </p:txBody>
      </p:sp>
      <p:sp>
        <p:nvSpPr>
          <p:cNvPr id="19477" name="Text Box 54">
            <a:extLst>
              <a:ext uri="{FF2B5EF4-FFF2-40B4-BE49-F238E27FC236}">
                <a16:creationId xmlns:a16="http://schemas.microsoft.com/office/drawing/2014/main" id="{B89C1EFC-AF6C-D7E3-3261-90CD663B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8" y="3776663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880" name="Line 55">
            <a:extLst>
              <a:ext uri="{FF2B5EF4-FFF2-40B4-BE49-F238E27FC236}">
                <a16:creationId xmlns:a16="http://schemas.microsoft.com/office/drawing/2014/main" id="{0FA45EFE-75FB-C37F-E8E4-9F6E106A9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329247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81" name="Text Box 56">
            <a:extLst>
              <a:ext uri="{FF2B5EF4-FFF2-40B4-BE49-F238E27FC236}">
                <a16:creationId xmlns:a16="http://schemas.microsoft.com/office/drawing/2014/main" id="{20B77875-C035-5C64-8091-B2E8407BD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5945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4</a:t>
            </a:r>
          </a:p>
        </p:txBody>
      </p:sp>
      <p:sp>
        <p:nvSpPr>
          <p:cNvPr id="19480" name="Text Box 57">
            <a:extLst>
              <a:ext uri="{FF2B5EF4-FFF2-40B4-BE49-F238E27FC236}">
                <a16:creationId xmlns:a16="http://schemas.microsoft.com/office/drawing/2014/main" id="{F217EEC3-E0BF-BC7D-A13B-E3B558AF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8" y="3257550"/>
            <a:ext cx="1309687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83" name="Line 58">
            <a:extLst>
              <a:ext uri="{FF2B5EF4-FFF2-40B4-BE49-F238E27FC236}">
                <a16:creationId xmlns:a16="http://schemas.microsoft.com/office/drawing/2014/main" id="{9EB4081A-2106-2567-B2D7-F674E320E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4511675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84" name="Text Box 59">
            <a:extLst>
              <a:ext uri="{FF2B5EF4-FFF2-40B4-BE49-F238E27FC236}">
                <a16:creationId xmlns:a16="http://schemas.microsoft.com/office/drawing/2014/main" id="{5A3A96C3-1E1A-B8F1-2FFC-D886D672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592931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5</a:t>
            </a:r>
          </a:p>
        </p:txBody>
      </p:sp>
      <p:sp>
        <p:nvSpPr>
          <p:cNvPr id="35885" name="Freeform 61">
            <a:extLst>
              <a:ext uri="{FF2B5EF4-FFF2-40B4-BE49-F238E27FC236}">
                <a16:creationId xmlns:a16="http://schemas.microsoft.com/office/drawing/2014/main" id="{877D06A2-1673-B555-89AD-74FEC0DA52D1}"/>
              </a:ext>
            </a:extLst>
          </p:cNvPr>
          <p:cNvSpPr>
            <a:spLocks/>
          </p:cNvSpPr>
          <p:nvPr/>
        </p:nvSpPr>
        <p:spPr bwMode="auto">
          <a:xfrm flipH="1" flipV="1">
            <a:off x="2827338" y="4011613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62">
            <a:extLst>
              <a:ext uri="{FF2B5EF4-FFF2-40B4-BE49-F238E27FC236}">
                <a16:creationId xmlns:a16="http://schemas.microsoft.com/office/drawing/2014/main" id="{EF12016B-467D-B8DE-DA43-C10B6835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4694238"/>
            <a:ext cx="379413" cy="762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Text Box 63">
            <a:extLst>
              <a:ext uri="{FF2B5EF4-FFF2-40B4-BE49-F238E27FC236}">
                <a16:creationId xmlns:a16="http://schemas.microsoft.com/office/drawing/2014/main" id="{5051DFBD-F09D-0BC6-47A1-ABCC1C8E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5945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8</a:t>
            </a:r>
          </a:p>
        </p:txBody>
      </p:sp>
      <p:sp>
        <p:nvSpPr>
          <p:cNvPr id="19486" name="Text Box 64">
            <a:extLst>
              <a:ext uri="{FF2B5EF4-FFF2-40B4-BE49-F238E27FC236}">
                <a16:creationId xmlns:a16="http://schemas.microsoft.com/office/drawing/2014/main" id="{22D2152B-045C-1B4F-C179-7B93365B8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740025"/>
            <a:ext cx="1309688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9487" name="Freeform 66">
            <a:extLst>
              <a:ext uri="{FF2B5EF4-FFF2-40B4-BE49-F238E27FC236}">
                <a16:creationId xmlns:a16="http://schemas.microsoft.com/office/drawing/2014/main" id="{738720C4-D8D3-5884-A35F-13E3173365E4}"/>
              </a:ext>
            </a:extLst>
          </p:cNvPr>
          <p:cNvSpPr>
            <a:spLocks/>
          </p:cNvSpPr>
          <p:nvPr/>
        </p:nvSpPr>
        <p:spPr bwMode="auto">
          <a:xfrm rot="3754273" flipH="1" flipV="1">
            <a:off x="2737644" y="4742656"/>
            <a:ext cx="681038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/>
      <p:bldP spid="19486" grpId="0" animBg="1"/>
      <p:bldP spid="1948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980CB-5325-D75F-70D1-EBCB930EAD46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5612E-0475-7C97-E18C-45F450D95D83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3502-0C75-C7FC-FCF7-3E6FC4D172F9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895" name="Title 2">
            <a:extLst>
              <a:ext uri="{FF2B5EF4-FFF2-40B4-BE49-F238E27FC236}">
                <a16:creationId xmlns:a16="http://schemas.microsoft.com/office/drawing/2014/main" id="{82B1D3D6-1D72-B04E-ED93-9BF7BA63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图深度优先遍历非递归算法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37896" name="Slide Number Placeholder 9">
            <a:extLst>
              <a:ext uri="{FF2B5EF4-FFF2-40B4-BE49-F238E27FC236}">
                <a16:creationId xmlns:a16="http://schemas.microsoft.com/office/drawing/2014/main" id="{14ADBA30-91B1-3C61-2E5F-66CDC0676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B37363-C0D0-426A-9DF0-FD95D37293B1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EC3379F9-03F1-7C14-5FAC-11D4C5B38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4292600"/>
            <a:ext cx="7635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1BFBDE44-76EE-A566-7A62-597E70F2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2174875"/>
            <a:ext cx="1309687" cy="19034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F5F6E6B-68AD-FE3B-4CFB-2B7B8E956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8" y="2144713"/>
            <a:ext cx="137160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7900" name="Freeform 8">
            <a:extLst>
              <a:ext uri="{FF2B5EF4-FFF2-40B4-BE49-F238E27FC236}">
                <a16:creationId xmlns:a16="http://schemas.microsoft.com/office/drawing/2014/main" id="{3A7C3918-A191-AC3D-93FA-DC650795DCBF}"/>
              </a:ext>
            </a:extLst>
          </p:cNvPr>
          <p:cNvSpPr>
            <a:spLocks/>
          </p:cNvSpPr>
          <p:nvPr/>
        </p:nvSpPr>
        <p:spPr bwMode="auto">
          <a:xfrm>
            <a:off x="677863" y="3030538"/>
            <a:ext cx="1122362" cy="1587"/>
          </a:xfrm>
          <a:custGeom>
            <a:avLst/>
            <a:gdLst>
              <a:gd name="T0" fmla="*/ 0 w 765"/>
              <a:gd name="T1" fmla="*/ 0 h 1"/>
              <a:gd name="T2" fmla="*/ 2147483646 w 765"/>
              <a:gd name="T3" fmla="*/ 0 h 1"/>
              <a:gd name="T4" fmla="*/ 0 60000 65536"/>
              <a:gd name="T5" fmla="*/ 0 60000 65536"/>
              <a:gd name="T6" fmla="*/ 0 w 765"/>
              <a:gd name="T7" fmla="*/ 0 h 1"/>
              <a:gd name="T8" fmla="*/ 765 w 7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Freeform 9">
            <a:extLst>
              <a:ext uri="{FF2B5EF4-FFF2-40B4-BE49-F238E27FC236}">
                <a16:creationId xmlns:a16="http://schemas.microsoft.com/office/drawing/2014/main" id="{04E6D6FF-FBDB-9F37-BD45-7C28CB1FA02B}"/>
              </a:ext>
            </a:extLst>
          </p:cNvPr>
          <p:cNvSpPr>
            <a:spLocks/>
          </p:cNvSpPr>
          <p:nvPr/>
        </p:nvSpPr>
        <p:spPr bwMode="auto">
          <a:xfrm>
            <a:off x="669925" y="3836988"/>
            <a:ext cx="1057275" cy="158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Text Box 10">
            <a:extLst>
              <a:ext uri="{FF2B5EF4-FFF2-40B4-BE49-F238E27FC236}">
                <a16:creationId xmlns:a16="http://schemas.microsoft.com/office/drawing/2014/main" id="{C5760D9C-9594-C4BC-FE02-C834AF0C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55111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深一层递归</a:t>
            </a:r>
          </a:p>
        </p:txBody>
      </p:sp>
      <p:sp>
        <p:nvSpPr>
          <p:cNvPr id="37903" name="Text Box 11">
            <a:extLst>
              <a:ext uri="{FF2B5EF4-FFF2-40B4-BE49-F238E27FC236}">
                <a16:creationId xmlns:a16="http://schemas.microsoft.com/office/drawing/2014/main" id="{E250CF19-AF02-13A4-D407-16B7C0D0A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26072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递归返回</a:t>
            </a:r>
          </a:p>
        </p:txBody>
      </p:sp>
      <p:grpSp>
        <p:nvGrpSpPr>
          <p:cNvPr id="37904" name="Group 12">
            <a:extLst>
              <a:ext uri="{FF2B5EF4-FFF2-40B4-BE49-F238E27FC236}">
                <a16:creationId xmlns:a16="http://schemas.microsoft.com/office/drawing/2014/main" id="{281DA0F2-44D7-64B3-9839-965FBDE67D5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857250"/>
            <a:ext cx="7377112" cy="617538"/>
            <a:chOff x="547" y="883"/>
            <a:chExt cx="4647" cy="389"/>
          </a:xfrm>
        </p:grpSpPr>
        <p:graphicFrame>
          <p:nvGraphicFramePr>
            <p:cNvPr id="37956" name="Object 13">
              <a:extLst>
                <a:ext uri="{FF2B5EF4-FFF2-40B4-BE49-F238E27FC236}">
                  <a16:creationId xmlns:a16="http://schemas.microsoft.com/office/drawing/2014/main" id="{FB9BDE86-D5E7-E765-6A13-C6F8D2487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7F6A5F74-2790-9910-D119-83A4393C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深度优先遍历序列?入栈序列?出栈序列?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楷体_GB2312"/>
              </a:endParaRPr>
            </a:p>
          </p:txBody>
        </p:sp>
      </p:grpSp>
      <p:grpSp>
        <p:nvGrpSpPr>
          <p:cNvPr id="37905" name="Group 16">
            <a:extLst>
              <a:ext uri="{FF2B5EF4-FFF2-40B4-BE49-F238E27FC236}">
                <a16:creationId xmlns:a16="http://schemas.microsoft.com/office/drawing/2014/main" id="{5E0B4BB4-BF03-146C-5662-7562417DBD7C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1690688"/>
            <a:ext cx="530225" cy="595312"/>
            <a:chOff x="3721" y="3017"/>
            <a:chExt cx="334" cy="375"/>
          </a:xfrm>
        </p:grpSpPr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28EAFD7E-9662-8DC0-D8DA-BD7A01BE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19491CE4-EBE0-931C-19F8-77383D0CB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06" name="Group 19">
            <a:extLst>
              <a:ext uri="{FF2B5EF4-FFF2-40B4-BE49-F238E27FC236}">
                <a16:creationId xmlns:a16="http://schemas.microsoft.com/office/drawing/2014/main" id="{5F533EF3-6792-5190-33D6-1E98F993FDC8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817813"/>
            <a:ext cx="530225" cy="595312"/>
            <a:chOff x="3721" y="3017"/>
            <a:chExt cx="334" cy="375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DBF273CC-7A02-6636-2DB4-286DE7CC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B2E1196F-3442-4D4C-199C-52031D2D9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07" name="Group 22">
            <a:extLst>
              <a:ext uri="{FF2B5EF4-FFF2-40B4-BE49-F238E27FC236}">
                <a16:creationId xmlns:a16="http://schemas.microsoft.com/office/drawing/2014/main" id="{B94E59E3-5828-A628-71E8-A57CAC5057D6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2727325"/>
            <a:ext cx="530225" cy="595313"/>
            <a:chOff x="3721" y="3017"/>
            <a:chExt cx="334" cy="375"/>
          </a:xfrm>
        </p:grpSpPr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F2D70C4B-CF60-6B55-3019-844548708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7A94C5AA-244D-9DAC-9504-3FF47F7FE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08" name="Group 25">
            <a:extLst>
              <a:ext uri="{FF2B5EF4-FFF2-40B4-BE49-F238E27FC236}">
                <a16:creationId xmlns:a16="http://schemas.microsoft.com/office/drawing/2014/main" id="{A93B570C-1EFD-B269-95C5-2339D9F7E301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3960813"/>
            <a:ext cx="530225" cy="595312"/>
            <a:chOff x="3721" y="3017"/>
            <a:chExt cx="334" cy="375"/>
          </a:xfrm>
        </p:grpSpPr>
        <p:sp>
          <p:nvSpPr>
            <p:cNvPr id="41" name="Oval 26">
              <a:extLst>
                <a:ext uri="{FF2B5EF4-FFF2-40B4-BE49-F238E27FC236}">
                  <a16:creationId xmlns:a16="http://schemas.microsoft.com/office/drawing/2014/main" id="{A0F05397-9CFB-E640-9FBF-1D78CF1E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C7FAE5D5-B724-7E2D-6CEE-B5A4C366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09" name="Group 28">
            <a:extLst>
              <a:ext uri="{FF2B5EF4-FFF2-40B4-BE49-F238E27FC236}">
                <a16:creationId xmlns:a16="http://schemas.microsoft.com/office/drawing/2014/main" id="{1D017008-C8F1-4C91-8BC0-D2B2AC2D5980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3960813"/>
            <a:ext cx="530225" cy="595312"/>
            <a:chOff x="3721" y="3017"/>
            <a:chExt cx="334" cy="375"/>
          </a:xfrm>
        </p:grpSpPr>
        <p:sp>
          <p:nvSpPr>
            <p:cNvPr id="44" name="Oval 29">
              <a:extLst>
                <a:ext uri="{FF2B5EF4-FFF2-40B4-BE49-F238E27FC236}">
                  <a16:creationId xmlns:a16="http://schemas.microsoft.com/office/drawing/2014/main" id="{4ACD7AA5-EDCE-B62D-CD7D-4C309D405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240F961C-8A9E-CBDC-06C2-ABB34BAC1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10" name="Group 31">
            <a:extLst>
              <a:ext uri="{FF2B5EF4-FFF2-40B4-BE49-F238E27FC236}">
                <a16:creationId xmlns:a16="http://schemas.microsoft.com/office/drawing/2014/main" id="{78425F3A-62EA-AF90-1286-6982238030EA}"/>
              </a:ext>
            </a:extLst>
          </p:cNvPr>
          <p:cNvGrpSpPr>
            <a:grpSpLocks/>
          </p:cNvGrpSpPr>
          <p:nvPr/>
        </p:nvGrpSpPr>
        <p:grpSpPr bwMode="auto">
          <a:xfrm>
            <a:off x="4340225" y="3990975"/>
            <a:ext cx="530225" cy="595313"/>
            <a:chOff x="3721" y="3017"/>
            <a:chExt cx="334" cy="375"/>
          </a:xfrm>
        </p:grpSpPr>
        <p:sp>
          <p:nvSpPr>
            <p:cNvPr id="47" name="Oval 32">
              <a:extLst>
                <a:ext uri="{FF2B5EF4-FFF2-40B4-BE49-F238E27FC236}">
                  <a16:creationId xmlns:a16="http://schemas.microsoft.com/office/drawing/2014/main" id="{1797CA09-F94D-E7A9-B34A-16C7AC5D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2D1FDE9C-419D-4559-E1BE-C8BBE1AA4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6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11" name="Group 34">
            <a:extLst>
              <a:ext uri="{FF2B5EF4-FFF2-40B4-BE49-F238E27FC236}">
                <a16:creationId xmlns:a16="http://schemas.microsoft.com/office/drawing/2014/main" id="{A19A0D74-D6B6-622C-8980-33519E88EA76}"/>
              </a:ext>
            </a:extLst>
          </p:cNvPr>
          <p:cNvGrpSpPr>
            <a:grpSpLocks/>
          </p:cNvGrpSpPr>
          <p:nvPr/>
        </p:nvGrpSpPr>
        <p:grpSpPr bwMode="auto">
          <a:xfrm>
            <a:off x="5599113" y="4008438"/>
            <a:ext cx="530225" cy="595312"/>
            <a:chOff x="3721" y="3017"/>
            <a:chExt cx="334" cy="375"/>
          </a:xfrm>
        </p:grpSpPr>
        <p:sp>
          <p:nvSpPr>
            <p:cNvPr id="50" name="Oval 35">
              <a:extLst>
                <a:ext uri="{FF2B5EF4-FFF2-40B4-BE49-F238E27FC236}">
                  <a16:creationId xmlns:a16="http://schemas.microsoft.com/office/drawing/2014/main" id="{14A3FC87-4F7C-99D2-51AE-328B5ADC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0FD416DC-EE0A-63AB-7F24-1C50C5AA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7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912" name="Group 37">
            <a:extLst>
              <a:ext uri="{FF2B5EF4-FFF2-40B4-BE49-F238E27FC236}">
                <a16:creationId xmlns:a16="http://schemas.microsoft.com/office/drawing/2014/main" id="{9082C46B-8984-097A-204D-B16C464A51E7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5165725"/>
            <a:ext cx="530225" cy="595313"/>
            <a:chOff x="3721" y="3017"/>
            <a:chExt cx="334" cy="375"/>
          </a:xfrm>
        </p:grpSpPr>
        <p:sp>
          <p:nvSpPr>
            <p:cNvPr id="53" name="Oval 38">
              <a:extLst>
                <a:ext uri="{FF2B5EF4-FFF2-40B4-BE49-F238E27FC236}">
                  <a16:creationId xmlns:a16="http://schemas.microsoft.com/office/drawing/2014/main" id="{DECC68DD-8C39-6F90-C716-534BAF12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A59993FF-9846-2643-33C0-F7088C00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8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55" name="Line 40">
            <a:extLst>
              <a:ext uri="{FF2B5EF4-FFF2-40B4-BE49-F238E27FC236}">
                <a16:creationId xmlns:a16="http://schemas.microsoft.com/office/drawing/2014/main" id="{1D809866-3C30-3470-8BF6-AF54B4DC1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3257550"/>
            <a:ext cx="395287" cy="776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7E96558F-C584-03F3-AE0B-E3EBF00AD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5663" y="3332163"/>
            <a:ext cx="411162" cy="728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57" name="Line 42">
            <a:extLst>
              <a:ext uri="{FF2B5EF4-FFF2-40B4-BE49-F238E27FC236}">
                <a16:creationId xmlns:a16="http://schemas.microsoft.com/office/drawing/2014/main" id="{78F64C0D-5436-2453-0A32-E398663BA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29175" y="4308475"/>
            <a:ext cx="7635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58" name="Line 43">
            <a:extLst>
              <a:ext uri="{FF2B5EF4-FFF2-40B4-BE49-F238E27FC236}">
                <a16:creationId xmlns:a16="http://schemas.microsoft.com/office/drawing/2014/main" id="{C61B6B45-8181-E946-AB5F-5E033C66D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4506913"/>
            <a:ext cx="395288" cy="776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7917" name="Rectangle 44">
            <a:extLst>
              <a:ext uri="{FF2B5EF4-FFF2-40B4-BE49-F238E27FC236}">
                <a16:creationId xmlns:a16="http://schemas.microsoft.com/office/drawing/2014/main" id="{B085F295-6406-56C2-17D3-49081CAB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210026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0" name="Text Box 45">
            <a:extLst>
              <a:ext uri="{FF2B5EF4-FFF2-40B4-BE49-F238E27FC236}">
                <a16:creationId xmlns:a16="http://schemas.microsoft.com/office/drawing/2014/main" id="{AC157131-F126-23A7-EC9F-2D178F45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4198938"/>
            <a:ext cx="1309688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" name="Line 46">
            <a:extLst>
              <a:ext uri="{FF2B5EF4-FFF2-40B4-BE49-F238E27FC236}">
                <a16:creationId xmlns:a16="http://schemas.microsoft.com/office/drawing/2014/main" id="{0A824C26-DEDA-060C-F24E-CEDB971E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1388" y="2106613"/>
            <a:ext cx="0" cy="2620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2" name="Line 47">
            <a:extLst>
              <a:ext uri="{FF2B5EF4-FFF2-40B4-BE49-F238E27FC236}">
                <a16:creationId xmlns:a16="http://schemas.microsoft.com/office/drawing/2014/main" id="{E1A4687E-74C3-4318-1592-95958A526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1075" y="2120900"/>
            <a:ext cx="0" cy="262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63" name="Line 48">
            <a:extLst>
              <a:ext uri="{FF2B5EF4-FFF2-40B4-BE49-F238E27FC236}">
                <a16:creationId xmlns:a16="http://schemas.microsoft.com/office/drawing/2014/main" id="{D5A10323-AD02-7653-7113-824A2F835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4730750"/>
            <a:ext cx="13255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7922" name="Line 49">
            <a:extLst>
              <a:ext uri="{FF2B5EF4-FFF2-40B4-BE49-F238E27FC236}">
                <a16:creationId xmlns:a16="http://schemas.microsoft.com/office/drawing/2014/main" id="{AB2318B1-6A33-B20D-9C1C-45C7AF36F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137001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23" name="Text Box 50">
            <a:extLst>
              <a:ext uri="{FF2B5EF4-FFF2-40B4-BE49-F238E27FC236}">
                <a16:creationId xmlns:a16="http://schemas.microsoft.com/office/drawing/2014/main" id="{F9120209-404B-6F87-B5D5-5CFCE35A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5691188"/>
            <a:ext cx="2179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遍历序列：</a:t>
            </a:r>
          </a:p>
        </p:txBody>
      </p:sp>
      <p:sp>
        <p:nvSpPr>
          <p:cNvPr id="37924" name="Text Box 51">
            <a:extLst>
              <a:ext uri="{FF2B5EF4-FFF2-40B4-BE49-F238E27FC236}">
                <a16:creationId xmlns:a16="http://schemas.microsoft.com/office/drawing/2014/main" id="{98E7A9FE-0FFE-09D3-30C3-93F6B482B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57451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1</a:t>
            </a:r>
          </a:p>
        </p:txBody>
      </p:sp>
      <p:sp>
        <p:nvSpPr>
          <p:cNvPr id="37925" name="Line 53">
            <a:extLst>
              <a:ext uri="{FF2B5EF4-FFF2-40B4-BE49-F238E27FC236}">
                <a16:creationId xmlns:a16="http://schemas.microsoft.com/office/drawing/2014/main" id="{99E2870B-8187-459A-1371-F1D78DDBD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7588" y="2024063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26" name="Text Box 54">
            <a:extLst>
              <a:ext uri="{FF2B5EF4-FFF2-40B4-BE49-F238E27FC236}">
                <a16:creationId xmlns:a16="http://schemas.microsoft.com/office/drawing/2014/main" id="{58FBB1C9-0341-51AB-2F5F-F7112CBF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576103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2</a:t>
            </a:r>
          </a:p>
        </p:txBody>
      </p:sp>
      <p:sp>
        <p:nvSpPr>
          <p:cNvPr id="21509" name="Text Box 55">
            <a:extLst>
              <a:ext uri="{FF2B5EF4-FFF2-40B4-BE49-F238E27FC236}">
                <a16:creationId xmlns:a16="http://schemas.microsoft.com/office/drawing/2014/main" id="{50D94B4C-2EDD-E1AD-BD5C-D4DDF68A9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3681413"/>
            <a:ext cx="1309688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28" name="Line 56">
            <a:extLst>
              <a:ext uri="{FF2B5EF4-FFF2-40B4-BE49-F238E27FC236}">
                <a16:creationId xmlns:a16="http://schemas.microsoft.com/office/drawing/2014/main" id="{BD10147A-80C0-91D5-6719-937CF0BAD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19722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29" name="Text Box 57">
            <a:extLst>
              <a:ext uri="{FF2B5EF4-FFF2-40B4-BE49-F238E27FC236}">
                <a16:creationId xmlns:a16="http://schemas.microsoft.com/office/drawing/2014/main" id="{9FF5BF9A-5718-21B9-A1BE-3E4F3D12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577691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4</a:t>
            </a:r>
          </a:p>
        </p:txBody>
      </p:sp>
      <p:sp>
        <p:nvSpPr>
          <p:cNvPr id="21516" name="Text Box 58">
            <a:extLst>
              <a:ext uri="{FF2B5EF4-FFF2-40B4-BE49-F238E27FC236}">
                <a16:creationId xmlns:a16="http://schemas.microsoft.com/office/drawing/2014/main" id="{6E139BE2-6FF0-F376-6F19-2120D5E7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3162300"/>
            <a:ext cx="1309688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931" name="Line 59">
            <a:extLst>
              <a:ext uri="{FF2B5EF4-FFF2-40B4-BE49-F238E27FC236}">
                <a16:creationId xmlns:a16="http://schemas.microsoft.com/office/drawing/2014/main" id="{3862FC57-4945-CDA4-ECFE-337421E4A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4416425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32" name="Text Box 60">
            <a:extLst>
              <a:ext uri="{FF2B5EF4-FFF2-40B4-BE49-F238E27FC236}">
                <a16:creationId xmlns:a16="http://schemas.microsoft.com/office/drawing/2014/main" id="{38FE8472-BC2A-B107-66E1-C63334DD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576103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5</a:t>
            </a:r>
          </a:p>
        </p:txBody>
      </p:sp>
      <p:sp>
        <p:nvSpPr>
          <p:cNvPr id="37933" name="Freeform 61">
            <a:extLst>
              <a:ext uri="{FF2B5EF4-FFF2-40B4-BE49-F238E27FC236}">
                <a16:creationId xmlns:a16="http://schemas.microsoft.com/office/drawing/2014/main" id="{2391FE46-8D6F-12B4-0961-92816C921FE8}"/>
              </a:ext>
            </a:extLst>
          </p:cNvPr>
          <p:cNvSpPr>
            <a:spLocks/>
          </p:cNvSpPr>
          <p:nvPr/>
        </p:nvSpPr>
        <p:spPr bwMode="auto">
          <a:xfrm flipH="1" flipV="1">
            <a:off x="2990850" y="3916363"/>
            <a:ext cx="681038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Line 62">
            <a:extLst>
              <a:ext uri="{FF2B5EF4-FFF2-40B4-BE49-F238E27FC236}">
                <a16:creationId xmlns:a16="http://schemas.microsoft.com/office/drawing/2014/main" id="{A38588E6-D455-1125-91BD-5971BBC2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4598988"/>
            <a:ext cx="379412" cy="762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35" name="Text Box 63">
            <a:extLst>
              <a:ext uri="{FF2B5EF4-FFF2-40B4-BE49-F238E27FC236}">
                <a16:creationId xmlns:a16="http://schemas.microsoft.com/office/drawing/2014/main" id="{F5355816-85E3-D3EF-128A-DE4D7583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577691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8</a:t>
            </a:r>
          </a:p>
        </p:txBody>
      </p:sp>
      <p:sp>
        <p:nvSpPr>
          <p:cNvPr id="37936" name="Freeform 65">
            <a:extLst>
              <a:ext uri="{FF2B5EF4-FFF2-40B4-BE49-F238E27FC236}">
                <a16:creationId xmlns:a16="http://schemas.microsoft.com/office/drawing/2014/main" id="{893458EA-14D3-37AD-657D-0A493D733406}"/>
              </a:ext>
            </a:extLst>
          </p:cNvPr>
          <p:cNvSpPr>
            <a:spLocks/>
          </p:cNvSpPr>
          <p:nvPr/>
        </p:nvSpPr>
        <p:spPr bwMode="auto">
          <a:xfrm rot="3754273" flipH="1" flipV="1">
            <a:off x="2901157" y="4647406"/>
            <a:ext cx="681038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Freeform 66">
            <a:extLst>
              <a:ext uri="{FF2B5EF4-FFF2-40B4-BE49-F238E27FC236}">
                <a16:creationId xmlns:a16="http://schemas.microsoft.com/office/drawing/2014/main" id="{C059C1C5-3A1E-FBE6-A88A-AB4CC0D9C958}"/>
              </a:ext>
            </a:extLst>
          </p:cNvPr>
          <p:cNvSpPr>
            <a:spLocks/>
          </p:cNvSpPr>
          <p:nvPr/>
        </p:nvSpPr>
        <p:spPr bwMode="auto">
          <a:xfrm rot="7501314" flipH="1" flipV="1">
            <a:off x="2935288" y="3638550"/>
            <a:ext cx="792162" cy="230188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Freeform 67">
            <a:extLst>
              <a:ext uri="{FF2B5EF4-FFF2-40B4-BE49-F238E27FC236}">
                <a16:creationId xmlns:a16="http://schemas.microsoft.com/office/drawing/2014/main" id="{64B4DED0-ACC3-E072-D778-1DF8074A6708}"/>
              </a:ext>
            </a:extLst>
          </p:cNvPr>
          <p:cNvSpPr>
            <a:spLocks/>
          </p:cNvSpPr>
          <p:nvPr/>
        </p:nvSpPr>
        <p:spPr bwMode="auto">
          <a:xfrm rot="7501314" flipH="1" flipV="1">
            <a:off x="3711575" y="2557463"/>
            <a:ext cx="792163" cy="23018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Line 68">
            <a:extLst>
              <a:ext uri="{FF2B5EF4-FFF2-40B4-BE49-F238E27FC236}">
                <a16:creationId xmlns:a16="http://schemas.microsoft.com/office/drawing/2014/main" id="{5EE15C99-232A-BC4E-932C-30DBE119E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2343150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02B578-F93E-95EF-F201-634BAE54943B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D51C3-0D2B-C61D-0574-6135EF92ACCD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A654F-AAA6-D2E7-2659-BF7CCD47B0CE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943" name="Title 2">
            <a:extLst>
              <a:ext uri="{FF2B5EF4-FFF2-40B4-BE49-F238E27FC236}">
                <a16:creationId xmlns:a16="http://schemas.microsoft.com/office/drawing/2014/main" id="{A3C43C17-4EEF-185C-F57A-02A969A1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图深度优先遍历非递归算法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39944" name="Slide Number Placeholder 9">
            <a:extLst>
              <a:ext uri="{FF2B5EF4-FFF2-40B4-BE49-F238E27FC236}">
                <a16:creationId xmlns:a16="http://schemas.microsoft.com/office/drawing/2014/main" id="{33B1D2FD-0030-B3F2-AE5B-5BB10142C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60FFAE-A4F7-4548-B802-2B2FCC7001D3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Line 4">
            <a:extLst>
              <a:ext uri="{FF2B5EF4-FFF2-40B4-BE49-F238E27FC236}">
                <a16:creationId xmlns:a16="http://schemas.microsoft.com/office/drawing/2014/main" id="{4D08D2C3-28C9-BA8C-35F9-4A2FA8E97F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0038" y="4271963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1BE6BBCA-A9E7-8C69-2793-B0E0A3F0B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154238"/>
            <a:ext cx="1309688" cy="19034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668DC9A9-E45F-4E33-AB11-CD6BC4728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600" y="2124075"/>
            <a:ext cx="137160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9948" name="Freeform 7">
            <a:extLst>
              <a:ext uri="{FF2B5EF4-FFF2-40B4-BE49-F238E27FC236}">
                <a16:creationId xmlns:a16="http://schemas.microsoft.com/office/drawing/2014/main" id="{757DC541-7D65-5920-8E62-7B0246C757F9}"/>
              </a:ext>
            </a:extLst>
          </p:cNvPr>
          <p:cNvSpPr>
            <a:spLocks/>
          </p:cNvSpPr>
          <p:nvPr/>
        </p:nvSpPr>
        <p:spPr bwMode="auto">
          <a:xfrm>
            <a:off x="530225" y="3009900"/>
            <a:ext cx="1122363" cy="1588"/>
          </a:xfrm>
          <a:custGeom>
            <a:avLst/>
            <a:gdLst>
              <a:gd name="T0" fmla="*/ 0 w 765"/>
              <a:gd name="T1" fmla="*/ 0 h 1"/>
              <a:gd name="T2" fmla="*/ 2147483646 w 765"/>
              <a:gd name="T3" fmla="*/ 0 h 1"/>
              <a:gd name="T4" fmla="*/ 0 60000 65536"/>
              <a:gd name="T5" fmla="*/ 0 60000 65536"/>
              <a:gd name="T6" fmla="*/ 0 w 765"/>
              <a:gd name="T7" fmla="*/ 0 h 1"/>
              <a:gd name="T8" fmla="*/ 765 w 7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Freeform 8">
            <a:extLst>
              <a:ext uri="{FF2B5EF4-FFF2-40B4-BE49-F238E27FC236}">
                <a16:creationId xmlns:a16="http://schemas.microsoft.com/office/drawing/2014/main" id="{E51614DF-174E-2874-37A4-F9B4AC19273C}"/>
              </a:ext>
            </a:extLst>
          </p:cNvPr>
          <p:cNvSpPr>
            <a:spLocks/>
          </p:cNvSpPr>
          <p:nvPr/>
        </p:nvSpPr>
        <p:spPr bwMode="auto">
          <a:xfrm>
            <a:off x="522288" y="3816350"/>
            <a:ext cx="1057275" cy="1588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Text Box 9">
            <a:extLst>
              <a:ext uri="{FF2B5EF4-FFF2-40B4-BE49-F238E27FC236}">
                <a16:creationId xmlns:a16="http://schemas.microsoft.com/office/drawing/2014/main" id="{6386EBE2-ED94-F5ED-CA80-1EAB89802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530475"/>
            <a:ext cx="1600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深一层递归</a:t>
            </a:r>
          </a:p>
        </p:txBody>
      </p:sp>
      <p:sp>
        <p:nvSpPr>
          <p:cNvPr id="39951" name="Text Box 10">
            <a:extLst>
              <a:ext uri="{FF2B5EF4-FFF2-40B4-BE49-F238E27FC236}">
                <a16:creationId xmlns:a16="http://schemas.microsoft.com/office/drawing/2014/main" id="{9D8E4C6F-49B0-7939-B15D-FF7B5B901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3240088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递归返回</a:t>
            </a:r>
          </a:p>
        </p:txBody>
      </p:sp>
      <p:grpSp>
        <p:nvGrpSpPr>
          <p:cNvPr id="39952" name="Group 11">
            <a:extLst>
              <a:ext uri="{FF2B5EF4-FFF2-40B4-BE49-F238E27FC236}">
                <a16:creationId xmlns:a16="http://schemas.microsoft.com/office/drawing/2014/main" id="{E75643EF-7402-EC66-1692-9E776EE8B53F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836613"/>
            <a:ext cx="7377113" cy="617537"/>
            <a:chOff x="547" y="883"/>
            <a:chExt cx="4647" cy="389"/>
          </a:xfrm>
        </p:grpSpPr>
        <p:graphicFrame>
          <p:nvGraphicFramePr>
            <p:cNvPr id="40014" name="Object 12">
              <a:extLst>
                <a:ext uri="{FF2B5EF4-FFF2-40B4-BE49-F238E27FC236}">
                  <a16:creationId xmlns:a16="http://schemas.microsoft.com/office/drawing/2014/main" id="{E75936AC-5FBB-9661-7149-96888A8B2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CF7B98B9-ECF2-44A2-DF13-B0C10432D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深度优先遍历序列?入栈序列?出栈序列?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楷体_GB2312"/>
              </a:endParaRPr>
            </a:p>
          </p:txBody>
        </p:sp>
      </p:grpSp>
      <p:grpSp>
        <p:nvGrpSpPr>
          <p:cNvPr id="39953" name="Group 15">
            <a:extLst>
              <a:ext uri="{FF2B5EF4-FFF2-40B4-BE49-F238E27FC236}">
                <a16:creationId xmlns:a16="http://schemas.microsoft.com/office/drawing/2014/main" id="{0C117A0C-FB97-5B50-1B31-D08B40F71397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1670050"/>
            <a:ext cx="530225" cy="595313"/>
            <a:chOff x="3721" y="3017"/>
            <a:chExt cx="334" cy="375"/>
          </a:xfrm>
        </p:grpSpPr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2D5D79E-86E0-8C61-B914-5B780D9D6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0CA3881-6EA0-6EE8-B535-C62E37D13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4" name="Group 18">
            <a:extLst>
              <a:ext uri="{FF2B5EF4-FFF2-40B4-BE49-F238E27FC236}">
                <a16:creationId xmlns:a16="http://schemas.microsoft.com/office/drawing/2014/main" id="{69241ACF-1FF4-270A-E96B-24ACAE547A68}"/>
              </a:ext>
            </a:extLst>
          </p:cNvPr>
          <p:cNvGrpSpPr>
            <a:grpSpLocks/>
          </p:cNvGrpSpPr>
          <p:nvPr/>
        </p:nvGrpSpPr>
        <p:grpSpPr bwMode="auto">
          <a:xfrm>
            <a:off x="4797425" y="2797175"/>
            <a:ext cx="530225" cy="595313"/>
            <a:chOff x="3721" y="3017"/>
            <a:chExt cx="334" cy="375"/>
          </a:xfrm>
        </p:grpSpPr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6B225E18-583A-FB58-B52F-EC72DD29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D19EEB37-F50F-F07D-D9B9-71995A622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5" name="Group 21">
            <a:extLst>
              <a:ext uri="{FF2B5EF4-FFF2-40B4-BE49-F238E27FC236}">
                <a16:creationId xmlns:a16="http://schemas.microsoft.com/office/drawing/2014/main" id="{100E5AB6-9764-AECE-CC87-80C065502AB3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2706688"/>
            <a:ext cx="530225" cy="595312"/>
            <a:chOff x="3721" y="3017"/>
            <a:chExt cx="334" cy="375"/>
          </a:xfrm>
        </p:grpSpPr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228F184E-C747-1105-F6DE-3D8D4F10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6B0FAD19-2B69-73C9-B018-74AB8C4DC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6" name="Group 24">
            <a:extLst>
              <a:ext uri="{FF2B5EF4-FFF2-40B4-BE49-F238E27FC236}">
                <a16:creationId xmlns:a16="http://schemas.microsoft.com/office/drawing/2014/main" id="{E654216A-464E-59D8-701B-0E17BD0BF032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3940175"/>
            <a:ext cx="530225" cy="595313"/>
            <a:chOff x="3721" y="3017"/>
            <a:chExt cx="334" cy="375"/>
          </a:xfrm>
        </p:grpSpPr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D06231A3-C33B-09C3-7B7E-4E0DC07CA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94EEC889-E2C8-5589-5907-4C2D3AE77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7" name="Group 27">
            <a:extLst>
              <a:ext uri="{FF2B5EF4-FFF2-40B4-BE49-F238E27FC236}">
                <a16:creationId xmlns:a16="http://schemas.microsoft.com/office/drawing/2014/main" id="{A4EA105B-967B-E67C-ED18-09A09DA25AC4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3940175"/>
            <a:ext cx="530225" cy="595313"/>
            <a:chOff x="3721" y="3017"/>
            <a:chExt cx="334" cy="375"/>
          </a:xfrm>
        </p:grpSpPr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18D6D619-1F20-9852-81CF-9E7FDF52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85CBEFB2-C46E-E245-1833-A73A9FD9D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8" name="Group 30">
            <a:extLst>
              <a:ext uri="{FF2B5EF4-FFF2-40B4-BE49-F238E27FC236}">
                <a16:creationId xmlns:a16="http://schemas.microsoft.com/office/drawing/2014/main" id="{DC16B186-EF14-CA08-36D5-4C63DA8DF473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3970338"/>
            <a:ext cx="530225" cy="595312"/>
            <a:chOff x="3721" y="3017"/>
            <a:chExt cx="334" cy="375"/>
          </a:xfrm>
        </p:grpSpPr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BC029C44-A251-055E-F902-9897BEA00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A9E4595B-6CFC-0E9A-AA42-7ED2D33C8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6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59" name="Group 33">
            <a:extLst>
              <a:ext uri="{FF2B5EF4-FFF2-40B4-BE49-F238E27FC236}">
                <a16:creationId xmlns:a16="http://schemas.microsoft.com/office/drawing/2014/main" id="{386BFC6C-9EFF-6B83-4881-72A8C7EC9414}"/>
              </a:ext>
            </a:extLst>
          </p:cNvPr>
          <p:cNvGrpSpPr>
            <a:grpSpLocks/>
          </p:cNvGrpSpPr>
          <p:nvPr/>
        </p:nvGrpSpPr>
        <p:grpSpPr bwMode="auto">
          <a:xfrm>
            <a:off x="5451475" y="3987800"/>
            <a:ext cx="530225" cy="595313"/>
            <a:chOff x="3721" y="3017"/>
            <a:chExt cx="334" cy="37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D28AD-8B46-0ADC-97FF-EB6B4895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3806CD1D-2A46-053A-F600-9167FF59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7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9960" name="Group 36">
            <a:extLst>
              <a:ext uri="{FF2B5EF4-FFF2-40B4-BE49-F238E27FC236}">
                <a16:creationId xmlns:a16="http://schemas.microsoft.com/office/drawing/2014/main" id="{038D4A65-93BB-4A02-E97C-B53532EAFA49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5145088"/>
            <a:ext cx="530225" cy="595312"/>
            <a:chOff x="3721" y="3017"/>
            <a:chExt cx="334" cy="37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F0F024-E304-26C9-555D-AB74B7020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E9E036FB-AFAD-7ED2-9139-C24EF71D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8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40" name="Line 39">
            <a:extLst>
              <a:ext uri="{FF2B5EF4-FFF2-40B4-BE49-F238E27FC236}">
                <a16:creationId xmlns:a16="http://schemas.microsoft.com/office/drawing/2014/main" id="{43572B0A-C435-6167-638D-877FB57F4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3236913"/>
            <a:ext cx="395288" cy="776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BA7BF8C6-8ACB-61D9-5DE0-CC0B3DE25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8025" y="3311525"/>
            <a:ext cx="411163" cy="7286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7960B61E-D04D-9731-1FD1-51CE7A7DBB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1538" y="4287838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D45F8E0-1D3F-2A85-27FF-334F99AF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486275"/>
            <a:ext cx="395287" cy="776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9965" name="Rectangle 43">
            <a:extLst>
              <a:ext uri="{FF2B5EF4-FFF2-40B4-BE49-F238E27FC236}">
                <a16:creationId xmlns:a16="http://schemas.microsoft.com/office/drawing/2014/main" id="{4DA2BF8A-AE12-F96E-F251-0235943E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2079625"/>
            <a:ext cx="1355725" cy="26209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AC3B9B94-B07F-A435-E720-23E9EE79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4176713"/>
            <a:ext cx="1309688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0687ADB9-89E1-F339-5089-34E51AAB8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085975"/>
            <a:ext cx="0" cy="262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B82DDB9F-6A8B-6CCD-1900-F1C81A457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438" y="2100263"/>
            <a:ext cx="0" cy="2620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15360A5B-7B75-A4A1-0F61-61D14BBC7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4710113"/>
            <a:ext cx="1325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9970" name="Line 48">
            <a:extLst>
              <a:ext uri="{FF2B5EF4-FFF2-40B4-BE49-F238E27FC236}">
                <a16:creationId xmlns:a16="http://schemas.microsoft.com/office/drawing/2014/main" id="{05EE733A-F6BE-10E8-3469-08757EDD6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1349375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71" name="Text Box 49">
            <a:extLst>
              <a:ext uri="{FF2B5EF4-FFF2-40B4-BE49-F238E27FC236}">
                <a16:creationId xmlns:a16="http://schemas.microsoft.com/office/drawing/2014/main" id="{C0A1112A-F044-F154-A031-26BD00FA4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846763"/>
            <a:ext cx="218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遍历序列：</a:t>
            </a:r>
          </a:p>
        </p:txBody>
      </p:sp>
      <p:sp>
        <p:nvSpPr>
          <p:cNvPr id="39972" name="Text Box 50">
            <a:extLst>
              <a:ext uri="{FF2B5EF4-FFF2-40B4-BE49-F238E27FC236}">
                <a16:creationId xmlns:a16="http://schemas.microsoft.com/office/drawing/2014/main" id="{4EFCA391-02AF-2D82-74B4-37CC8559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5900738"/>
            <a:ext cx="5651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1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78E87D2A-6383-93C1-46F6-BE7B745B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2592388"/>
            <a:ext cx="1309688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9974" name="Line 52">
            <a:extLst>
              <a:ext uri="{FF2B5EF4-FFF2-40B4-BE49-F238E27FC236}">
                <a16:creationId xmlns:a16="http://schemas.microsoft.com/office/drawing/2014/main" id="{31EA6BAD-299F-1B84-6442-C65BAEAF5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0" y="200342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75" name="Text Box 53">
            <a:extLst>
              <a:ext uri="{FF2B5EF4-FFF2-40B4-BE49-F238E27FC236}">
                <a16:creationId xmlns:a16="http://schemas.microsoft.com/office/drawing/2014/main" id="{51BA13E6-935E-AC59-4D89-71E45A60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5916613"/>
            <a:ext cx="5619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2</a:t>
            </a:r>
          </a:p>
        </p:txBody>
      </p:sp>
      <p:sp>
        <p:nvSpPr>
          <p:cNvPr id="39976" name="Line 55">
            <a:extLst>
              <a:ext uri="{FF2B5EF4-FFF2-40B4-BE49-F238E27FC236}">
                <a16:creationId xmlns:a16="http://schemas.microsoft.com/office/drawing/2014/main" id="{802205CD-43DB-83D3-5DCA-A0A2A9C3BE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0" y="3176588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77" name="Text Box 56">
            <a:extLst>
              <a:ext uri="{FF2B5EF4-FFF2-40B4-BE49-F238E27FC236}">
                <a16:creationId xmlns:a16="http://schemas.microsoft.com/office/drawing/2014/main" id="{97BD3905-5C6F-BCB0-23CE-534072B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5932488"/>
            <a:ext cx="5651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4</a:t>
            </a:r>
          </a:p>
        </p:txBody>
      </p:sp>
      <p:sp>
        <p:nvSpPr>
          <p:cNvPr id="39978" name="Line 58">
            <a:extLst>
              <a:ext uri="{FF2B5EF4-FFF2-40B4-BE49-F238E27FC236}">
                <a16:creationId xmlns:a16="http://schemas.microsoft.com/office/drawing/2014/main" id="{9F11E6AA-3768-B884-DF22-EC810FEB0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395788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79" name="Text Box 59">
            <a:extLst>
              <a:ext uri="{FF2B5EF4-FFF2-40B4-BE49-F238E27FC236}">
                <a16:creationId xmlns:a16="http://schemas.microsoft.com/office/drawing/2014/main" id="{F4EF2444-808E-14DF-74BD-C149B9149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5916613"/>
            <a:ext cx="5651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5</a:t>
            </a:r>
          </a:p>
        </p:txBody>
      </p:sp>
      <p:sp>
        <p:nvSpPr>
          <p:cNvPr id="39980" name="Freeform 60">
            <a:extLst>
              <a:ext uri="{FF2B5EF4-FFF2-40B4-BE49-F238E27FC236}">
                <a16:creationId xmlns:a16="http://schemas.microsoft.com/office/drawing/2014/main" id="{33A5B44A-20DB-8414-DED9-149B34C237BB}"/>
              </a:ext>
            </a:extLst>
          </p:cNvPr>
          <p:cNvSpPr>
            <a:spLocks/>
          </p:cNvSpPr>
          <p:nvPr/>
        </p:nvSpPr>
        <p:spPr bwMode="auto">
          <a:xfrm flipH="1" flipV="1">
            <a:off x="2843213" y="3895725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Line 61">
            <a:extLst>
              <a:ext uri="{FF2B5EF4-FFF2-40B4-BE49-F238E27FC236}">
                <a16:creationId xmlns:a16="http://schemas.microsoft.com/office/drawing/2014/main" id="{5B9D005E-1DC3-E9BA-B3C3-E101616DE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578350"/>
            <a:ext cx="379413" cy="762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82" name="Text Box 62">
            <a:extLst>
              <a:ext uri="{FF2B5EF4-FFF2-40B4-BE49-F238E27FC236}">
                <a16:creationId xmlns:a16="http://schemas.microsoft.com/office/drawing/2014/main" id="{8C9C85E6-93A0-AFF2-D92C-3C06424F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5932488"/>
            <a:ext cx="5651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8</a:t>
            </a:r>
          </a:p>
        </p:txBody>
      </p:sp>
      <p:sp>
        <p:nvSpPr>
          <p:cNvPr id="39983" name="Freeform 63">
            <a:extLst>
              <a:ext uri="{FF2B5EF4-FFF2-40B4-BE49-F238E27FC236}">
                <a16:creationId xmlns:a16="http://schemas.microsoft.com/office/drawing/2014/main" id="{398C3E5E-C13B-6B0D-2350-A14B7CA420D9}"/>
              </a:ext>
            </a:extLst>
          </p:cNvPr>
          <p:cNvSpPr>
            <a:spLocks/>
          </p:cNvSpPr>
          <p:nvPr/>
        </p:nvSpPr>
        <p:spPr bwMode="auto">
          <a:xfrm rot="3754273" flipH="1" flipV="1">
            <a:off x="2753519" y="4626769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4" name="Freeform 64">
            <a:extLst>
              <a:ext uri="{FF2B5EF4-FFF2-40B4-BE49-F238E27FC236}">
                <a16:creationId xmlns:a16="http://schemas.microsoft.com/office/drawing/2014/main" id="{D6B35CE7-45CB-341B-406B-27AF669089F3}"/>
              </a:ext>
            </a:extLst>
          </p:cNvPr>
          <p:cNvSpPr>
            <a:spLocks/>
          </p:cNvSpPr>
          <p:nvPr/>
        </p:nvSpPr>
        <p:spPr bwMode="auto">
          <a:xfrm rot="7501314" flipH="1" flipV="1">
            <a:off x="2787650" y="3617913"/>
            <a:ext cx="792163" cy="23018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5" name="Freeform 65">
            <a:extLst>
              <a:ext uri="{FF2B5EF4-FFF2-40B4-BE49-F238E27FC236}">
                <a16:creationId xmlns:a16="http://schemas.microsoft.com/office/drawing/2014/main" id="{DEEE74FF-3BA9-1CE8-DCD8-7FEBD131D57F}"/>
              </a:ext>
            </a:extLst>
          </p:cNvPr>
          <p:cNvSpPr>
            <a:spLocks/>
          </p:cNvSpPr>
          <p:nvPr/>
        </p:nvSpPr>
        <p:spPr bwMode="auto">
          <a:xfrm rot="7501314" flipH="1" flipV="1">
            <a:off x="3563938" y="2536825"/>
            <a:ext cx="792162" cy="230188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6" name="Line 66">
            <a:extLst>
              <a:ext uri="{FF2B5EF4-FFF2-40B4-BE49-F238E27FC236}">
                <a16:creationId xmlns:a16="http://schemas.microsoft.com/office/drawing/2014/main" id="{135CAB0E-6CDE-9B9A-2071-4A8D0EFF5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2322513"/>
            <a:ext cx="411162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8" name="Text Box 67">
            <a:extLst>
              <a:ext uri="{FF2B5EF4-FFF2-40B4-BE49-F238E27FC236}">
                <a16:creationId xmlns:a16="http://schemas.microsoft.com/office/drawing/2014/main" id="{116BFA30-691C-378F-D5E6-0335BD8E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5932488"/>
            <a:ext cx="5619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3</a:t>
            </a:r>
          </a:p>
        </p:txBody>
      </p:sp>
      <p:sp>
        <p:nvSpPr>
          <p:cNvPr id="19459" name="Text Box 68">
            <a:extLst>
              <a:ext uri="{FF2B5EF4-FFF2-40B4-BE49-F238E27FC236}">
                <a16:creationId xmlns:a16="http://schemas.microsoft.com/office/drawing/2014/main" id="{0E6826F9-C142-344A-A405-3204DC4A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646488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9460" name="Line 69">
            <a:extLst>
              <a:ext uri="{FF2B5EF4-FFF2-40B4-BE49-F238E27FC236}">
                <a16:creationId xmlns:a16="http://schemas.microsoft.com/office/drawing/2014/main" id="{934C31DE-2FF5-A233-7BB9-F450281D67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0388" y="3268663"/>
            <a:ext cx="411162" cy="7016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Text Box 70">
            <a:extLst>
              <a:ext uri="{FF2B5EF4-FFF2-40B4-BE49-F238E27FC236}">
                <a16:creationId xmlns:a16="http://schemas.microsoft.com/office/drawing/2014/main" id="{CACDBF43-3DA3-6442-A4EF-E3881607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5932488"/>
            <a:ext cx="5619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6</a:t>
            </a:r>
          </a:p>
        </p:txBody>
      </p:sp>
      <p:sp>
        <p:nvSpPr>
          <p:cNvPr id="19462" name="Text Box 71">
            <a:extLst>
              <a:ext uri="{FF2B5EF4-FFF2-40B4-BE49-F238E27FC236}">
                <a16:creationId xmlns:a16="http://schemas.microsoft.com/office/drawing/2014/main" id="{8EF3D334-4520-6B3D-B753-48E55A2F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113088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9464" name="Line 72">
            <a:extLst>
              <a:ext uri="{FF2B5EF4-FFF2-40B4-BE49-F238E27FC236}">
                <a16:creationId xmlns:a16="http://schemas.microsoft.com/office/drawing/2014/main" id="{F34FBAA3-21A4-0442-4BBA-C5E9AB050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4440238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Text Box 73">
            <a:extLst>
              <a:ext uri="{FF2B5EF4-FFF2-40B4-BE49-F238E27FC236}">
                <a16:creationId xmlns:a16="http://schemas.microsoft.com/office/drawing/2014/main" id="{027FE77E-779D-ED31-1098-4B5026A2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5932488"/>
            <a:ext cx="5619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7</a:t>
            </a:r>
          </a:p>
        </p:txBody>
      </p:sp>
      <p:sp>
        <p:nvSpPr>
          <p:cNvPr id="19466" name="Freeform 74">
            <a:extLst>
              <a:ext uri="{FF2B5EF4-FFF2-40B4-BE49-F238E27FC236}">
                <a16:creationId xmlns:a16="http://schemas.microsoft.com/office/drawing/2014/main" id="{549F0FD2-00F8-917D-90E3-CB6C9EFFD57B}"/>
              </a:ext>
            </a:extLst>
          </p:cNvPr>
          <p:cNvSpPr>
            <a:spLocks/>
          </p:cNvSpPr>
          <p:nvPr/>
        </p:nvSpPr>
        <p:spPr bwMode="auto">
          <a:xfrm flipH="1" flipV="1">
            <a:off x="4687888" y="3910013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75">
            <a:extLst>
              <a:ext uri="{FF2B5EF4-FFF2-40B4-BE49-F238E27FC236}">
                <a16:creationId xmlns:a16="http://schemas.microsoft.com/office/drawing/2014/main" id="{488EAE7B-3F24-F671-1262-3A292A352157}"/>
              </a:ext>
            </a:extLst>
          </p:cNvPr>
          <p:cNvSpPr>
            <a:spLocks/>
          </p:cNvSpPr>
          <p:nvPr/>
        </p:nvSpPr>
        <p:spPr bwMode="auto">
          <a:xfrm rot="7256851" flipH="1" flipV="1">
            <a:off x="4605338" y="3663950"/>
            <a:ext cx="725488" cy="22383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76">
            <a:extLst>
              <a:ext uri="{FF2B5EF4-FFF2-40B4-BE49-F238E27FC236}">
                <a16:creationId xmlns:a16="http://schemas.microsoft.com/office/drawing/2014/main" id="{887EC963-7114-4F63-07DE-B52B43DC12D7}"/>
              </a:ext>
            </a:extLst>
          </p:cNvPr>
          <p:cNvSpPr>
            <a:spLocks/>
          </p:cNvSpPr>
          <p:nvPr/>
        </p:nvSpPr>
        <p:spPr bwMode="auto">
          <a:xfrm rot="3512271" flipH="1" flipV="1">
            <a:off x="4490244" y="2204244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Freeform 77">
            <a:extLst>
              <a:ext uri="{FF2B5EF4-FFF2-40B4-BE49-F238E27FC236}">
                <a16:creationId xmlns:a16="http://schemas.microsoft.com/office/drawing/2014/main" id="{B73D822F-2C4D-3DE7-93D3-8E6E286AAAA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421188" y="1273175"/>
            <a:ext cx="325438" cy="46513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2" grpId="0" animBg="1"/>
      <p:bldP spid="52" grpId="1" animBg="1"/>
      <p:bldP spid="19458" grpId="0"/>
      <p:bldP spid="19459" grpId="0" animBg="1"/>
      <p:bldP spid="19459" grpId="1" animBg="1"/>
      <p:bldP spid="19461" grpId="0"/>
      <p:bldP spid="19462" grpId="0" animBg="1"/>
      <p:bldP spid="19462" grpId="1" animBg="1"/>
      <p:bldP spid="194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5DB162-57BB-97AB-E33E-7E9261C3340B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08BD5-CEB9-EA55-7A1D-E32A5DB02C77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1EB69-1E2F-1ADD-6DFF-3C1BB297D0C6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463" name="Title 2">
            <a:extLst>
              <a:ext uri="{FF2B5EF4-FFF2-40B4-BE49-F238E27FC236}">
                <a16:creationId xmlns:a16="http://schemas.microsoft.com/office/drawing/2014/main" id="{8AE61054-E399-FF39-83D4-D0BA4E9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ea typeface="楷体_GB2312"/>
                <a:cs typeface="楷体_GB2312"/>
              </a:rPr>
              <a:t>——</a:t>
            </a:r>
            <a:r>
              <a:rPr lang="zh-CN" altLang="en-US">
                <a:ea typeface="楷体_GB2312"/>
                <a:cs typeface="楷体_GB2312"/>
              </a:rPr>
              <a:t>深度优先遍历</a:t>
            </a: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19464" name="Slide Number Placeholder 9">
            <a:extLst>
              <a:ext uri="{FF2B5EF4-FFF2-40B4-BE49-F238E27FC236}">
                <a16:creationId xmlns:a16="http://schemas.microsoft.com/office/drawing/2014/main" id="{91822D51-026E-046F-0600-150EDE273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1D986F-7F5A-466C-9DA4-9E91CF9D40F3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31ECB53F-5847-DC5F-889A-A04C02A4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8070850" cy="304641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template &lt;class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DataType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&gt;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void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MGraph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&lt;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DataType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&gt; ::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DFSTraverse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(int v) 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{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cout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&lt;&lt; vertex[v]; visited[v] = 1;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for (j = 0; j &lt;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vertexNum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; </a:t>
            </a:r>
            <a:r>
              <a:rPr kumimoji="0"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j++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   if (arc[v][j] == 1 &amp;&amp; visited[j] == 0)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	</a:t>
            </a:r>
            <a:r>
              <a:rPr kumimoji="0"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DFSTraverse</a:t>
            </a:r>
            <a:r>
              <a:rPr kumimoji="0"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 j );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}</a:t>
            </a:r>
            <a:endParaRPr kumimoji="0" lang="zh-CN" altLang="en-US" kern="0" dirty="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7D4213-28A8-79FF-8384-57E4D2E8D223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BE75-EC2A-2126-FA7A-2820937510C6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8C42A-AC99-0B5F-A65A-B8479B355BC7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511" name="Title 2">
            <a:extLst>
              <a:ext uri="{FF2B5EF4-FFF2-40B4-BE49-F238E27FC236}">
                <a16:creationId xmlns:a16="http://schemas.microsoft.com/office/drawing/2014/main" id="{50A282B1-ADEA-2453-F1C4-052BB344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——</a:t>
            </a:r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深度优先遍历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21512" name="Slide Number Placeholder 9">
            <a:extLst>
              <a:ext uri="{FF2B5EF4-FFF2-40B4-BE49-F238E27FC236}">
                <a16:creationId xmlns:a16="http://schemas.microsoft.com/office/drawing/2014/main" id="{D7FA489A-2FB6-11DC-8352-F87C24263C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AD53E7-101E-4D5D-9845-D7E27876C293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1513" name="Picture 2">
            <a:extLst>
              <a:ext uri="{FF2B5EF4-FFF2-40B4-BE49-F238E27FC236}">
                <a16:creationId xmlns:a16="http://schemas.microsoft.com/office/drawing/2014/main" id="{DFEE637D-C053-2B62-3AE3-EDF1822D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90575"/>
            <a:ext cx="3686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4" name="Picture 3">
            <a:extLst>
              <a:ext uri="{FF2B5EF4-FFF2-40B4-BE49-F238E27FC236}">
                <a16:creationId xmlns:a16="http://schemas.microsoft.com/office/drawing/2014/main" id="{BF054CC3-FE58-78E0-2433-7AADF5B7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825500"/>
            <a:ext cx="50863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BCBDFCA-E637-CF01-28E4-53E26434D2B9}"/>
              </a:ext>
            </a:extLst>
          </p:cNvPr>
          <p:cNvSpPr txBox="1"/>
          <p:nvPr/>
        </p:nvSpPr>
        <p:spPr>
          <a:xfrm>
            <a:off x="323850" y="2784475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1516" name="TextBox 5">
            <a:extLst>
              <a:ext uri="{FF2B5EF4-FFF2-40B4-BE49-F238E27FC236}">
                <a16:creationId xmlns:a16="http://schemas.microsoft.com/office/drawing/2014/main" id="{B0BA0E1A-82D3-B329-66DF-BE1DE8E3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95788"/>
            <a:ext cx="23352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517" name="TextBox 8">
            <a:extLst>
              <a:ext uri="{FF2B5EF4-FFF2-40B4-BE49-F238E27FC236}">
                <a16:creationId xmlns:a16="http://schemas.microsoft.com/office/drawing/2014/main" id="{EDE12D70-AE7D-B8D4-A662-C95BF62F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972175"/>
            <a:ext cx="250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0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5FDB7FF-FD9D-0811-E5DF-F1FB6DC80902}"/>
              </a:ext>
            </a:extLst>
          </p:cNvPr>
          <p:cNvSpPr txBox="1"/>
          <p:nvPr/>
        </p:nvSpPr>
        <p:spPr>
          <a:xfrm>
            <a:off x="2981325" y="2784475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A03826A-9C9F-37D6-4FA7-9E1F25813368}"/>
              </a:ext>
            </a:extLst>
          </p:cNvPr>
          <p:cNvSpPr/>
          <p:nvPr/>
        </p:nvSpPr>
        <p:spPr>
          <a:xfrm>
            <a:off x="2303463" y="3213100"/>
            <a:ext cx="53975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25E91B-2413-2B26-25EF-8630FF0A40FD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376C0-1B02-8060-07BD-A1EC2010300B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B23DF-4670-9310-F037-A48D3CF8227D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559" name="Title 2">
            <a:extLst>
              <a:ext uri="{FF2B5EF4-FFF2-40B4-BE49-F238E27FC236}">
                <a16:creationId xmlns:a16="http://schemas.microsoft.com/office/drawing/2014/main" id="{15EED775-891E-E4CA-BE51-D4C4B695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——</a:t>
            </a:r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深度优先遍历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23560" name="Slide Number Placeholder 9">
            <a:extLst>
              <a:ext uri="{FF2B5EF4-FFF2-40B4-BE49-F238E27FC236}">
                <a16:creationId xmlns:a16="http://schemas.microsoft.com/office/drawing/2014/main" id="{000C0466-083A-EAB6-9401-EC417B73C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7AADD-6428-4F39-8885-B77D63799CD7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3561" name="Picture 2">
            <a:extLst>
              <a:ext uri="{FF2B5EF4-FFF2-40B4-BE49-F238E27FC236}">
                <a16:creationId xmlns:a16="http://schemas.microsoft.com/office/drawing/2014/main" id="{6E6EB057-5238-7608-01DF-966A019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704850"/>
            <a:ext cx="3686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2" name="Picture 3">
            <a:extLst>
              <a:ext uri="{FF2B5EF4-FFF2-40B4-BE49-F238E27FC236}">
                <a16:creationId xmlns:a16="http://schemas.microsoft.com/office/drawing/2014/main" id="{5AC86E3C-D3D5-F4EC-64D8-DAA4776F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828675"/>
            <a:ext cx="488156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96B81D9D-0765-76F3-5AE0-C58878D5014A}"/>
              </a:ext>
            </a:extLst>
          </p:cNvPr>
          <p:cNvSpPr txBox="1"/>
          <p:nvPr/>
        </p:nvSpPr>
        <p:spPr>
          <a:xfrm>
            <a:off x="234950" y="2584450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3564" name="TextBox 7">
            <a:extLst>
              <a:ext uri="{FF2B5EF4-FFF2-40B4-BE49-F238E27FC236}">
                <a16:creationId xmlns:a16="http://schemas.microsoft.com/office/drawing/2014/main" id="{46BCD5CA-95AC-280C-E2CB-BD9E6D62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4248150"/>
            <a:ext cx="23352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3565" name="TextBox 8">
            <a:extLst>
              <a:ext uri="{FF2B5EF4-FFF2-40B4-BE49-F238E27FC236}">
                <a16:creationId xmlns:a16="http://schemas.microsoft.com/office/drawing/2014/main" id="{8D4E6F4E-5238-58CB-5DB8-441BF9EE7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972175"/>
            <a:ext cx="250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0 ,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1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3566" name="TextBox 9">
            <a:extLst>
              <a:ext uri="{FF2B5EF4-FFF2-40B4-BE49-F238E27FC236}">
                <a16:creationId xmlns:a16="http://schemas.microsoft.com/office/drawing/2014/main" id="{0DEB8AF7-C895-700C-878A-C8653CBB9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784600"/>
            <a:ext cx="23352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3567" name="直接箭头连接符 11">
            <a:extLst>
              <a:ext uri="{FF2B5EF4-FFF2-40B4-BE49-F238E27FC236}">
                <a16:creationId xmlns:a16="http://schemas.microsoft.com/office/drawing/2014/main" id="{65090274-68E5-5D70-7987-5FFCF15B24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69975" y="4522788"/>
            <a:ext cx="1220788" cy="444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2591A6F-163F-ED4B-1AC1-55367994F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4829175"/>
            <a:ext cx="40322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j=1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6ACB9FA-C10E-B2E4-7686-73BDEE727736}"/>
              </a:ext>
            </a:extLst>
          </p:cNvPr>
          <p:cNvSpPr txBox="1"/>
          <p:nvPr/>
        </p:nvSpPr>
        <p:spPr>
          <a:xfrm>
            <a:off x="2952750" y="2574925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</a:t>
            </a:r>
            <a:r>
              <a:rPr lang="en-US" altLang="zh-CN" b="1" kern="0" dirty="0">
                <a:latin typeface="Arial"/>
                <a:ea typeface="宋体"/>
              </a:rPr>
              <a:t>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 1 </a:t>
            </a: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85C3525-6BA6-2D93-8C50-7CFFBC118923}"/>
              </a:ext>
            </a:extLst>
          </p:cNvPr>
          <p:cNvSpPr/>
          <p:nvPr/>
        </p:nvSpPr>
        <p:spPr>
          <a:xfrm>
            <a:off x="2274888" y="3003550"/>
            <a:ext cx="53975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911A01-5B5E-DC74-BC57-6F03E2875E85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CC2B-B1F8-5295-6F37-52BF33873F10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25D4ED-15F4-EBAF-A990-8316801512C1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607" name="Title 2">
            <a:extLst>
              <a:ext uri="{FF2B5EF4-FFF2-40B4-BE49-F238E27FC236}">
                <a16:creationId xmlns:a16="http://schemas.microsoft.com/office/drawing/2014/main" id="{40ABC66C-6908-7C2B-9037-C82F835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——</a:t>
            </a:r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深度优先遍历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25608" name="Slide Number Placeholder 9">
            <a:extLst>
              <a:ext uri="{FF2B5EF4-FFF2-40B4-BE49-F238E27FC236}">
                <a16:creationId xmlns:a16="http://schemas.microsoft.com/office/drawing/2014/main" id="{BA019084-338C-CEA7-0661-F8FB8ED47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402599-3826-4515-9D26-9B4CC1D3B36A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5609" name="Picture 2">
            <a:extLst>
              <a:ext uri="{FF2B5EF4-FFF2-40B4-BE49-F238E27FC236}">
                <a16:creationId xmlns:a16="http://schemas.microsoft.com/office/drawing/2014/main" id="{2C56130D-2471-8E0A-CC41-976A1E0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746125"/>
            <a:ext cx="3686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3">
            <a:extLst>
              <a:ext uri="{FF2B5EF4-FFF2-40B4-BE49-F238E27FC236}">
                <a16:creationId xmlns:a16="http://schemas.microsoft.com/office/drawing/2014/main" id="{D9FE6A67-D4D8-BC96-5069-A2819C99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801688"/>
            <a:ext cx="4957763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F1D8DC4D-BA87-A731-4904-CB8301AD2724}"/>
              </a:ext>
            </a:extLst>
          </p:cNvPr>
          <p:cNvSpPr txBox="1"/>
          <p:nvPr/>
        </p:nvSpPr>
        <p:spPr>
          <a:xfrm>
            <a:off x="2355850" y="2493963"/>
            <a:ext cx="1609725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</a:t>
            </a:r>
            <a:r>
              <a:rPr lang="en-US" altLang="zh-CN" b="1" kern="0" dirty="0">
                <a:latin typeface="Arial"/>
                <a:ea typeface="宋体"/>
              </a:rPr>
              <a:t>1</a:t>
            </a:r>
            <a:endParaRPr lang="zh-CN" altLang="en-US" b="1" kern="0" dirty="0"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1</a:t>
            </a:r>
            <a:endParaRPr lang="zh-CN" altLang="en-US" b="1" kern="0" dirty="0">
              <a:solidFill>
                <a:srgbClr val="C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5612" name="TextBox 10">
            <a:extLst>
              <a:ext uri="{FF2B5EF4-FFF2-40B4-BE49-F238E27FC236}">
                <a16:creationId xmlns:a16="http://schemas.microsoft.com/office/drawing/2014/main" id="{4B48DFF2-05FA-68F3-8F86-E964D4AF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641850"/>
            <a:ext cx="23352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5613" name="TextBox 11">
            <a:extLst>
              <a:ext uri="{FF2B5EF4-FFF2-40B4-BE49-F238E27FC236}">
                <a16:creationId xmlns:a16="http://schemas.microsoft.com/office/drawing/2014/main" id="{EEDE99F7-3CC7-D485-A578-0C746277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6056313"/>
            <a:ext cx="2509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0 ,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1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, 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2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5614" name="TextBox 12">
            <a:extLst>
              <a:ext uri="{FF2B5EF4-FFF2-40B4-BE49-F238E27FC236}">
                <a16:creationId xmlns:a16="http://schemas.microsoft.com/office/drawing/2014/main" id="{62163326-3593-2693-11B2-EBDCA531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3946525"/>
            <a:ext cx="23352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DFSTraverse( 1 )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5615" name="直接箭头连接符 13">
            <a:extLst>
              <a:ext uri="{FF2B5EF4-FFF2-40B4-BE49-F238E27FC236}">
                <a16:creationId xmlns:a16="http://schemas.microsoft.com/office/drawing/2014/main" id="{3EB47033-02A4-C51B-B001-B3046826B4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33475" y="4837113"/>
            <a:ext cx="1169988" cy="636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14">
            <a:extLst>
              <a:ext uri="{FF2B5EF4-FFF2-40B4-BE49-F238E27FC236}">
                <a16:creationId xmlns:a16="http://schemas.microsoft.com/office/drawing/2014/main" id="{D1B1935A-9E64-B76F-3B30-CF02CE9D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419475"/>
            <a:ext cx="2555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DFSTraverse( 2 )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5617" name="直接箭头连接符 15">
            <a:extLst>
              <a:ext uri="{FF2B5EF4-FFF2-40B4-BE49-F238E27FC236}">
                <a16:creationId xmlns:a16="http://schemas.microsoft.com/office/drawing/2014/main" id="{30485C3F-FEC0-CEDE-8215-F58B1BA783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67063" y="4137025"/>
            <a:ext cx="1244600" cy="3984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直接箭头连接符 19">
            <a:extLst>
              <a:ext uri="{FF2B5EF4-FFF2-40B4-BE49-F238E27FC236}">
                <a16:creationId xmlns:a16="http://schemas.microsoft.com/office/drawing/2014/main" id="{53A62141-D57C-F3FC-063F-8F7E2B492D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41663" y="4221163"/>
            <a:ext cx="1270000" cy="4206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9">
            <a:extLst>
              <a:ext uri="{FF2B5EF4-FFF2-40B4-BE49-F238E27FC236}">
                <a16:creationId xmlns:a16="http://schemas.microsoft.com/office/drawing/2014/main" id="{124B4608-BAE6-54CC-C964-99BA4AB5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528955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j=1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4C1E18AD-456F-73BA-7704-7FA764DA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4479925"/>
            <a:ext cx="40322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j=2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FBE88847-2672-6948-D1BC-6C4FEFB4A1D0}"/>
              </a:ext>
            </a:extLst>
          </p:cNvPr>
          <p:cNvSpPr txBox="1"/>
          <p:nvPr/>
        </p:nvSpPr>
        <p:spPr>
          <a:xfrm>
            <a:off x="115888" y="2513013"/>
            <a:ext cx="1609725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</a:t>
            </a:r>
            <a:r>
              <a:rPr lang="en-US" altLang="zh-CN" b="1" kern="0" dirty="0">
                <a:latin typeface="Arial"/>
                <a:ea typeface="宋体"/>
              </a:rPr>
              <a:t>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 1 </a:t>
            </a: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C72BE3A-37C4-71C1-6051-711C1ECEB73F}"/>
              </a:ext>
            </a:extLst>
          </p:cNvPr>
          <p:cNvSpPr/>
          <p:nvPr/>
        </p:nvSpPr>
        <p:spPr>
          <a:xfrm>
            <a:off x="1773238" y="2859088"/>
            <a:ext cx="53975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9FE156-76F1-B46A-86D2-CF8FED64115D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518CF-7023-3A23-E0C7-BB5AB7B30682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28C52-C947-C10A-666C-991BDD9BE049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655" name="Title 2">
            <a:extLst>
              <a:ext uri="{FF2B5EF4-FFF2-40B4-BE49-F238E27FC236}">
                <a16:creationId xmlns:a16="http://schemas.microsoft.com/office/drawing/2014/main" id="{508F2323-7D6B-6B4E-9CBF-B3A59EAD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——</a:t>
            </a:r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深度优先遍历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27656" name="Slide Number Placeholder 9">
            <a:extLst>
              <a:ext uri="{FF2B5EF4-FFF2-40B4-BE49-F238E27FC236}">
                <a16:creationId xmlns:a16="http://schemas.microsoft.com/office/drawing/2014/main" id="{A1A8BE75-A3C2-76E6-B1A3-B6B8632A3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7483F6-A452-4816-BDB6-470C2C8182C5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7657" name="Picture 2">
            <a:extLst>
              <a:ext uri="{FF2B5EF4-FFF2-40B4-BE49-F238E27FC236}">
                <a16:creationId xmlns:a16="http://schemas.microsoft.com/office/drawing/2014/main" id="{A9C158D1-4D51-E43E-62D8-E93463E6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79463"/>
            <a:ext cx="3686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8" name="Picture 3">
            <a:extLst>
              <a:ext uri="{FF2B5EF4-FFF2-40B4-BE49-F238E27FC236}">
                <a16:creationId xmlns:a16="http://schemas.microsoft.com/office/drawing/2014/main" id="{98CF99B8-36E6-5AD5-051D-A5F89E14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925513"/>
            <a:ext cx="4449763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FF408997-CBE1-114C-7401-5EB64167E436}"/>
              </a:ext>
            </a:extLst>
          </p:cNvPr>
          <p:cNvSpPr txBox="1"/>
          <p:nvPr/>
        </p:nvSpPr>
        <p:spPr>
          <a:xfrm>
            <a:off x="223838" y="2560638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Visited[3]=0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7660" name="TextBox 13">
            <a:extLst>
              <a:ext uri="{FF2B5EF4-FFF2-40B4-BE49-F238E27FC236}">
                <a16:creationId xmlns:a16="http://schemas.microsoft.com/office/drawing/2014/main" id="{B99BB48A-5835-0440-5B19-B24A4840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641850"/>
            <a:ext cx="23352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7661" name="TextBox 14">
            <a:extLst>
              <a:ext uri="{FF2B5EF4-FFF2-40B4-BE49-F238E27FC236}">
                <a16:creationId xmlns:a16="http://schemas.microsoft.com/office/drawing/2014/main" id="{12C2A67D-ACFE-7428-F952-4BED474F6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6084888"/>
            <a:ext cx="2509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0 ,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1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, 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2</a:t>
            </a:r>
            <a:r>
              <a:rPr lang="en-US" altLang="zh-CN" b="1" baseline="-25000">
                <a:solidFill>
                  <a:schemeClr val="accent2"/>
                </a:solidFill>
                <a:ea typeface="华文行楷" panose="02010800040101010101" pitchFamily="2" charset="-122"/>
                <a:cs typeface="楷体_GB2312"/>
              </a:rPr>
              <a:t> , </a:t>
            </a:r>
            <a:r>
              <a:rPr lang="en-US" altLang="zh-CN" b="1">
                <a:solidFill>
                  <a:srgbClr val="C00000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C00000"/>
                </a:solidFill>
                <a:ea typeface="华文行楷" panose="02010800040101010101" pitchFamily="2" charset="-122"/>
                <a:cs typeface="楷体_GB2312"/>
              </a:rPr>
              <a:t>3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7662" name="TextBox 15">
            <a:extLst>
              <a:ext uri="{FF2B5EF4-FFF2-40B4-BE49-F238E27FC236}">
                <a16:creationId xmlns:a16="http://schemas.microsoft.com/office/drawing/2014/main" id="{B2C4D32F-C23A-52F4-30B8-4AA140BF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019550"/>
            <a:ext cx="2335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DFSTraverse( 1 )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7663" name="直接箭头连接符 16">
            <a:extLst>
              <a:ext uri="{FF2B5EF4-FFF2-40B4-BE49-F238E27FC236}">
                <a16:creationId xmlns:a16="http://schemas.microsoft.com/office/drawing/2014/main" id="{6B6BFC0E-5576-4F36-A153-45048AD9BC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2100" y="4895850"/>
            <a:ext cx="1208088" cy="5191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TextBox 17">
            <a:extLst>
              <a:ext uri="{FF2B5EF4-FFF2-40B4-BE49-F238E27FC236}">
                <a16:creationId xmlns:a16="http://schemas.microsoft.com/office/drawing/2014/main" id="{1E6B6818-6C1B-0CF2-08F5-D6056772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3489325"/>
            <a:ext cx="23336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DFSTraverse( 2 )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7665" name="直接箭头连接符 18">
            <a:extLst>
              <a:ext uri="{FF2B5EF4-FFF2-40B4-BE49-F238E27FC236}">
                <a16:creationId xmlns:a16="http://schemas.microsoft.com/office/drawing/2014/main" id="{CA8F5E1A-1D75-9B32-4C1D-AB73E9597E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51225" y="4308475"/>
            <a:ext cx="1330325" cy="3905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直接箭头连接符 19">
            <a:extLst>
              <a:ext uri="{FF2B5EF4-FFF2-40B4-BE49-F238E27FC236}">
                <a16:creationId xmlns:a16="http://schemas.microsoft.com/office/drawing/2014/main" id="{F1519DF3-1703-9BB8-AE86-0955B9ACA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4875" y="4395788"/>
            <a:ext cx="1336675" cy="3762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Box 20">
            <a:extLst>
              <a:ext uri="{FF2B5EF4-FFF2-40B4-BE49-F238E27FC236}">
                <a16:creationId xmlns:a16="http://schemas.microsoft.com/office/drawing/2014/main" id="{5240905A-EE50-964A-5A5F-47041459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826000"/>
            <a:ext cx="23336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7668" name="直接箭头连接符 22">
            <a:extLst>
              <a:ext uri="{FF2B5EF4-FFF2-40B4-BE49-F238E27FC236}">
                <a16:creationId xmlns:a16="http://schemas.microsoft.com/office/drawing/2014/main" id="{D6C05ECC-C223-70C6-A8A3-C37B92DDCC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6938" y="5114925"/>
            <a:ext cx="1363662" cy="4254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22">
            <a:extLst>
              <a:ext uri="{FF2B5EF4-FFF2-40B4-BE49-F238E27FC236}">
                <a16:creationId xmlns:a16="http://schemas.microsoft.com/office/drawing/2014/main" id="{EA0B16A9-1958-C682-4970-530B5378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597400"/>
            <a:ext cx="40322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j=2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BB29D8A-79F7-C5E6-BDC4-28B8E2CB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5280025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j=1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19" name="文本框 24">
            <a:extLst>
              <a:ext uri="{FF2B5EF4-FFF2-40B4-BE49-F238E27FC236}">
                <a16:creationId xmlns:a16="http://schemas.microsoft.com/office/drawing/2014/main" id="{4E535A7E-6EC2-D98B-7716-2A7CF4C4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4953000"/>
            <a:ext cx="40322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j=3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9DB0590D-B181-F671-67CA-658AA618F93B}"/>
              </a:ext>
            </a:extLst>
          </p:cNvPr>
          <p:cNvSpPr txBox="1"/>
          <p:nvPr/>
        </p:nvSpPr>
        <p:spPr>
          <a:xfrm>
            <a:off x="2921000" y="2574925"/>
            <a:ext cx="1509713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1</a:t>
            </a:r>
            <a:endParaRPr lang="zh-CN" altLang="en-US" b="1" kern="0" dirty="0">
              <a:solidFill>
                <a:srgbClr val="C00000"/>
              </a:solidFill>
              <a:latin typeface="Arial"/>
              <a:ea typeface="宋体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804B266-1FB0-5306-1AA5-EBEE1CCABDAE}"/>
              </a:ext>
            </a:extLst>
          </p:cNvPr>
          <p:cNvSpPr/>
          <p:nvPr/>
        </p:nvSpPr>
        <p:spPr>
          <a:xfrm>
            <a:off x="2260600" y="2941638"/>
            <a:ext cx="53975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674" name="直接箭头连接符 26">
            <a:extLst>
              <a:ext uri="{FF2B5EF4-FFF2-40B4-BE49-F238E27FC236}">
                <a16:creationId xmlns:a16="http://schemas.microsoft.com/office/drawing/2014/main" id="{E12BDCD9-81E4-937B-5D55-A0620B75A21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389313" y="5256213"/>
            <a:ext cx="1282700" cy="4079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3">
            <a:extLst>
              <a:ext uri="{FF2B5EF4-FFF2-40B4-BE49-F238E27FC236}">
                <a16:creationId xmlns:a16="http://schemas.microsoft.com/office/drawing/2014/main" id="{E1898ADD-C57F-D045-B33A-BD6CDA43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271963"/>
            <a:ext cx="23352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3649B-F5D7-20C6-5C31-8CCDD43E58B8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7003F-7E7B-EB44-6E10-777065132B16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18366-7394-B868-002B-4FD647E7D751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704" name="Title 2">
            <a:extLst>
              <a:ext uri="{FF2B5EF4-FFF2-40B4-BE49-F238E27FC236}">
                <a16:creationId xmlns:a16="http://schemas.microsoft.com/office/drawing/2014/main" id="{84738643-D20B-E9DF-0C1E-71C0E896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邻接矩阵中图的基本操作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——</a:t>
            </a:r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深度优先遍历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29705" name="Slide Number Placeholder 9">
            <a:extLst>
              <a:ext uri="{FF2B5EF4-FFF2-40B4-BE49-F238E27FC236}">
                <a16:creationId xmlns:a16="http://schemas.microsoft.com/office/drawing/2014/main" id="{4B07ED69-1A96-C058-E84D-058272B72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9FEE7D-C10A-407D-8A3C-A2C12E6D6631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9706" name="Picture 2">
            <a:extLst>
              <a:ext uri="{FF2B5EF4-FFF2-40B4-BE49-F238E27FC236}">
                <a16:creationId xmlns:a16="http://schemas.microsoft.com/office/drawing/2014/main" id="{76BFDC4D-1A72-48F1-7455-254A450F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79463"/>
            <a:ext cx="3686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7" name="Picture 3">
            <a:extLst>
              <a:ext uri="{FF2B5EF4-FFF2-40B4-BE49-F238E27FC236}">
                <a16:creationId xmlns:a16="http://schemas.microsoft.com/office/drawing/2014/main" id="{86A4D19B-17A5-E10F-F64B-DFC04810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925513"/>
            <a:ext cx="4449762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D5F46681-BFB3-E84D-F04C-D9E26D41248D}"/>
              </a:ext>
            </a:extLst>
          </p:cNvPr>
          <p:cNvSpPr txBox="1"/>
          <p:nvPr/>
        </p:nvSpPr>
        <p:spPr>
          <a:xfrm>
            <a:off x="179388" y="2659063"/>
            <a:ext cx="1936750" cy="12001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366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Visited[0]=1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Visited[1]=1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Visited[2]=1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Arial"/>
                <a:ea typeface="宋体"/>
              </a:rPr>
              <a:t>Visited[3]=1</a:t>
            </a:r>
            <a:endParaRPr lang="zh-CN" altLang="en-US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9709" name="TextBox 20">
            <a:extLst>
              <a:ext uri="{FF2B5EF4-FFF2-40B4-BE49-F238E27FC236}">
                <a16:creationId xmlns:a16="http://schemas.microsoft.com/office/drawing/2014/main" id="{36648AD6-B072-DCC4-7F11-70C65DB3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5924550"/>
            <a:ext cx="250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0 ,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1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, 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2 ,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3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9710" name="直接箭头连接符 30">
            <a:extLst>
              <a:ext uri="{FF2B5EF4-FFF2-40B4-BE49-F238E27FC236}">
                <a16:creationId xmlns:a16="http://schemas.microsoft.com/office/drawing/2014/main" id="{B9F8DEFB-16EB-9979-4368-FC1D44E696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7363" y="4786313"/>
            <a:ext cx="1149350" cy="4016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TextBox 15">
            <a:extLst>
              <a:ext uri="{FF2B5EF4-FFF2-40B4-BE49-F238E27FC236}">
                <a16:creationId xmlns:a16="http://schemas.microsoft.com/office/drawing/2014/main" id="{50F680C7-0591-FE2B-FAEE-7DE96BDA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3649663"/>
            <a:ext cx="23352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DFSTraverse( 1 )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9712" name="直接箭头连接符 16">
            <a:extLst>
              <a:ext uri="{FF2B5EF4-FFF2-40B4-BE49-F238E27FC236}">
                <a16:creationId xmlns:a16="http://schemas.microsoft.com/office/drawing/2014/main" id="{6075FCF2-5A23-F59C-27AF-D14FC05A9B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01800" y="4527550"/>
            <a:ext cx="1208088" cy="5191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Box 17">
            <a:extLst>
              <a:ext uri="{FF2B5EF4-FFF2-40B4-BE49-F238E27FC236}">
                <a16:creationId xmlns:a16="http://schemas.microsoft.com/office/drawing/2014/main" id="{01E425E1-8FFE-A183-3253-897B744D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3119438"/>
            <a:ext cx="2333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DFSTraverse( 2 )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9714" name="直接箭头连接符 18">
            <a:extLst>
              <a:ext uri="{FF2B5EF4-FFF2-40B4-BE49-F238E27FC236}">
                <a16:creationId xmlns:a16="http://schemas.microsoft.com/office/drawing/2014/main" id="{58F2321C-3D1F-DF0D-9772-F674B7745C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92513" y="3940175"/>
            <a:ext cx="1328737" cy="3889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直接箭头连接符 19">
            <a:extLst>
              <a:ext uri="{FF2B5EF4-FFF2-40B4-BE49-F238E27FC236}">
                <a16:creationId xmlns:a16="http://schemas.microsoft.com/office/drawing/2014/main" id="{CEEB5992-1987-8C4A-44E8-5CA4FEB589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4575" y="4025900"/>
            <a:ext cx="1336675" cy="377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TextBox 20">
            <a:extLst>
              <a:ext uri="{FF2B5EF4-FFF2-40B4-BE49-F238E27FC236}">
                <a16:creationId xmlns:a16="http://schemas.microsoft.com/office/drawing/2014/main" id="{DE811C19-4EDE-A131-6230-EEA0852E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456113"/>
            <a:ext cx="2333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DFSTraverse(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cxnSp>
        <p:nvCxnSpPr>
          <p:cNvPr id="29717" name="直接箭头连接符 22">
            <a:extLst>
              <a:ext uri="{FF2B5EF4-FFF2-40B4-BE49-F238E27FC236}">
                <a16:creationId xmlns:a16="http://schemas.microsoft.com/office/drawing/2014/main" id="{EB65E889-263A-DA66-19EC-D665CADB1D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8225" y="4681538"/>
            <a:ext cx="1363663" cy="4238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文本框 22">
            <a:extLst>
              <a:ext uri="{FF2B5EF4-FFF2-40B4-BE49-F238E27FC236}">
                <a16:creationId xmlns:a16="http://schemas.microsoft.com/office/drawing/2014/main" id="{A7284587-7245-84A8-4FC9-455A7D75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4227513"/>
            <a:ext cx="401638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j=2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31" name="文本框 23">
            <a:extLst>
              <a:ext uri="{FF2B5EF4-FFF2-40B4-BE49-F238E27FC236}">
                <a16:creationId xmlns:a16="http://schemas.microsoft.com/office/drawing/2014/main" id="{B806AEFD-DAFF-FC09-9239-6FEFC97C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910138"/>
            <a:ext cx="403225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j=1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sp>
        <p:nvSpPr>
          <p:cNvPr id="32" name="文本框 24">
            <a:extLst>
              <a:ext uri="{FF2B5EF4-FFF2-40B4-BE49-F238E27FC236}">
                <a16:creationId xmlns:a16="http://schemas.microsoft.com/office/drawing/2014/main" id="{2C1BD6A7-FD95-EF5C-0BB2-1DC52E36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516438"/>
            <a:ext cx="401637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3333CC"/>
                </a:solidFill>
              </a:rPr>
              <a:t>j=3</a:t>
            </a:r>
            <a:endParaRPr lang="zh-CN" altLang="en-US" sz="1200" kern="0" dirty="0">
              <a:solidFill>
                <a:srgbClr val="3333CC"/>
              </a:solidFill>
            </a:endParaRPr>
          </a:p>
        </p:txBody>
      </p:sp>
      <p:cxnSp>
        <p:nvCxnSpPr>
          <p:cNvPr id="29721" name="直接箭头连接符 26">
            <a:extLst>
              <a:ext uri="{FF2B5EF4-FFF2-40B4-BE49-F238E27FC236}">
                <a16:creationId xmlns:a16="http://schemas.microsoft.com/office/drawing/2014/main" id="{0BDA39B3-E760-484F-1DFF-1658B651A17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30600" y="4822825"/>
            <a:ext cx="1282700" cy="406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78EF28-DD7E-C636-A371-B5513282CB73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C8F13-E481-669B-3441-EA6F1DFED25B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A4682-0D12-9C71-AD8C-A0F30D52E3C0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751" name="Title 2">
            <a:extLst>
              <a:ext uri="{FF2B5EF4-FFF2-40B4-BE49-F238E27FC236}">
                <a16:creationId xmlns:a16="http://schemas.microsoft.com/office/drawing/2014/main" id="{69E00640-0A6F-931E-AF42-A4CB2684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图深度优先遍历非递归算法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31752" name="Slide Number Placeholder 9">
            <a:extLst>
              <a:ext uri="{FF2B5EF4-FFF2-40B4-BE49-F238E27FC236}">
                <a16:creationId xmlns:a16="http://schemas.microsoft.com/office/drawing/2014/main" id="{3771B057-70CC-1E1D-15C7-AB2D9880C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AFEC3B-AD8F-4668-BAD2-398C265079BC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1753" name="Picture 2">
            <a:extLst>
              <a:ext uri="{FF2B5EF4-FFF2-40B4-BE49-F238E27FC236}">
                <a16:creationId xmlns:a16="http://schemas.microsoft.com/office/drawing/2014/main" id="{C04CAACB-2DEF-4421-0177-470D15F1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768350"/>
            <a:ext cx="5691187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4" name="Picture 2">
            <a:extLst>
              <a:ext uri="{FF2B5EF4-FFF2-40B4-BE49-F238E27FC236}">
                <a16:creationId xmlns:a16="http://schemas.microsoft.com/office/drawing/2014/main" id="{6F193AA0-6C84-D6F1-30D0-850CEEB3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4005263"/>
            <a:ext cx="3503613" cy="16398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5" name="TextBox 6">
            <a:extLst>
              <a:ext uri="{FF2B5EF4-FFF2-40B4-BE49-F238E27FC236}">
                <a16:creationId xmlns:a16="http://schemas.microsoft.com/office/drawing/2014/main" id="{327D533E-E24A-8930-2265-8FD5EC90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06450"/>
            <a:ext cx="2798762" cy="14779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FDG_DFSTraverse( 0 )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{  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楷体_GB231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}</a:t>
            </a:r>
          </a:p>
          <a:p>
            <a:pPr algn="ctr" eaLnBrk="1" hangingPunct="1"/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  <a:cs typeface="楷体_GB2312"/>
              </a:rPr>
              <a:t> </a:t>
            </a:r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067419-8212-2538-4B88-BF02F995418C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50400-225D-6D7F-29FF-01509B129DE0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C670C-85FC-ECB8-8F3F-BA12A5DC51EA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799" name="Title 2">
            <a:extLst>
              <a:ext uri="{FF2B5EF4-FFF2-40B4-BE49-F238E27FC236}">
                <a16:creationId xmlns:a16="http://schemas.microsoft.com/office/drawing/2014/main" id="{BCDC76AA-CB87-2F6A-17EF-BD1140CB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>
                <a:solidFill>
                  <a:srgbClr val="FFFFFF"/>
                </a:solidFill>
                <a:ea typeface="楷体_GB2312"/>
                <a:cs typeface="楷体_GB2312"/>
              </a:rPr>
              <a:t>图深度优先遍历非递归算法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33800" name="Slide Number Placeholder 9">
            <a:extLst>
              <a:ext uri="{FF2B5EF4-FFF2-40B4-BE49-F238E27FC236}">
                <a16:creationId xmlns:a16="http://schemas.microsoft.com/office/drawing/2014/main" id="{2D6A1733-D568-5E3B-7EBC-CE0CF78C3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F29AE4-30BA-48BF-AA41-C9380302300A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Line 107">
            <a:extLst>
              <a:ext uri="{FF2B5EF4-FFF2-40B4-BE49-F238E27FC236}">
                <a16:creationId xmlns:a16="http://schemas.microsoft.com/office/drawing/2014/main" id="{8616C0C9-E50C-525C-9BC6-9FBF2EA17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0038" y="4343400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Line 104">
            <a:extLst>
              <a:ext uri="{FF2B5EF4-FFF2-40B4-BE49-F238E27FC236}">
                <a16:creationId xmlns:a16="http://schemas.microsoft.com/office/drawing/2014/main" id="{C7C1D8A8-410C-A867-73B5-A8A17F555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225675"/>
            <a:ext cx="1309688" cy="19034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" name="Line 103">
            <a:extLst>
              <a:ext uri="{FF2B5EF4-FFF2-40B4-BE49-F238E27FC236}">
                <a16:creationId xmlns:a16="http://schemas.microsoft.com/office/drawing/2014/main" id="{43400DEB-63A0-8635-4CAD-19A39B66C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600" y="2195513"/>
            <a:ext cx="137160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3804" name="Freeform 44">
            <a:extLst>
              <a:ext uri="{FF2B5EF4-FFF2-40B4-BE49-F238E27FC236}">
                <a16:creationId xmlns:a16="http://schemas.microsoft.com/office/drawing/2014/main" id="{CB721C6A-4D78-2A5C-0E23-33642CA31D43}"/>
              </a:ext>
            </a:extLst>
          </p:cNvPr>
          <p:cNvSpPr>
            <a:spLocks/>
          </p:cNvSpPr>
          <p:nvPr/>
        </p:nvSpPr>
        <p:spPr bwMode="auto">
          <a:xfrm>
            <a:off x="530225" y="3081338"/>
            <a:ext cx="1122363" cy="1587"/>
          </a:xfrm>
          <a:custGeom>
            <a:avLst/>
            <a:gdLst>
              <a:gd name="T0" fmla="*/ 0 w 765"/>
              <a:gd name="T1" fmla="*/ 0 h 1"/>
              <a:gd name="T2" fmla="*/ 2147483646 w 765"/>
              <a:gd name="T3" fmla="*/ 0 h 1"/>
              <a:gd name="T4" fmla="*/ 0 60000 65536"/>
              <a:gd name="T5" fmla="*/ 0 60000 65536"/>
              <a:gd name="T6" fmla="*/ 0 w 765"/>
              <a:gd name="T7" fmla="*/ 0 h 1"/>
              <a:gd name="T8" fmla="*/ 765 w 7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Freeform 45">
            <a:extLst>
              <a:ext uri="{FF2B5EF4-FFF2-40B4-BE49-F238E27FC236}">
                <a16:creationId xmlns:a16="http://schemas.microsoft.com/office/drawing/2014/main" id="{2610680B-3399-5A1F-713D-76ADA4014C64}"/>
              </a:ext>
            </a:extLst>
          </p:cNvPr>
          <p:cNvSpPr>
            <a:spLocks/>
          </p:cNvSpPr>
          <p:nvPr/>
        </p:nvSpPr>
        <p:spPr bwMode="auto">
          <a:xfrm>
            <a:off x="522288" y="3887788"/>
            <a:ext cx="1057275" cy="1587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46">
            <a:extLst>
              <a:ext uri="{FF2B5EF4-FFF2-40B4-BE49-F238E27FC236}">
                <a16:creationId xmlns:a16="http://schemas.microsoft.com/office/drawing/2014/main" id="{1AFE882C-398E-7DBE-0100-6738EB3A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60191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深一层递归</a:t>
            </a:r>
          </a:p>
        </p:txBody>
      </p:sp>
      <p:sp>
        <p:nvSpPr>
          <p:cNvPr id="33807" name="Text Box 47">
            <a:extLst>
              <a:ext uri="{FF2B5EF4-FFF2-40B4-BE49-F238E27FC236}">
                <a16:creationId xmlns:a16="http://schemas.microsoft.com/office/drawing/2014/main" id="{0F667BDB-AFFD-0054-C9B8-82F52A10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331152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递归返回</a:t>
            </a:r>
          </a:p>
        </p:txBody>
      </p:sp>
      <p:grpSp>
        <p:nvGrpSpPr>
          <p:cNvPr id="33808" name="Group 78">
            <a:extLst>
              <a:ext uri="{FF2B5EF4-FFF2-40B4-BE49-F238E27FC236}">
                <a16:creationId xmlns:a16="http://schemas.microsoft.com/office/drawing/2014/main" id="{50A16E18-76A6-7A75-0554-B99F4BFD8D62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908050"/>
            <a:ext cx="7377113" cy="617538"/>
            <a:chOff x="547" y="883"/>
            <a:chExt cx="4647" cy="389"/>
          </a:xfrm>
        </p:grpSpPr>
        <p:graphicFrame>
          <p:nvGraphicFramePr>
            <p:cNvPr id="33855" name="Object 75">
              <a:extLst>
                <a:ext uri="{FF2B5EF4-FFF2-40B4-BE49-F238E27FC236}">
                  <a16:creationId xmlns:a16="http://schemas.microsoft.com/office/drawing/2014/main" id="{3A27DEC0-B822-2D76-D1B6-5230BBC6D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" y="883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883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6">
              <a:extLst>
                <a:ext uri="{FF2B5EF4-FFF2-40B4-BE49-F238E27FC236}">
                  <a16:creationId xmlns:a16="http://schemas.microsoft.com/office/drawing/2014/main" id="{DD91463D-39E1-9DED-21C6-FA7812C68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903"/>
              <a:ext cx="417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深度优先遍历序列?入栈序列?出栈序列?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楷体_GB2312"/>
              </a:endParaRPr>
            </a:p>
          </p:txBody>
        </p:sp>
      </p:grpSp>
      <p:grpSp>
        <p:nvGrpSpPr>
          <p:cNvPr id="33809" name="Group 79">
            <a:extLst>
              <a:ext uri="{FF2B5EF4-FFF2-40B4-BE49-F238E27FC236}">
                <a16:creationId xmlns:a16="http://schemas.microsoft.com/office/drawing/2014/main" id="{14DF7E45-3218-C91E-3506-8EAE70CCF99D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1741488"/>
            <a:ext cx="530225" cy="595312"/>
            <a:chOff x="3721" y="3017"/>
            <a:chExt cx="334" cy="375"/>
          </a:xfrm>
        </p:grpSpPr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8D57A18F-B562-F4EC-250B-979FFA6D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17" name="Text Box 81">
              <a:extLst>
                <a:ext uri="{FF2B5EF4-FFF2-40B4-BE49-F238E27FC236}">
                  <a16:creationId xmlns:a16="http://schemas.microsoft.com/office/drawing/2014/main" id="{B7710830-41FC-A088-621C-A32DFDE84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0" name="Group 82">
            <a:extLst>
              <a:ext uri="{FF2B5EF4-FFF2-40B4-BE49-F238E27FC236}">
                <a16:creationId xmlns:a16="http://schemas.microsoft.com/office/drawing/2014/main" id="{163C87AF-4DA2-992D-C642-974E9641A148}"/>
              </a:ext>
            </a:extLst>
          </p:cNvPr>
          <p:cNvGrpSpPr>
            <a:grpSpLocks/>
          </p:cNvGrpSpPr>
          <p:nvPr/>
        </p:nvGrpSpPr>
        <p:grpSpPr bwMode="auto">
          <a:xfrm>
            <a:off x="4797425" y="2868613"/>
            <a:ext cx="530225" cy="595312"/>
            <a:chOff x="3721" y="3017"/>
            <a:chExt cx="334" cy="375"/>
          </a:xfrm>
        </p:grpSpPr>
        <p:sp>
          <p:nvSpPr>
            <p:cNvPr id="19" name="Oval 83">
              <a:extLst>
                <a:ext uri="{FF2B5EF4-FFF2-40B4-BE49-F238E27FC236}">
                  <a16:creationId xmlns:a16="http://schemas.microsoft.com/office/drawing/2014/main" id="{00F66657-E5E7-8183-6B9D-9126B077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0" name="Text Box 84">
              <a:extLst>
                <a:ext uri="{FF2B5EF4-FFF2-40B4-BE49-F238E27FC236}">
                  <a16:creationId xmlns:a16="http://schemas.microsoft.com/office/drawing/2014/main" id="{E01A79C7-9794-4962-FA6D-9E631EC0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1" name="Group 85">
            <a:extLst>
              <a:ext uri="{FF2B5EF4-FFF2-40B4-BE49-F238E27FC236}">
                <a16:creationId xmlns:a16="http://schemas.microsoft.com/office/drawing/2014/main" id="{F7AD2CD9-9E69-8CE2-2248-3D01EFAFD241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2778125"/>
            <a:ext cx="530225" cy="595313"/>
            <a:chOff x="3721" y="3017"/>
            <a:chExt cx="334" cy="375"/>
          </a:xfrm>
        </p:grpSpPr>
        <p:sp>
          <p:nvSpPr>
            <p:cNvPr id="22" name="Oval 86">
              <a:extLst>
                <a:ext uri="{FF2B5EF4-FFF2-40B4-BE49-F238E27FC236}">
                  <a16:creationId xmlns:a16="http://schemas.microsoft.com/office/drawing/2014/main" id="{40299C08-7F8E-617C-6E3C-0A1CA740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id="{E5F25BE1-8A6B-DFCE-71FB-037FE0AF5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2" name="Group 88">
            <a:extLst>
              <a:ext uri="{FF2B5EF4-FFF2-40B4-BE49-F238E27FC236}">
                <a16:creationId xmlns:a16="http://schemas.microsoft.com/office/drawing/2014/main" id="{192117F3-EA68-F9A6-6871-D9F2E8B8D5D2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011613"/>
            <a:ext cx="530225" cy="595312"/>
            <a:chOff x="3721" y="3017"/>
            <a:chExt cx="334" cy="375"/>
          </a:xfrm>
        </p:grpSpPr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50AD1E75-6C21-0AAE-C37B-1D41EF82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6" name="Text Box 90">
              <a:extLst>
                <a:ext uri="{FF2B5EF4-FFF2-40B4-BE49-F238E27FC236}">
                  <a16:creationId xmlns:a16="http://schemas.microsoft.com/office/drawing/2014/main" id="{E06BCAFB-63F3-A482-1458-571291F6D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3" name="Group 91">
            <a:extLst>
              <a:ext uri="{FF2B5EF4-FFF2-40B4-BE49-F238E27FC236}">
                <a16:creationId xmlns:a16="http://schemas.microsoft.com/office/drawing/2014/main" id="{E0B2034E-E04D-A543-4A3E-C0A657912441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4011613"/>
            <a:ext cx="530225" cy="595312"/>
            <a:chOff x="3721" y="3017"/>
            <a:chExt cx="334" cy="375"/>
          </a:xfrm>
        </p:grpSpPr>
        <p:sp>
          <p:nvSpPr>
            <p:cNvPr id="28" name="Oval 92">
              <a:extLst>
                <a:ext uri="{FF2B5EF4-FFF2-40B4-BE49-F238E27FC236}">
                  <a16:creationId xmlns:a16="http://schemas.microsoft.com/office/drawing/2014/main" id="{7C5109CF-D83D-C9BE-0031-6943B716D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E73904EF-1FA5-846C-EA1C-D5B81AC8F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5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4" name="Group 94">
            <a:extLst>
              <a:ext uri="{FF2B5EF4-FFF2-40B4-BE49-F238E27FC236}">
                <a16:creationId xmlns:a16="http://schemas.microsoft.com/office/drawing/2014/main" id="{7865D573-E431-5654-311C-A5D9C8E7D1FE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4041775"/>
            <a:ext cx="530225" cy="595313"/>
            <a:chOff x="3721" y="3017"/>
            <a:chExt cx="334" cy="375"/>
          </a:xfrm>
        </p:grpSpPr>
        <p:sp>
          <p:nvSpPr>
            <p:cNvPr id="31" name="Oval 95">
              <a:extLst>
                <a:ext uri="{FF2B5EF4-FFF2-40B4-BE49-F238E27FC236}">
                  <a16:creationId xmlns:a16="http://schemas.microsoft.com/office/drawing/2014/main" id="{24428748-A65A-54C7-A810-8E4621987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2" name="Text Box 96">
              <a:extLst>
                <a:ext uri="{FF2B5EF4-FFF2-40B4-BE49-F238E27FC236}">
                  <a16:creationId xmlns:a16="http://schemas.microsoft.com/office/drawing/2014/main" id="{B41BB510-3E59-0C29-EDAF-6A0CD2016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6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5" name="Group 97">
            <a:extLst>
              <a:ext uri="{FF2B5EF4-FFF2-40B4-BE49-F238E27FC236}">
                <a16:creationId xmlns:a16="http://schemas.microsoft.com/office/drawing/2014/main" id="{A314443C-A2D5-3DDB-23C0-6CE4AF1DFAAE}"/>
              </a:ext>
            </a:extLst>
          </p:cNvPr>
          <p:cNvGrpSpPr>
            <a:grpSpLocks/>
          </p:cNvGrpSpPr>
          <p:nvPr/>
        </p:nvGrpSpPr>
        <p:grpSpPr bwMode="auto">
          <a:xfrm>
            <a:off x="5451475" y="4059238"/>
            <a:ext cx="530225" cy="595312"/>
            <a:chOff x="3721" y="3017"/>
            <a:chExt cx="334" cy="375"/>
          </a:xfrm>
        </p:grpSpPr>
        <p:sp>
          <p:nvSpPr>
            <p:cNvPr id="34" name="Oval 98">
              <a:extLst>
                <a:ext uri="{FF2B5EF4-FFF2-40B4-BE49-F238E27FC236}">
                  <a16:creationId xmlns:a16="http://schemas.microsoft.com/office/drawing/2014/main" id="{17491DC2-C3D9-47CA-8E3A-6C42458F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5" name="Text Box 99">
              <a:extLst>
                <a:ext uri="{FF2B5EF4-FFF2-40B4-BE49-F238E27FC236}">
                  <a16:creationId xmlns:a16="http://schemas.microsoft.com/office/drawing/2014/main" id="{0AB0EBCA-5230-2190-2D27-F727B5249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7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3816" name="Group 100">
            <a:extLst>
              <a:ext uri="{FF2B5EF4-FFF2-40B4-BE49-F238E27FC236}">
                <a16:creationId xmlns:a16="http://schemas.microsoft.com/office/drawing/2014/main" id="{5E632659-233E-D4C9-D8D3-5D062CB607A2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5216525"/>
            <a:ext cx="530225" cy="595313"/>
            <a:chOff x="3721" y="3017"/>
            <a:chExt cx="334" cy="375"/>
          </a:xfrm>
        </p:grpSpPr>
        <p:sp>
          <p:nvSpPr>
            <p:cNvPr id="37" name="Oval 101">
              <a:extLst>
                <a:ext uri="{FF2B5EF4-FFF2-40B4-BE49-F238E27FC236}">
                  <a16:creationId xmlns:a16="http://schemas.microsoft.com/office/drawing/2014/main" id="{1D5E78E6-1A48-7FB2-E8C3-B8881C92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charset="0"/>
                <a:ea typeface="华文行楷" panose="02010800040101010101" pitchFamily="2" charset="-122"/>
              </a:endParaRPr>
            </a:p>
          </p:txBody>
        </p:sp>
        <p:sp>
          <p:nvSpPr>
            <p:cNvPr id="38" name="Text Box 102">
              <a:extLst>
                <a:ext uri="{FF2B5EF4-FFF2-40B4-BE49-F238E27FC236}">
                  <a16:creationId xmlns:a16="http://schemas.microsoft.com/office/drawing/2014/main" id="{C9079D38-4BC4-A6BF-7276-FA980B36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8</a:t>
              </a:r>
              <a:endPara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39" name="Line 105">
            <a:extLst>
              <a:ext uri="{FF2B5EF4-FFF2-40B4-BE49-F238E27FC236}">
                <a16:creationId xmlns:a16="http://schemas.microsoft.com/office/drawing/2014/main" id="{EB65660A-16D3-8BC4-6E11-CB6B30896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3308350"/>
            <a:ext cx="395288" cy="776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0" name="Line 106">
            <a:extLst>
              <a:ext uri="{FF2B5EF4-FFF2-40B4-BE49-F238E27FC236}">
                <a16:creationId xmlns:a16="http://schemas.microsoft.com/office/drawing/2014/main" id="{1B5C20F1-C724-03B2-FDAA-36A2AED55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8025" y="3382963"/>
            <a:ext cx="411163" cy="728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1" name="Line 108">
            <a:extLst>
              <a:ext uri="{FF2B5EF4-FFF2-40B4-BE49-F238E27FC236}">
                <a16:creationId xmlns:a16="http://schemas.microsoft.com/office/drawing/2014/main" id="{5A4E1930-0A81-64F3-F0E2-15504AD1D3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1538" y="4359275"/>
            <a:ext cx="763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2" name="Line 109">
            <a:extLst>
              <a:ext uri="{FF2B5EF4-FFF2-40B4-BE49-F238E27FC236}">
                <a16:creationId xmlns:a16="http://schemas.microsoft.com/office/drawing/2014/main" id="{6D0693BE-11AB-B43B-8AAD-C3F8BFB86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557713"/>
            <a:ext cx="395287" cy="776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33821" name="Rectangle 110">
            <a:extLst>
              <a:ext uri="{FF2B5EF4-FFF2-40B4-BE49-F238E27FC236}">
                <a16:creationId xmlns:a16="http://schemas.microsoft.com/office/drawing/2014/main" id="{05DCB84A-8508-0CFB-79D7-4CFC32D6B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215106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3333CC"/>
              </a:solidFill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4" name="Text Box 112">
            <a:extLst>
              <a:ext uri="{FF2B5EF4-FFF2-40B4-BE49-F238E27FC236}">
                <a16:creationId xmlns:a16="http://schemas.microsoft.com/office/drawing/2014/main" id="{19B5CD28-9CC5-89B5-EE3E-B369BCB4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249738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" name="Line 114">
            <a:extLst>
              <a:ext uri="{FF2B5EF4-FFF2-40B4-BE49-F238E27FC236}">
                <a16:creationId xmlns:a16="http://schemas.microsoft.com/office/drawing/2014/main" id="{CA7F124F-26F0-5E49-B4A2-EA6529AF1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157413"/>
            <a:ext cx="0" cy="2620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6" name="Line 115">
            <a:extLst>
              <a:ext uri="{FF2B5EF4-FFF2-40B4-BE49-F238E27FC236}">
                <a16:creationId xmlns:a16="http://schemas.microsoft.com/office/drawing/2014/main" id="{0588E03F-6F02-C05E-18B3-1EA8291FB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438" y="2171700"/>
            <a:ext cx="0" cy="262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7" name="Line 116">
            <a:extLst>
              <a:ext uri="{FF2B5EF4-FFF2-40B4-BE49-F238E27FC236}">
                <a16:creationId xmlns:a16="http://schemas.microsoft.com/office/drawing/2014/main" id="{D182627E-5BD1-997F-A4F1-28498917A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4781550"/>
            <a:ext cx="1325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3333CC"/>
              </a:solidFill>
              <a:ea typeface="华文行楷" panose="02010800040101010101" pitchFamily="2" charset="-122"/>
            </a:endParaRPr>
          </a:p>
        </p:txBody>
      </p:sp>
      <p:sp>
        <p:nvSpPr>
          <p:cNvPr id="48" name="Line 117">
            <a:extLst>
              <a:ext uri="{FF2B5EF4-FFF2-40B4-BE49-F238E27FC236}">
                <a16:creationId xmlns:a16="http://schemas.microsoft.com/office/drawing/2014/main" id="{0C1E00DD-56EF-2A4E-07AD-7EE5B4ECE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142081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27" name="Text Box 118">
            <a:extLst>
              <a:ext uri="{FF2B5EF4-FFF2-40B4-BE49-F238E27FC236}">
                <a16:creationId xmlns:a16="http://schemas.microsoft.com/office/drawing/2014/main" id="{F7E632D6-B6CF-3B0A-79BC-9E72AA74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5738813"/>
            <a:ext cx="2179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遍历序列：</a:t>
            </a:r>
          </a:p>
        </p:txBody>
      </p:sp>
      <p:sp>
        <p:nvSpPr>
          <p:cNvPr id="50" name="Text Box 119">
            <a:extLst>
              <a:ext uri="{FF2B5EF4-FFF2-40B4-BE49-F238E27FC236}">
                <a16:creationId xmlns:a16="http://schemas.microsoft.com/office/drawing/2014/main" id="{3CA2223A-E3CB-D7F5-6E88-F0553FD6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79278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1</a:t>
            </a:r>
          </a:p>
        </p:txBody>
      </p:sp>
      <p:sp>
        <p:nvSpPr>
          <p:cNvPr id="51" name="Line 121">
            <a:extLst>
              <a:ext uri="{FF2B5EF4-FFF2-40B4-BE49-F238E27FC236}">
                <a16:creationId xmlns:a16="http://schemas.microsoft.com/office/drawing/2014/main" id="{225BD07B-E5A4-572F-7EBB-F59086EE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0" y="2074863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Text Box 122">
            <a:extLst>
              <a:ext uri="{FF2B5EF4-FFF2-40B4-BE49-F238E27FC236}">
                <a16:creationId xmlns:a16="http://schemas.microsoft.com/office/drawing/2014/main" id="{D4C134A9-E57F-E60B-22D0-4A97B15D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5808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2</a:t>
            </a:r>
          </a:p>
        </p:txBody>
      </p:sp>
      <p:sp>
        <p:nvSpPr>
          <p:cNvPr id="53" name="Text Box 123">
            <a:extLst>
              <a:ext uri="{FF2B5EF4-FFF2-40B4-BE49-F238E27FC236}">
                <a16:creationId xmlns:a16="http://schemas.microsoft.com/office/drawing/2014/main" id="{F8A8F879-EE23-F1A7-0DF3-39E25CFA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732213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" name="Line 124">
            <a:extLst>
              <a:ext uri="{FF2B5EF4-FFF2-40B4-BE49-F238E27FC236}">
                <a16:creationId xmlns:a16="http://schemas.microsoft.com/office/drawing/2014/main" id="{5F627448-2BAD-1174-2059-F0EA8118D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0" y="324802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Text Box 125">
            <a:extLst>
              <a:ext uri="{FF2B5EF4-FFF2-40B4-BE49-F238E27FC236}">
                <a16:creationId xmlns:a16="http://schemas.microsoft.com/office/drawing/2014/main" id="{2C45A59D-04F4-6285-A59E-57064276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582453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4</a:t>
            </a:r>
          </a:p>
        </p:txBody>
      </p:sp>
      <p:sp>
        <p:nvSpPr>
          <p:cNvPr id="56" name="Text Box 126">
            <a:extLst>
              <a:ext uri="{FF2B5EF4-FFF2-40B4-BE49-F238E27FC236}">
                <a16:creationId xmlns:a16="http://schemas.microsoft.com/office/drawing/2014/main" id="{B7ABE343-F0A1-2D11-9E0D-DFAA8173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197225"/>
            <a:ext cx="1309687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7" name="Line 127">
            <a:extLst>
              <a:ext uri="{FF2B5EF4-FFF2-40B4-BE49-F238E27FC236}">
                <a16:creationId xmlns:a16="http://schemas.microsoft.com/office/drawing/2014/main" id="{6608C7FF-AC03-BC45-A5D6-37235D36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467225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128">
            <a:extLst>
              <a:ext uri="{FF2B5EF4-FFF2-40B4-BE49-F238E27FC236}">
                <a16:creationId xmlns:a16="http://schemas.microsoft.com/office/drawing/2014/main" id="{12E5201F-3976-818A-2985-CB10D8A0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58086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楷体_GB2312"/>
              </a:rPr>
              <a:t>5</a:t>
            </a:r>
          </a:p>
        </p:txBody>
      </p:sp>
      <p:sp>
        <p:nvSpPr>
          <p:cNvPr id="59" name="Text Box 129">
            <a:extLst>
              <a:ext uri="{FF2B5EF4-FFF2-40B4-BE49-F238E27FC236}">
                <a16:creationId xmlns:a16="http://schemas.microsoft.com/office/drawing/2014/main" id="{CBF8F83D-0F0F-D110-F5B5-C2127E43A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2665413"/>
            <a:ext cx="1309687" cy="5286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auto" hangingPunct="1">
              <a:spcAft>
                <a:spcPts val="0"/>
              </a:spcAft>
              <a:buSzTx/>
              <a:buFontTx/>
              <a:buNone/>
              <a:defRPr/>
            </a:pPr>
            <a:r>
              <a:rPr kumimoji="0" lang="en-US" altLang="zh-CN" sz="2800" b="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i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800" kern="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0" name="Freeform 130">
            <a:extLst>
              <a:ext uri="{FF2B5EF4-FFF2-40B4-BE49-F238E27FC236}">
                <a16:creationId xmlns:a16="http://schemas.microsoft.com/office/drawing/2014/main" id="{DECDF55A-9279-C3D2-E0D4-F0C18B38EC16}"/>
              </a:ext>
            </a:extLst>
          </p:cNvPr>
          <p:cNvSpPr>
            <a:spLocks/>
          </p:cNvSpPr>
          <p:nvPr/>
        </p:nvSpPr>
        <p:spPr bwMode="auto">
          <a:xfrm flipH="1" flipV="1">
            <a:off x="2843213" y="3967163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6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>
            <a:solidFill>
              <a:srgbClr val="660033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/>
      <p:bldP spid="52" grpId="0"/>
      <p:bldP spid="53" grpId="0" animBg="1"/>
      <p:bldP spid="55" grpId="0"/>
      <p:bldP spid="56" grpId="0" animBg="1"/>
      <p:bldP spid="58" grpId="0"/>
      <p:bldP spid="59" grpId="0" animBg="1"/>
      <p:bldP spid="59" grpId="1" animBg="1"/>
    </p:bldLst>
  </p:timing>
</p:sld>
</file>

<file path=ppt/theme/theme1.xml><?xml version="1.0" encoding="utf-8"?>
<a:theme xmlns:a="http://schemas.openxmlformats.org/drawingml/2006/main" name="第1章软件工程学概述(修改)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550" tIns="41275" rIns="82550" bIns="412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550" tIns="41275" rIns="82550" bIns="412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 树和二叉树2of3-fjj</Template>
  <TotalTime>53</TotalTime>
  <Words>866</Words>
  <Application>Microsoft Office PowerPoint</Application>
  <PresentationFormat>全屏显示(4:3)</PresentationFormat>
  <Paragraphs>270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楷体_GB2312</vt:lpstr>
      <vt:lpstr>Arial</vt:lpstr>
      <vt:lpstr>Calibri</vt:lpstr>
      <vt:lpstr>Times New Roman</vt:lpstr>
      <vt:lpstr>Wingdings</vt:lpstr>
      <vt:lpstr>第1章软件工程学概述(修改)</vt:lpstr>
      <vt:lpstr>自定义设计方案</vt:lpstr>
      <vt:lpstr>Beamer</vt:lpstr>
      <vt:lpstr>位图图像</vt:lpstr>
      <vt:lpstr>Clip</vt:lpstr>
      <vt:lpstr>邻接矩阵中图的基本操作——构造函数 </vt:lpstr>
      <vt:lpstr>邻接矩阵中图的基本操作——深度优先遍历</vt:lpstr>
      <vt:lpstr>邻接矩阵中图的基本操作——深度优先遍历</vt:lpstr>
      <vt:lpstr>邻接矩阵中图的基本操作——深度优先遍历</vt:lpstr>
      <vt:lpstr>邻接矩阵中图的基本操作——深度优先遍历</vt:lpstr>
      <vt:lpstr>邻接矩阵中图的基本操作——深度优先遍历</vt:lpstr>
      <vt:lpstr>邻接矩阵中图的基本操作——深度优先遍历</vt:lpstr>
      <vt:lpstr>图深度优先遍历非递归算法</vt:lpstr>
      <vt:lpstr>图深度优先遍历非递归算法</vt:lpstr>
      <vt:lpstr>图深度优先遍历非递归算法</vt:lpstr>
      <vt:lpstr>图深度优先遍历非递归算法</vt:lpstr>
      <vt:lpstr>图深度优先遍历非递归算法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理解递归</dc:title>
  <dc:creator>AdministratorF</dc:creator>
  <cp:lastModifiedBy>jing sun</cp:lastModifiedBy>
  <cp:revision>73</cp:revision>
  <dcterms:created xsi:type="dcterms:W3CDTF">2018-11-26T08:01:36Z</dcterms:created>
  <dcterms:modified xsi:type="dcterms:W3CDTF">2023-12-12T15:08:01Z</dcterms:modified>
</cp:coreProperties>
</file>