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39" r:id="rId3"/>
  </p:sldMasterIdLst>
  <p:notesMasterIdLst>
    <p:notesMasterId r:id="rId7"/>
  </p:notesMasterIdLst>
  <p:sldIdLst>
    <p:sldId id="566" r:id="rId4"/>
    <p:sldId id="562" r:id="rId5"/>
    <p:sldId id="564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31D54D-FCEA-8749-88E0-6C11EA995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808113-E5ED-E290-DB24-26C8896820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0D14838-EE4D-4C17-9116-8A5EE7FDD34F}" type="datetimeFigureOut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5900D80-EC48-6670-2F60-F6C5E10B1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841382C-6118-CD26-F757-0E06F66C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70D61-2336-4224-3931-5F67DEC67A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231DF-4ED5-6763-09B8-AA592E1CA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B73524-6C0F-487F-8140-002DB46694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1F154F8-52F8-9BB1-DF12-948CC9980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FDC332EE-1990-0BC2-286E-405CA0F53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CFB68238-A712-F18F-20DB-A4DD9A9FD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BB2FE2-1194-49C5-83C0-25F0D089D1E4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948F9B35-A4D1-A1E7-0662-D69A174F9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907F7263-2AC0-BF97-6EF3-6B9CD4C73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48ECE4-8F68-4F37-088D-E4ECA40F3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AFC8C45-A327-41FD-BBE4-FD1F0966BDAA}" type="slidenum">
              <a:rPr lang="en-US" sz="1300">
                <a:solidFill>
                  <a:prstClr val="black"/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3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A1232C1-E188-5C1C-5C3C-CA2A37809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4235FEAD-0E1D-FC77-D35A-590C09BA8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6DB782B5-13F7-D3F7-BAB5-A38DCFEE2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42A528-04C3-4C6D-8371-9B18A457BBD2}" type="slidenum">
              <a:rPr lang="en-US" altLang="zh-CN" sz="1300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zh-CN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55A2B6D-8191-21E8-AF26-1B75C62837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7B62-E198-4D74-B5C4-B5CC6109116A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A402C966-72CE-82B6-D5C3-24DDFCE0FE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01F8B921-BDFA-A3FF-381A-48472DC93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A611E-15F4-4CA9-BF00-028E25DD20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612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82550" tIns="41275" rIns="82550" bIns="41275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2EF7FE5-68A7-2A89-E77A-2432075BC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8A5DE-166A-4599-AB98-BA0435226D41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47F0EC85-6BA8-E61C-CD95-21263C2C5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4DED5359-BFC2-287F-B5DE-D5FF5BAD24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0910F-9D29-4250-AEC3-6203C8B8FA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21314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722646CF-D292-CA64-0EC2-6A34F42D6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E8F-3328-43C0-800A-CD32A9DD1F3B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EA0FB28F-10B9-C6E8-0207-BDC2FE5D0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C7DDB03B-6D13-5081-1573-DCE063B8B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821F1-A92F-49DB-AA98-F117A84E4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57750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88900"/>
            <a:ext cx="2232025" cy="6350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1600" y="88900"/>
            <a:ext cx="6543675" cy="6350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CC388937-2C67-0F0D-451F-85BA838B9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98A34-0D98-43A6-B2E9-87015AC60FF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A473E124-A312-58D8-0338-37502689AF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0B0448F1-1B7E-7576-FBFE-1AE218E88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1970B-6EBD-400F-A54F-4DE29E06C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264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88900"/>
            <a:ext cx="80391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1600" y="1016000"/>
            <a:ext cx="4387850" cy="5422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16000"/>
            <a:ext cx="4387850" cy="5422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04E9FCE-6B61-B214-49A2-243FA6EE5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D4835-A8B9-447B-B569-E396622344B7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8DCB7E02-2F84-D538-4614-774A35EA79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0BEAA427-47A0-2109-17FF-F8E7061A8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3459-77E1-4C62-B759-31A932CDCE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31372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4B4B1-7E81-53E2-66F4-E2DA4F9C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354F1-9B46-4661-82AF-23CA4A30D7B1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F0766-D20A-C5E8-7FA9-B60FBDAA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D1CC1-CD2F-B82E-1538-D4751EB8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845D2-52FB-49E2-A74A-FA92B66477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7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4D37-6589-EC32-BFE5-E143A17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BE01-03B5-4087-B90B-3440EDDE164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508BD-E957-8EFF-BA84-6524D4E8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FBE51-7673-2D66-178D-A4DBA8EF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B039-3D70-483D-B499-E65E104B62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5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8795D-20E3-8694-9027-362E3F14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83D4-2706-42DE-A724-88C59BB466B6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F493C-01D4-8916-20D0-C1FE99C9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72017-6222-CAA4-9C57-445A05F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8414F-CF40-4D04-9900-DE5E80E169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83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DD38A93-48F0-276D-B869-C2BD9168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368DF-7BDB-4D40-86DF-5F56165E26FD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C275116-8F53-C43E-7774-ECD6C414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EF9C4B2-C0B8-DF99-01F9-EE6AF8C7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CFC62-1638-476D-B016-CAA5BFC40A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16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1E6EA52-9EFB-1E61-ED64-471C77ED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54A43-ED35-4994-AFC3-DD9F0DBE5388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F723160-07AB-403C-2936-BBA3E511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85DE2C1-9256-D192-90DD-13FCB8BA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D041-C013-41A8-913A-84FF6A9A6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4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AAB454F-D076-6B50-2822-9D80ADD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2998C-77D7-4276-9133-D470371490B6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A6EB583-31EF-9FAA-2DF9-F64838E9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863E219-1B1C-CFCE-0AA3-E046DC45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2AFDB-2E4C-4C25-AF68-CA05ACA3E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3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>
            <a:extLst>
              <a:ext uri="{FF2B5EF4-FFF2-40B4-BE49-F238E27FC236}">
                <a16:creationId xmlns:a16="http://schemas.microsoft.com/office/drawing/2014/main" id="{3EFFDFE7-D113-7519-47A9-F2FA9B2C4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09F83080-3541-FD85-9E6B-AA2DEB244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3400"/>
          <a:ext cx="152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80852" imgH="5420482" progId="Paint.Picture">
                  <p:embed/>
                </p:oleObj>
              </mc:Choice>
              <mc:Fallback>
                <p:oleObj name="位图图像" r:id="rId2" imgW="380852" imgH="5420482" progId="Paint.Picture">
                  <p:embed/>
                  <p:pic>
                    <p:nvPicPr>
                      <p:cNvPr id="4099" name="Object 13">
                        <a:extLst>
                          <a:ext uri="{FF2B5EF4-FFF2-40B4-BE49-F238E27FC236}">
                            <a16:creationId xmlns:a16="http://schemas.microsoft.com/office/drawing/2014/main" id="{B80D6B3A-9935-760B-6C82-92DD0F0E7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152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D48BD04B-668C-10C7-6C4B-AE3475267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533400"/>
          <a:ext cx="152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333333" imgH="5409524" progId="Paint.Picture">
                  <p:embed/>
                </p:oleObj>
              </mc:Choice>
              <mc:Fallback>
                <p:oleObj name="位图图像" r:id="rId4" imgW="333333" imgH="5409524" progId="Paint.Picture">
                  <p:embed/>
                  <p:pic>
                    <p:nvPicPr>
                      <p:cNvPr id="4100" name="Object 14">
                        <a:extLst>
                          <a:ext uri="{FF2B5EF4-FFF2-40B4-BE49-F238E27FC236}">
                            <a16:creationId xmlns:a16="http://schemas.microsoft.com/office/drawing/2014/main" id="{FD3E02EE-8714-AA4E-A519-8C6857208F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533400"/>
                        <a:ext cx="152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5" descr="013am">
            <a:extLst>
              <a:ext uri="{FF2B5EF4-FFF2-40B4-BE49-F238E27FC236}">
                <a16:creationId xmlns:a16="http://schemas.microsoft.com/office/drawing/2014/main" id="{8E962C5C-BF63-8515-D2F5-813A17A1DB0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7">
            <a:extLst>
              <a:ext uri="{FF2B5EF4-FFF2-40B4-BE49-F238E27FC236}">
                <a16:creationId xmlns:a16="http://schemas.microsoft.com/office/drawing/2014/main" id="{B22F8E0E-A340-F2EB-8F2D-DE0CB2138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D0F4A2DA-B1E4-9D9B-5CC5-5E8BF5AE9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>
              <a:ea typeface="宋体" pitchFamily="2" charset="-122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9D33D95F-9CBA-DC5C-B248-412999A5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144000" cy="457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>
                <a:ea typeface="宋体" pitchFamily="2" charset="-122"/>
              </a:rPr>
              <a:t>   </a:t>
            </a:r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id="{D888C5B4-8190-B547-1C21-6E4E6BD1B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867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日期占位符 6">
            <a:extLst>
              <a:ext uri="{FF2B5EF4-FFF2-40B4-BE49-F238E27FC236}">
                <a16:creationId xmlns:a16="http://schemas.microsoft.com/office/drawing/2014/main" id="{B64759FC-663B-E302-16DF-E23364F8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A2E45-606E-4699-82E5-0D3BC39E74C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13" name="灯片编号占位符 7">
            <a:extLst>
              <a:ext uri="{FF2B5EF4-FFF2-40B4-BE49-F238E27FC236}">
                <a16:creationId xmlns:a16="http://schemas.microsoft.com/office/drawing/2014/main" id="{82C5509F-663D-A3AF-9965-5F30BB546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AECFA-E6E8-4E9C-AC7E-78FEABAEC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8">
            <a:extLst>
              <a:ext uri="{FF2B5EF4-FFF2-40B4-BE49-F238E27FC236}">
                <a16:creationId xmlns:a16="http://schemas.microsoft.com/office/drawing/2014/main" id="{148B9099-8478-35D1-71FB-DE29E135DA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43200" y="6527800"/>
            <a:ext cx="3733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190210959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74EBE3A-1E1E-40A4-3D86-E4BCAD5D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D1DDC-21A3-44E7-BC3B-19867FCE7C08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6816871-E2C8-5BA7-FA88-97B19442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B600ED7-597F-6B90-3C5C-F4E3D3DC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B45B-B2A1-44C3-A3B6-09EFDDA502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8D0C01F-C7BE-1A2A-0254-98982C14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81C4F-C645-4432-9A6B-FC4DB8F3608C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B152FF2-657D-33AB-1AD5-9712E03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EFC98EB-E69F-6B6A-EA31-D4716B45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4FF88-5541-47FF-BF77-544D263FC0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64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F167C5D-D8DB-49B2-8130-A1428FE1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EFC4A-096C-45B7-88E3-CA97DEAC2547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E12156-4E95-67AE-D8B1-E028AD0D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5347512-DBF7-4B07-23C3-ADEE3D1D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CD70C-A980-4661-B70D-597678C582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13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C848-D3A1-AA0C-7CB4-CB4ABE7E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53358-4F62-4152-A7AE-5692712DDEB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5E5D8-78ED-4A32-582A-E2B9F563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17FD6-65DB-8252-4D74-A2C0C2A3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35C07-B0BB-48DC-AAE7-68AADAE31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44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D1F99-F55E-1E29-9992-60F61710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0F74C-BE58-4513-9AEA-9AF01469165B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00E2E-03ED-69A8-9759-29EC4576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595AF-414B-A4BE-D869-A1843DB7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3D161-71A0-4E91-8038-8370646572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8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9095928-B1B7-3FFA-4882-B56EE183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2596E-84EF-45E2-A6F4-D6DE939D3F2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162BDC9-EE43-177C-2EE4-3F329948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A05AD9-D4D7-B8E7-82DF-5DB90B1A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A9EFB-1AAA-45B0-97D0-B0245AD7EA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21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4412C-1582-E593-1EAA-EF9338DF90D5}"/>
              </a:ext>
            </a:extLst>
          </p:cNvPr>
          <p:cNvSpPr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8627D-DAAB-36DF-B80C-304C6C6D0BD0}"/>
              </a:ext>
            </a:extLst>
          </p:cNvPr>
          <p:cNvSpPr/>
          <p:nvPr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9500AF-4E16-1D1F-16D3-EC1EF235385C}"/>
              </a:ext>
            </a:extLst>
          </p:cNvPr>
          <p:cNvSpPr/>
          <p:nvPr/>
        </p:nvSpPr>
        <p:spPr>
          <a:xfrm>
            <a:off x="381000" y="381000"/>
            <a:ext cx="8229600" cy="16002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65780-3C1A-A8BF-D79D-D3A438E7B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3200"/>
            <a:ext cx="3500437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>
                <a:solidFill>
                  <a:srgbClr val="FFFFFF"/>
                </a:solidFill>
                <a:cs typeface="Arial" panose="020B0604020202020204" pitchFamily="34" charset="0"/>
              </a:rPr>
              <a:t>M. Li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838200"/>
          </a:xfrm>
        </p:spPr>
        <p:txBody>
          <a:bodyPr/>
          <a:lstStyle>
            <a:lvl1pPr>
              <a:defRPr sz="262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716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6A9B015-C849-AC46-D413-8D98233C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071563" cy="304800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53A971C8-7295-43BD-8AC9-999060EA81C7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1BA9F68-3205-0C4F-77D2-48173229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553200"/>
            <a:ext cx="3429000" cy="304800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5E17E42-38B5-A22A-C2FD-7B4D090B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553200"/>
            <a:ext cx="1143000" cy="304800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E5477372-0B07-4A20-88AA-18F717914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2194D9-C51E-ADF6-4F24-528AAAB11BBC}"/>
              </a:ext>
            </a:extLst>
          </p:cNvPr>
          <p:cNvSpPr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F6B76-4CEF-5791-BBF5-4DCC9432E2A5}"/>
              </a:ext>
            </a:extLst>
          </p:cNvPr>
          <p:cNvSpPr/>
          <p:nvPr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455F37-7AE7-5940-F2B8-D68027BAF23A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131B9-5FC5-EECA-1C2C-8B8AB6EFE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3200"/>
            <a:ext cx="3500437" cy="30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>
                <a:solidFill>
                  <a:srgbClr val="FFFFFF"/>
                </a:solidFill>
                <a:cs typeface="Arial" panose="020B0604020202020204" pitchFamily="34" charset="0"/>
              </a:rPr>
              <a:t>M. 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2"/>
            <a:ext cx="8382000" cy="5059363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  <a:lvl2pPr marL="685800" indent="-342900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942975" indent="-257175">
              <a:buSzPct val="8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6858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61B1D1B-F045-756F-B098-6CC7CA04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071563" cy="304800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841D8669-7E52-4179-8542-54A8B27A814A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FD6CBB9-7C33-853B-CFF4-8D09F634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553200"/>
            <a:ext cx="3505200" cy="304800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5D3FAD-B2EB-7D80-8C75-FA53579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1066800" cy="304800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C228A9BA-9202-4091-9390-C996EAEFC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39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9957-867D-635B-215F-3FB5B089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E52E731-48A6-451A-91D6-D8BE070632BA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D78A-332C-546A-69FF-1DC6BC39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56CA-BD85-165D-7A31-3D269553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5365C7D-FC0D-457F-BEDE-0004DCF2C4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75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7C292E-A311-514B-97EE-AFE976A008D5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2DB3B-702C-9653-526E-F88E4B9A8B82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096B1-8DD6-8574-32AB-A3C138B23114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148D1-E7AE-EE1D-174E-B80AA484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>
                <a:solidFill>
                  <a:srgbClr val="FFFFFF"/>
                </a:solidFill>
                <a:cs typeface="Arial" panose="020B0604020202020204" pitchFamily="34" charset="0"/>
              </a:rPr>
              <a:t>M. 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2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100"/>
            </a:lvl1pPr>
            <a:lvl2pPr>
              <a:buSzPct val="60000"/>
              <a:buFontTx/>
              <a:buBlip>
                <a:blip r:embed="rId2"/>
              </a:buBlip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2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100"/>
            </a:lvl1pPr>
            <a:lvl2pPr>
              <a:buSzPct val="60000"/>
              <a:buFontTx/>
              <a:buBlip>
                <a:blip r:embed="rId2"/>
              </a:buBlip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5C4168D-3654-DAC1-FC98-60AA305E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ADF5B837-F056-488F-96C6-37AB10823088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0A78DC8-4B7D-A8A8-8979-9B02591F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7234BF7-7324-7807-D59A-3B2CE87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3749A1F0-49E9-4850-ADC4-1195E625F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9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67A2D56B-75D3-2F50-C15D-F0C65DEFB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FDE7-E717-4B05-9EB1-0F0C79780FAC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5EDA0B36-7382-AC64-489D-AABFED1734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8F3E20F2-B903-1290-56F9-55B0850BF8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01754-91C6-4433-BCE9-E233BCF17F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820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E2965A-A6D5-2713-C665-4206C03F241E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FB276-B277-3D78-D7F5-3691D1AB7AD6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3D060-FEB1-DB6B-AA11-A87B781642D9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94A92-A483-0E8C-066A-0D1717AEF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900">
                <a:solidFill>
                  <a:srgbClr val="FFFFFF"/>
                </a:solidFill>
                <a:cs typeface="Arial" panose="020B0604020202020204" pitchFamily="34" charset="0"/>
              </a:rPr>
              <a:t>M. 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2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1800"/>
            </a:lvl1pPr>
            <a:lvl2pPr>
              <a:buSzPct val="60000"/>
              <a:buFontTx/>
              <a:buBlip>
                <a:blip r:embed="rId2"/>
              </a:buBlip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90600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76402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1800"/>
            </a:lvl1pPr>
            <a:lvl2pPr>
              <a:buSzPct val="60000"/>
              <a:buFontTx/>
              <a:buBlip>
                <a:blip r:embed="rId2"/>
              </a:buBlip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644EFFF5-1C42-44BF-71E7-824A04ED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336F3681-0B82-4561-83B4-406F0403AD19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5D7549CC-DEC3-8C49-0C49-6B4D2103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5A0B28CB-3EE9-627F-7169-A1509FB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6AEE4022-31D7-4427-ABCB-45F7E29BD6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44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6640CC2-2658-68C5-9197-A54C1733E237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A512B2-2290-4D4B-ADF9-1A74D3CD5419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267836-AACF-5D7B-A02F-2BDC70382104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B09759CF-0BD2-D480-9BED-81BE5571E03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06BFCE57-B7D1-4F51-966B-A89C37134E0B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688E8AE-8B9E-F0DF-5EFC-3A66B0D0B5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618A37DB-2EAE-B422-3DFA-DA28774C7F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42C83E91-2612-4578-9E91-4542FE91E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4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F6A146B-ED87-289B-2D89-212AA4BB77C4}"/>
              </a:ext>
            </a:extLst>
          </p:cNvPr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34BC961-F5CE-C8E6-3A7D-304C03D913EB}"/>
              </a:ext>
            </a:extLst>
          </p:cNvPr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A2B58EC6-0491-DD7F-3743-A09BBA2E53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61C09DEB-FC23-43A2-8C32-B389EF544517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755354B-096C-70AA-9C2D-4DB989B60A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20067E9-7BAE-29F1-9BD1-13A0441A16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prstClr val="white"/>
                </a:solidFill>
                <a:cs typeface="+mn-cs"/>
              </a:defRPr>
            </a:lvl1pPr>
          </a:lstStyle>
          <a:p>
            <a:pPr>
              <a:defRPr/>
            </a:pPr>
            <a:fld id="{AB8C8032-0EC7-42AE-9345-8F17B3D71B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21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000E4A-95C3-CA44-0A7C-7D89471D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9D94ADB-E273-44A9-8B61-6B43B2270067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C95093-BBF5-24CF-DA86-D3B66B6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8A9344-6A2D-7185-F569-43332499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6FFE973-25B1-4C97-BC6E-972BA7CE6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07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90A009-1D87-41FD-F6FE-7957BC77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6ED51D6-497E-45AA-AAB6-2E69094F9969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FA35F7-04D2-08A9-21CA-0298F0A4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E1AD96-5F94-8D06-74D2-6B36DDC6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DC2B459-AB3A-47A6-AB21-6096136C1A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534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A2ED1-5E56-979F-3D25-EF5AE57B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9D183C5-F92A-4613-9426-2B78283D122D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D2D6-23D7-79C7-DB13-3AB376A8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25B3-DC74-DF94-6FCF-871592F1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2E23D4F-59FF-4A3B-883F-91307F4708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939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D573-DEA1-320A-D87B-37C3B72A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B58EF42-FC94-4FB7-8C45-06A21C51415B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02DC-CD8D-4755-4294-C47A7A3F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6A56-1668-5621-41A5-CCBB5DE9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F980532-0A0F-4238-B5B5-0A9F181F8B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7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1600" y="1016000"/>
            <a:ext cx="4387850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16000"/>
            <a:ext cx="4387850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534E39D-193D-1A6D-AF6D-0FBEDF8AB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7012D-7B93-4E05-AB62-04EB6BC2E4B0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FF6C732F-F468-C945-DCBB-4E8C0055DC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1A888939-ACA2-F9CC-AD74-28E5821D0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956F8-3233-4E92-ABE8-48D97F1851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39056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13F832AC-CF6C-F7CC-A0D3-6578791930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C4EA5-355D-4F64-8768-1698BA25B4DD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F209E6CB-3525-4F2F-4E3C-83FB04531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5DA1B983-D89E-622B-D081-F483217626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291D5-AE1D-4BA0-A1CD-A8FDB74CF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618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CAB7C3BA-5612-ABC5-A2E9-18262C040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F90D2-A3D9-4672-80CB-8077966FB77E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8A9FE01F-799F-992E-A70E-05CD5567C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25B33EB5-514F-5DA0-9617-5AA6AF78B8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1D2F-059F-4081-A91D-3E6BA54E6C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6533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457CB302-14DC-387E-8143-2F7B89E42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CE40-C4A4-429A-A259-9A0D1DB08DE3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A0B2C54D-9111-32DE-8F6F-4B7431EF2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B742E3BD-6419-BE4F-ECF6-48D2ECEFB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C916-8878-4EB2-B0C7-D598DC3F01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21117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566FEED3-1CCF-B36D-9A35-563126E2B4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D2E1F-5113-4112-A3D4-C03CB9611F34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86D1B128-AC3D-10D9-243D-47CB112C6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488BD42F-402B-2364-F807-11E8698DF0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226E-0D99-489D-8A85-F957F40AF0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01415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E818C5E-3A28-ECC0-1429-2AD395A72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08A85-8E66-4282-A341-2CDDEF68578E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432B0332-BDAE-BFAA-B745-D7D02C7D9A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DDFA614C-A95C-E417-F9FE-CBC8A3DF73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EB6FA-9DE8-4B2A-AAE9-E4A707F2F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6593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AE3EC9AE-CD4D-7759-2ED3-3A4AB831F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FCD4B8AB-E7C2-2E69-1C17-DBB178B1B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8" name="Object 13">
            <a:extLst>
              <a:ext uri="{FF2B5EF4-FFF2-40B4-BE49-F238E27FC236}">
                <a16:creationId xmlns:a16="http://schemas.microsoft.com/office/drawing/2014/main" id="{38FE0720-C697-0A66-DB48-68D4BAA62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3400"/>
          <a:ext cx="152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5" imgW="380852" imgH="5420482" progId="Paint.Picture">
                  <p:embed/>
                </p:oleObj>
              </mc:Choice>
              <mc:Fallback>
                <p:oleObj name="位图图像" r:id="rId15" imgW="380852" imgH="5420482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152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4">
            <a:extLst>
              <a:ext uri="{FF2B5EF4-FFF2-40B4-BE49-F238E27FC236}">
                <a16:creationId xmlns:a16="http://schemas.microsoft.com/office/drawing/2014/main" id="{9E2C1B70-299B-B07C-4C8D-3ED04C6FB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533400"/>
          <a:ext cx="152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7" imgW="333333" imgH="5409524" progId="Paint.Picture">
                  <p:embed/>
                </p:oleObj>
              </mc:Choice>
              <mc:Fallback>
                <p:oleObj name="位图图像" r:id="rId17" imgW="333333" imgH="5409524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533400"/>
                        <a:ext cx="152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15" descr="013am">
            <a:extLst>
              <a:ext uri="{FF2B5EF4-FFF2-40B4-BE49-F238E27FC236}">
                <a16:creationId xmlns:a16="http://schemas.microsoft.com/office/drawing/2014/main" id="{DAFCEFCB-B699-A4F0-97B1-B3CA077BE88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6">
            <a:extLst>
              <a:ext uri="{FF2B5EF4-FFF2-40B4-BE49-F238E27FC236}">
                <a16:creationId xmlns:a16="http://schemas.microsoft.com/office/drawing/2014/main" id="{650C42B2-6FE5-ED36-EF52-C3D7202BF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359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2" name="Line 17">
            <a:extLst>
              <a:ext uri="{FF2B5EF4-FFF2-40B4-BE49-F238E27FC236}">
                <a16:creationId xmlns:a16="http://schemas.microsoft.com/office/drawing/2014/main" id="{BCDFD177-282E-1ED6-0716-12C5B4AF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38100" cmpd="dbl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Text Box 18">
            <a:extLst>
              <a:ext uri="{FF2B5EF4-FFF2-40B4-BE49-F238E27FC236}">
                <a16:creationId xmlns:a16="http://schemas.microsoft.com/office/drawing/2014/main" id="{7ABF8892-55BA-F0DA-F107-42BA855B6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kumimoji="1" lang="zh-CN" altLang="en-US">
              <a:ea typeface="宋体" pitchFamily="2" charset="-122"/>
            </a:endParaRPr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3E8C900B-1149-4448-1C76-7F8603BD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9144000" cy="4572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>
                <a:ea typeface="宋体" pitchFamily="2" charset="-122"/>
              </a:rPr>
              <a:t>   </a:t>
            </a:r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A177A269-54AC-51AE-E1B6-9192968264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sz="1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>
              <a:defRPr/>
            </a:pPr>
            <a:fld id="{9F1F9061-6F02-4D89-B94D-A3358F52E674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117" name="Rectangle 21">
            <a:extLst>
              <a:ext uri="{FF2B5EF4-FFF2-40B4-BE49-F238E27FC236}">
                <a16:creationId xmlns:a16="http://schemas.microsoft.com/office/drawing/2014/main" id="{3E522CFF-4CFC-1DBC-B2AA-FC7EE168CB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42088"/>
            <a:ext cx="373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sz="1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</a:p>
        </p:txBody>
      </p:sp>
      <p:sp>
        <p:nvSpPr>
          <p:cNvPr id="4118" name="Rectangle 22">
            <a:extLst>
              <a:ext uri="{FF2B5EF4-FFF2-40B4-BE49-F238E27FC236}">
                <a16:creationId xmlns:a16="http://schemas.microsoft.com/office/drawing/2014/main" id="{5D027C0F-F0D0-0BCE-C6E6-CD80BAB423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rgbClr val="FF0000"/>
                </a:solidFill>
                <a:latin typeface="楷体_GB2312"/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A8CA710-83AC-41A1-9FC7-B745E1FB91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8" name="Picture 17">
            <a:extLst>
              <a:ext uri="{FF2B5EF4-FFF2-40B4-BE49-F238E27FC236}">
                <a16:creationId xmlns:a16="http://schemas.microsoft.com/office/drawing/2014/main" id="{D2721AC2-00EC-E603-7B51-B893172D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867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31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</p:sldLayoutIdLst>
  <p:transition spd="med">
    <p:random/>
  </p:transition>
  <p:hf hdr="0"/>
  <p:txStyles>
    <p:titleStyle>
      <a:lvl1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+mj-lt"/>
          <a:ea typeface="楷体_GB2312" pitchFamily="49" charset="-122"/>
          <a:cs typeface="楷体_GB2312"/>
        </a:defRPr>
      </a:lvl1pPr>
      <a:lvl2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Arial" charset="0"/>
          <a:ea typeface="楷体_GB2312" pitchFamily="49" charset="-122"/>
          <a:cs typeface="楷体_GB2312"/>
        </a:defRPr>
      </a:lvl2pPr>
      <a:lvl3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Arial" charset="0"/>
          <a:ea typeface="楷体_GB2312" pitchFamily="49" charset="-122"/>
          <a:cs typeface="楷体_GB2312"/>
        </a:defRPr>
      </a:lvl3pPr>
      <a:lvl4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Arial" charset="0"/>
          <a:ea typeface="楷体_GB2312" pitchFamily="49" charset="-122"/>
          <a:cs typeface="楷体_GB2312"/>
        </a:defRPr>
      </a:lvl4pPr>
      <a:lvl5pPr algn="ctr" defTabSz="677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Arial" charset="0"/>
          <a:ea typeface="楷体_GB2312" pitchFamily="49" charset="-122"/>
          <a:cs typeface="楷体_GB2312"/>
        </a:defRPr>
      </a:lvl5pPr>
      <a:lvl6pPr marL="457200" algn="ctr" defTabSz="6778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charset="0"/>
          <a:ea typeface="宋体" pitchFamily="2" charset="-122"/>
        </a:defRPr>
      </a:lvl6pPr>
      <a:lvl7pPr marL="914400" algn="ctr" defTabSz="6778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charset="0"/>
          <a:ea typeface="宋体" pitchFamily="2" charset="-122"/>
        </a:defRPr>
      </a:lvl7pPr>
      <a:lvl8pPr marL="1371600" algn="ctr" defTabSz="6778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charset="0"/>
          <a:ea typeface="宋体" pitchFamily="2" charset="-122"/>
        </a:defRPr>
      </a:lvl8pPr>
      <a:lvl9pPr marL="1828800" algn="ctr" defTabSz="6778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Arial" charset="0"/>
          <a:ea typeface="宋体" pitchFamily="2" charset="-122"/>
        </a:defRPr>
      </a:lvl9pPr>
    </p:titleStyle>
    <p:bodyStyle>
      <a:lvl1pPr marL="254000" indent="-254000" algn="l" defTabSz="677863" rtl="0" eaLnBrk="0" fontAlgn="base" hangingPunct="0">
        <a:spcBef>
          <a:spcPct val="50000"/>
        </a:spcBef>
        <a:spcAft>
          <a:spcPct val="0"/>
        </a:spcAft>
        <a:buSzPct val="95000"/>
        <a:buFont typeface="Wingdings" panose="05000000000000000000" pitchFamily="2" charset="2"/>
        <a:buChar char="n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1pPr>
      <a:lvl2pPr marL="609600" indent="-203200" algn="l" defTabSz="677863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2pPr>
      <a:lvl3pPr marL="1017588" indent="-203200" algn="l" defTabSz="677863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3pPr>
      <a:lvl4pPr marL="1600200" indent="-228600" algn="l" defTabSz="677863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defTabSz="677863" rtl="0" eaLnBrk="0" fontAlgn="base" hangingPunct="0">
        <a:spcBef>
          <a:spcPct val="50000"/>
        </a:spcBef>
        <a:spcAft>
          <a:spcPct val="0"/>
        </a:spcAft>
        <a:buSzPct val="75000"/>
        <a:buFont typeface="Wingdings" panose="05000000000000000000" pitchFamily="2" charset="2"/>
        <a:buChar char="l"/>
        <a:defRPr kumimoji="1" sz="2400" b="1">
          <a:solidFill>
            <a:srgbClr val="000066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defTabSz="677863" rtl="0" eaLnBrk="1" fontAlgn="base" hangingPunct="1">
        <a:spcBef>
          <a:spcPct val="50000"/>
        </a:spcBef>
        <a:spcAft>
          <a:spcPct val="0"/>
        </a:spcAft>
        <a:buSzPct val="75000"/>
        <a:buFont typeface="Wingdings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6pPr>
      <a:lvl7pPr marL="2971800" indent="-228600" algn="l" defTabSz="677863" rtl="0" eaLnBrk="1" fontAlgn="base" hangingPunct="1">
        <a:spcBef>
          <a:spcPct val="50000"/>
        </a:spcBef>
        <a:spcAft>
          <a:spcPct val="0"/>
        </a:spcAft>
        <a:buSzPct val="75000"/>
        <a:buFont typeface="Wingdings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7pPr>
      <a:lvl8pPr marL="3429000" indent="-228600" algn="l" defTabSz="677863" rtl="0" eaLnBrk="1" fontAlgn="base" hangingPunct="1">
        <a:spcBef>
          <a:spcPct val="50000"/>
        </a:spcBef>
        <a:spcAft>
          <a:spcPct val="0"/>
        </a:spcAft>
        <a:buSzPct val="75000"/>
        <a:buFont typeface="Wingdings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8pPr>
      <a:lvl9pPr marL="3886200" indent="-228600" algn="l" defTabSz="677863" rtl="0" eaLnBrk="1" fontAlgn="base" hangingPunct="1">
        <a:spcBef>
          <a:spcPct val="50000"/>
        </a:spcBef>
        <a:spcAft>
          <a:spcPct val="0"/>
        </a:spcAft>
        <a:buSzPct val="75000"/>
        <a:buFont typeface="Wingdings" pitchFamily="2" charset="2"/>
        <a:buChar char="l"/>
        <a:defRPr kumimoji="1"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B44086-39D1-6AAE-9B38-573C651C5D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EECC4092-4C20-5940-069A-8DCC286645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13804-7F70-9656-595F-551B57491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 kumimoji="1" sz="1200" b="1">
                <a:solidFill>
                  <a:schemeClr val="tx1">
                    <a:tint val="75000"/>
                  </a:schemeClr>
                </a:solidFill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fld id="{DDCEF172-FD59-426E-8589-D6C972BC60D4}" type="datetime1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EB3F7-CB07-B6D3-BCCA-D858B2C04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 kumimoji="1" sz="1200" b="1">
                <a:solidFill>
                  <a:srgbClr val="898989"/>
                </a:solidFill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媒体工程学院</a:t>
            </a:r>
            <a:r>
              <a:rPr lang="en-US" altLang="zh-CN"/>
              <a:t>.</a:t>
            </a:r>
            <a:r>
              <a:rPr lang="zh-CN" altLang="en-US"/>
              <a:t>付剑晶</a:t>
            </a:r>
            <a:r>
              <a:rPr lang="en-US" altLang="zh-CN"/>
              <a:t>.《</a:t>
            </a:r>
            <a:r>
              <a:rPr lang="zh-CN" altLang="en-US"/>
              <a:t>数据结构</a:t>
            </a:r>
            <a:r>
              <a:rPr lang="en-US" altLang="zh-CN"/>
              <a:t>》.</a:t>
            </a:r>
            <a:r>
              <a:rPr lang="zh-CN" altLang="en-US"/>
              <a:t>第五章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D2263-63C7-87DD-B03F-FE00ADA21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None/>
              <a:defRPr kumimoji="1" sz="1200" b="1">
                <a:solidFill>
                  <a:srgbClr val="898989"/>
                </a:solidFill>
                <a:latin typeface="Calibri" panose="020F0502020204030204" pitchFamily="34" charset="0"/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A3C85A4E-49BF-4898-B7FD-EDC204C78D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BDD04A0F-88A2-6A81-6144-C2880AAD1C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430A97ED-DB3E-1AC2-69B7-0ED951DE46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1C5F-43BC-E0C8-AD6B-9D903712D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9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1BD25E-74BC-43D3-940F-01BFF5CEBB3A}" type="datetime1">
              <a:rPr lang="en-US"/>
              <a:pPr>
                <a:defRPr/>
              </a:pPr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17CF-E062-D60F-5F19-1C93DA560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E74E-75A7-E114-7BB9-62BB15BF6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EF0DFB-4675-440E-B37A-A84621934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A0CEFF-7EC5-295D-CC20-58A5B7027C1D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C1974-B5C0-D9FF-E537-ED036B8531DD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BB87D-B5CB-615B-0601-DBF22A605634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415" name="Title 2">
            <a:extLst>
              <a:ext uri="{FF2B5EF4-FFF2-40B4-BE49-F238E27FC236}">
                <a16:creationId xmlns:a16="http://schemas.microsoft.com/office/drawing/2014/main" id="{AD4D8C7D-5AE9-00DD-499B-7548C1C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 sz="4000">
                <a:ea typeface="楷体_GB2312"/>
                <a:cs typeface="楷体_GB2312"/>
              </a:rPr>
              <a:t>图</a:t>
            </a:r>
            <a:r>
              <a:rPr lang="en-US" altLang="zh-CN" sz="4000">
                <a:ea typeface="楷体_GB2312"/>
                <a:cs typeface="楷体_GB2312"/>
              </a:rPr>
              <a:t>——</a:t>
            </a:r>
            <a:r>
              <a:rPr lang="zh-CN" altLang="en-US" sz="4000">
                <a:ea typeface="楷体_GB2312"/>
                <a:cs typeface="楷体_GB2312"/>
              </a:rPr>
              <a:t>插入与删除节点</a:t>
            </a:r>
          </a:p>
        </p:txBody>
      </p:sp>
      <p:sp>
        <p:nvSpPr>
          <p:cNvPr id="17416" name="Slide Number Placeholder 9">
            <a:extLst>
              <a:ext uri="{FF2B5EF4-FFF2-40B4-BE49-F238E27FC236}">
                <a16:creationId xmlns:a16="http://schemas.microsoft.com/office/drawing/2014/main" id="{86BB7F1A-ED9C-4629-1849-FEDDA2D6F7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B2FFCE-6240-40EC-97D7-03EEDAABD277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DF87A91A-F188-2A7D-B0C5-A4C28CEE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936625"/>
            <a:ext cx="4756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32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问题的表示与存储</a:t>
            </a:r>
          </a:p>
        </p:txBody>
      </p:sp>
      <p:grpSp>
        <p:nvGrpSpPr>
          <p:cNvPr id="17418" name="Group 44">
            <a:extLst>
              <a:ext uri="{FF2B5EF4-FFF2-40B4-BE49-F238E27FC236}">
                <a16:creationId xmlns:a16="http://schemas.microsoft.com/office/drawing/2014/main" id="{04E60D2F-590C-36DA-9AB2-51758B9F099F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2219325"/>
            <a:ext cx="2576512" cy="2282825"/>
            <a:chOff x="532" y="1374"/>
            <a:chExt cx="1623" cy="1438"/>
          </a:xfrm>
        </p:grpSpPr>
        <p:sp>
          <p:nvSpPr>
            <p:cNvPr id="6" name="Oval 45">
              <a:extLst>
                <a:ext uri="{FF2B5EF4-FFF2-40B4-BE49-F238E27FC236}">
                  <a16:creationId xmlns:a16="http://schemas.microsoft.com/office/drawing/2014/main" id="{C3F6587B-C5CC-B267-01FC-43AC8299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1422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436" name="Text Box 46">
              <a:extLst>
                <a:ext uri="{FF2B5EF4-FFF2-40B4-BE49-F238E27FC236}">
                  <a16:creationId xmlns:a16="http://schemas.microsoft.com/office/drawing/2014/main" id="{76B2465B-131C-EA6C-F53A-8A4421A39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1391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endPara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0" name="Line 47">
              <a:extLst>
                <a:ext uri="{FF2B5EF4-FFF2-40B4-BE49-F238E27FC236}">
                  <a16:creationId xmlns:a16="http://schemas.microsoft.com/office/drawing/2014/main" id="{37494D1E-3B23-6152-1EEF-8ABC05D75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" y="1551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40E5962E-B4FF-EF8E-EB5A-E50CEF49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464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439" name="Text Box 49">
              <a:extLst>
                <a:ext uri="{FF2B5EF4-FFF2-40B4-BE49-F238E27FC236}">
                  <a16:creationId xmlns:a16="http://schemas.microsoft.com/office/drawing/2014/main" id="{3C23B730-B1C4-E18C-0582-3EFA980F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2433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E0507D46-1C91-6DE8-C31C-75030EFF9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647"/>
              <a:ext cx="1061" cy="864"/>
            </a:xfrm>
            <a:custGeom>
              <a:avLst/>
              <a:gdLst>
                <a:gd name="T0" fmla="*/ 324809483 w 300"/>
                <a:gd name="T1" fmla="*/ 0 h 300"/>
                <a:gd name="T2" fmla="*/ 0 w 300"/>
                <a:gd name="T3" fmla="*/ 33911870 h 300"/>
                <a:gd name="T4" fmla="*/ 0 60000 65536"/>
                <a:gd name="T5" fmla="*/ 0 60000 65536"/>
                <a:gd name="T6" fmla="*/ 0 w 300"/>
                <a:gd name="T7" fmla="*/ 0 h 300"/>
                <a:gd name="T8" fmla="*/ 300 w 300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14" name="Line 51">
              <a:extLst>
                <a:ext uri="{FF2B5EF4-FFF2-40B4-BE49-F238E27FC236}">
                  <a16:creationId xmlns:a16="http://schemas.microsoft.com/office/drawing/2014/main" id="{504609FA-C2A3-4932-484D-0110D392D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" y="1724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15" name="Oval 52">
              <a:extLst>
                <a:ext uri="{FF2B5EF4-FFF2-40B4-BE49-F238E27FC236}">
                  <a16:creationId xmlns:a16="http://schemas.microsoft.com/office/drawing/2014/main" id="{949B2F24-B48E-3BC4-D381-097E72EAD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140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443" name="Text Box 53">
              <a:extLst>
                <a:ext uri="{FF2B5EF4-FFF2-40B4-BE49-F238E27FC236}">
                  <a16:creationId xmlns:a16="http://schemas.microsoft.com/office/drawing/2014/main" id="{B40A4C24-8CE3-9443-B6DB-AFB13B82E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1374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" name="Oval 54">
              <a:extLst>
                <a:ext uri="{FF2B5EF4-FFF2-40B4-BE49-F238E27FC236}">
                  <a16:creationId xmlns:a16="http://schemas.microsoft.com/office/drawing/2014/main" id="{E75DAD57-1922-C299-6C0E-492E9B1D9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246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7445" name="Text Box 55">
              <a:extLst>
                <a:ext uri="{FF2B5EF4-FFF2-40B4-BE49-F238E27FC236}">
                  <a16:creationId xmlns:a16="http://schemas.microsoft.com/office/drawing/2014/main" id="{5216A4EE-0EA4-DF1C-EDC9-A91802B12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2437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9" name="Line 56">
              <a:extLst>
                <a:ext uri="{FF2B5EF4-FFF2-40B4-BE49-F238E27FC236}">
                  <a16:creationId xmlns:a16="http://schemas.microsoft.com/office/drawing/2014/main" id="{F1907F90-E414-9746-3999-4EE57B847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617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</p:grpSp>
      <p:grpSp>
        <p:nvGrpSpPr>
          <p:cNvPr id="17419" name="Group 38">
            <a:extLst>
              <a:ext uri="{FF2B5EF4-FFF2-40B4-BE49-F238E27FC236}">
                <a16:creationId xmlns:a16="http://schemas.microsoft.com/office/drawing/2014/main" id="{0D58D5DC-F0A2-9FDA-CAF2-C203F96B62F6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3119438"/>
            <a:ext cx="4187825" cy="2765425"/>
            <a:chOff x="2675" y="1390"/>
            <a:chExt cx="2638" cy="1742"/>
          </a:xfrm>
        </p:grpSpPr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539206D5-2B38-03AB-E117-B3BB7A340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" y="1631"/>
              <a:ext cx="1385" cy="150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0800" rIns="0" bIns="10800"/>
            <a:lstStyle>
              <a:lvl1pPr>
                <a:spcBef>
                  <a:spcPct val="50000"/>
                </a:spcBef>
                <a:buSzPct val="95000"/>
                <a:buFont typeface="Wingdings" panose="05000000000000000000" pitchFamily="2" charset="2"/>
                <a:buChar char="n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50000"/>
                </a:spcBef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50000"/>
                </a:spcBef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50000"/>
                </a:spcBef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50000"/>
                </a:spcBef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fontAlgn="auto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 eaLnBrk="1" fontAlgn="auto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 eaLnBrk="1" fontAlgn="auto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</a:t>
              </a:r>
            </a:p>
            <a:p>
              <a:pPr algn="just" eaLnBrk="1" fontAlgn="auto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</a:t>
              </a:r>
            </a:p>
          </p:txBody>
        </p:sp>
        <p:sp>
          <p:nvSpPr>
            <p:cNvPr id="17431" name="AutoShape 40">
              <a:extLst>
                <a:ext uri="{FF2B5EF4-FFF2-40B4-BE49-F238E27FC236}">
                  <a16:creationId xmlns:a16="http://schemas.microsoft.com/office/drawing/2014/main" id="{564C8F2A-EB05-3C81-DEA9-00C8AE7B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1737"/>
              <a:ext cx="1460" cy="1326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3333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17432" name="Rectangle 41">
              <a:extLst>
                <a:ext uri="{FF2B5EF4-FFF2-40B4-BE49-F238E27FC236}">
                  <a16:creationId xmlns:a16="http://schemas.microsoft.com/office/drawing/2014/main" id="{D01172AD-E90D-5EC7-8BAD-86C871FCB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164"/>
              <a:ext cx="5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arc=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433" name="Rectangle 42">
              <a:extLst>
                <a:ext uri="{FF2B5EF4-FFF2-40B4-BE49-F238E27FC236}">
                  <a16:creationId xmlns:a16="http://schemas.microsoft.com/office/drawing/2014/main" id="{FDE26126-2ED6-9C8F-0ED8-51C4071C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390"/>
              <a:ext cx="1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zh-CN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434" name="Rectangle 43">
              <a:extLst>
                <a:ext uri="{FF2B5EF4-FFF2-40B4-BE49-F238E27FC236}">
                  <a16:creationId xmlns:a16="http://schemas.microsoft.com/office/drawing/2014/main" id="{1443394C-6997-A5A8-B2DB-C4BEADF6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618"/>
              <a:ext cx="379" cy="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5000"/>
                </a:lnSpc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  <a:p>
              <a:pPr eaLnBrk="1" hangingPunct="1">
                <a:lnSpc>
                  <a:spcPct val="155000"/>
                </a:lnSpc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  <a:p>
              <a:pPr eaLnBrk="1" hangingPunct="1">
                <a:lnSpc>
                  <a:spcPct val="155000"/>
                </a:lnSpc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  <a:p>
              <a:pPr eaLnBrk="1" hangingPunct="1">
                <a:lnSpc>
                  <a:spcPct val="155000"/>
                </a:lnSpc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zh-CN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17420" name="Group 57">
            <a:extLst>
              <a:ext uri="{FF2B5EF4-FFF2-40B4-BE49-F238E27FC236}">
                <a16:creationId xmlns:a16="http://schemas.microsoft.com/office/drawing/2014/main" id="{25C951EB-B4EC-88F3-DC78-2E5F729C97EC}"/>
              </a:ext>
            </a:extLst>
          </p:cNvPr>
          <p:cNvGrpSpPr>
            <a:grpSpLocks/>
          </p:cNvGrpSpPr>
          <p:nvPr/>
        </p:nvGrpSpPr>
        <p:grpSpPr bwMode="auto">
          <a:xfrm>
            <a:off x="4244975" y="1944688"/>
            <a:ext cx="3597275" cy="555625"/>
            <a:chOff x="2882" y="998"/>
            <a:chExt cx="2266" cy="350"/>
          </a:xfrm>
        </p:grpSpPr>
        <p:sp>
          <p:nvSpPr>
            <p:cNvPr id="17425" name="Text Box 58">
              <a:extLst>
                <a:ext uri="{FF2B5EF4-FFF2-40B4-BE49-F238E27FC236}">
                  <a16:creationId xmlns:a16="http://schemas.microsoft.com/office/drawing/2014/main" id="{28C1911F-1D76-A1FA-9809-C57761F5E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998"/>
              <a:ext cx="1411" cy="345"/>
            </a:xfrm>
            <a:prstGeom prst="rect">
              <a:avLst/>
            </a:prstGeom>
            <a:noFill/>
            <a:ln w="28575">
              <a:solidFill>
                <a:srgbClr val="00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00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   </a:t>
              </a: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   </a:t>
              </a: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zh-CN" altLang="en-US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8" name="Line 59">
              <a:extLst>
                <a:ext uri="{FF2B5EF4-FFF2-40B4-BE49-F238E27FC236}">
                  <a16:creationId xmlns:a16="http://schemas.microsoft.com/office/drawing/2014/main" id="{57664446-10DC-EA28-217D-6721B5D52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29" name="Line 60">
              <a:extLst>
                <a:ext uri="{FF2B5EF4-FFF2-40B4-BE49-F238E27FC236}">
                  <a16:creationId xmlns:a16="http://schemas.microsoft.com/office/drawing/2014/main" id="{33E3E008-5E59-DA7A-0EF7-D99960267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30" name="Line 61">
              <a:extLst>
                <a:ext uri="{FF2B5EF4-FFF2-40B4-BE49-F238E27FC236}">
                  <a16:creationId xmlns:a16="http://schemas.microsoft.com/office/drawing/2014/main" id="{A89E8C80-1544-097F-F20F-63446AA0F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17429" name="Rectangle 62">
              <a:extLst>
                <a:ext uri="{FF2B5EF4-FFF2-40B4-BE49-F238E27FC236}">
                  <a16:creationId xmlns:a16="http://schemas.microsoft.com/office/drawing/2014/main" id="{2B4E5963-FE8B-F047-D37D-CA6B21ACC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1021"/>
              <a:ext cx="8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vertex=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17421" name="TextBox 32">
            <a:extLst>
              <a:ext uri="{FF2B5EF4-FFF2-40B4-BE49-F238E27FC236}">
                <a16:creationId xmlns:a16="http://schemas.microsoft.com/office/drawing/2014/main" id="{076E458B-3237-FAD7-0822-4AA6A1348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2041525"/>
            <a:ext cx="48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2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17422" name="TextBox 33">
            <a:extLst>
              <a:ext uri="{FF2B5EF4-FFF2-40B4-BE49-F238E27FC236}">
                <a16:creationId xmlns:a16="http://schemas.microsoft.com/office/drawing/2014/main" id="{37F2F1AA-EA0B-D770-6D4C-582957D7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3108325"/>
            <a:ext cx="48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3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17423" name="TextBox 34">
            <a:extLst>
              <a:ext uri="{FF2B5EF4-FFF2-40B4-BE49-F238E27FC236}">
                <a16:creationId xmlns:a16="http://schemas.microsoft.com/office/drawing/2014/main" id="{76608829-D343-46E5-A933-BA2CB1217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974975"/>
            <a:ext cx="48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4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17424" name="TextBox 35">
            <a:extLst>
              <a:ext uri="{FF2B5EF4-FFF2-40B4-BE49-F238E27FC236}">
                <a16:creationId xmlns:a16="http://schemas.microsoft.com/office/drawing/2014/main" id="{97B6FA36-2271-B31B-CE9E-4990A3F1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3863975"/>
            <a:ext cx="48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5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4DC00B-3C61-5470-E968-7604B5E5C833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523F6-3534-F576-4CAA-40EF5EB2C1C3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0EB4E-050B-BEE4-E4A6-18C40AC300DE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463" name="Title 2">
            <a:extLst>
              <a:ext uri="{FF2B5EF4-FFF2-40B4-BE49-F238E27FC236}">
                <a16:creationId xmlns:a16="http://schemas.microsoft.com/office/drawing/2014/main" id="{538DE04E-829F-5A15-D46A-91C5B4AD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 sz="4000">
                <a:ea typeface="楷体_GB2312"/>
                <a:cs typeface="楷体_GB2312"/>
              </a:rPr>
              <a:t>删除第</a:t>
            </a:r>
            <a:r>
              <a:rPr lang="en-US" altLang="zh-CN" sz="4000">
                <a:ea typeface="楷体_GB2312"/>
                <a:cs typeface="楷体_GB2312"/>
              </a:rPr>
              <a:t>2</a:t>
            </a:r>
            <a:r>
              <a:rPr lang="zh-CN" altLang="en-US" sz="4000">
                <a:ea typeface="楷体_GB2312"/>
                <a:cs typeface="楷体_GB2312"/>
              </a:rPr>
              <a:t>个节点</a:t>
            </a:r>
            <a:r>
              <a:rPr lang="en-US" altLang="zh-CN" sz="4000">
                <a:ea typeface="楷体_GB2312"/>
                <a:cs typeface="楷体_GB2312"/>
              </a:rPr>
              <a:t>(V2)</a:t>
            </a:r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CA9A3225-9E46-5684-E356-9F132D94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553200"/>
            <a:ext cx="1143000" cy="30480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A7B7C75-F259-4C44-87E9-8ADF7AF7E08B}" type="slidenum">
              <a:rPr lang="en-US" sz="1200"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200" dirty="0">
              <a:ea typeface="+mn-ea"/>
            </a:endParaRPr>
          </a:p>
        </p:txBody>
      </p:sp>
      <p:sp>
        <p:nvSpPr>
          <p:cNvPr id="19465" name="Text Box 11">
            <a:extLst>
              <a:ext uri="{FF2B5EF4-FFF2-40B4-BE49-F238E27FC236}">
                <a16:creationId xmlns:a16="http://schemas.microsoft.com/office/drawing/2014/main" id="{1C511EB7-8CF3-C949-4F87-CF6D69C9F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031875"/>
            <a:ext cx="7867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32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问题的表示与存储（编号从</a:t>
            </a:r>
            <a:r>
              <a:rPr kumimoji="1" lang="en-US" altLang="zh-CN" sz="32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0</a:t>
            </a:r>
            <a:r>
              <a:rPr kumimoji="1" lang="zh-CN" altLang="en-US" sz="32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开始）</a:t>
            </a:r>
          </a:p>
        </p:txBody>
      </p:sp>
      <p:grpSp>
        <p:nvGrpSpPr>
          <p:cNvPr id="19466" name="Group 44">
            <a:extLst>
              <a:ext uri="{FF2B5EF4-FFF2-40B4-BE49-F238E27FC236}">
                <a16:creationId xmlns:a16="http://schemas.microsoft.com/office/drawing/2014/main" id="{C7BBEC50-36BF-95C0-EFC1-489B7143F129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2287588"/>
            <a:ext cx="2576512" cy="2282825"/>
            <a:chOff x="532" y="1374"/>
            <a:chExt cx="1623" cy="1438"/>
          </a:xfrm>
        </p:grpSpPr>
        <p:sp>
          <p:nvSpPr>
            <p:cNvPr id="6" name="Oval 45">
              <a:extLst>
                <a:ext uri="{FF2B5EF4-FFF2-40B4-BE49-F238E27FC236}">
                  <a16:creationId xmlns:a16="http://schemas.microsoft.com/office/drawing/2014/main" id="{A4C8557E-42F0-E8FD-8CB6-9F5071792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1422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485" name="Text Box 46">
              <a:extLst>
                <a:ext uri="{FF2B5EF4-FFF2-40B4-BE49-F238E27FC236}">
                  <a16:creationId xmlns:a16="http://schemas.microsoft.com/office/drawing/2014/main" id="{7AB8C0ED-4724-3056-5987-A4062719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1391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endPara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0" name="Line 47">
              <a:extLst>
                <a:ext uri="{FF2B5EF4-FFF2-40B4-BE49-F238E27FC236}">
                  <a16:creationId xmlns:a16="http://schemas.microsoft.com/office/drawing/2014/main" id="{58D9D869-CB65-B58A-FA8C-B30D7F52B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" y="1551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89B21477-DEEE-21D4-A65A-786996A7F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464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488" name="Text Box 49">
              <a:extLst>
                <a:ext uri="{FF2B5EF4-FFF2-40B4-BE49-F238E27FC236}">
                  <a16:creationId xmlns:a16="http://schemas.microsoft.com/office/drawing/2014/main" id="{452FEDC6-95F8-808C-B8CA-70B3D8BA6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2433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3C9D9294-95C3-0BA6-B241-12AC44096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647"/>
              <a:ext cx="1061" cy="864"/>
            </a:xfrm>
            <a:custGeom>
              <a:avLst/>
              <a:gdLst>
                <a:gd name="T0" fmla="*/ 324809483 w 300"/>
                <a:gd name="T1" fmla="*/ 0 h 300"/>
                <a:gd name="T2" fmla="*/ 0 w 300"/>
                <a:gd name="T3" fmla="*/ 33911870 h 300"/>
                <a:gd name="T4" fmla="*/ 0 60000 65536"/>
                <a:gd name="T5" fmla="*/ 0 60000 65536"/>
                <a:gd name="T6" fmla="*/ 0 w 300"/>
                <a:gd name="T7" fmla="*/ 0 h 300"/>
                <a:gd name="T8" fmla="*/ 300 w 300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14" name="Line 51">
              <a:extLst>
                <a:ext uri="{FF2B5EF4-FFF2-40B4-BE49-F238E27FC236}">
                  <a16:creationId xmlns:a16="http://schemas.microsoft.com/office/drawing/2014/main" id="{DBE0E288-7BB0-EBD2-20F2-297203459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" y="1724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15" name="Oval 52">
              <a:extLst>
                <a:ext uri="{FF2B5EF4-FFF2-40B4-BE49-F238E27FC236}">
                  <a16:creationId xmlns:a16="http://schemas.microsoft.com/office/drawing/2014/main" id="{FA0A3302-DEBF-E217-D0CB-5EB52A746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140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492" name="Text Box 53">
              <a:extLst>
                <a:ext uri="{FF2B5EF4-FFF2-40B4-BE49-F238E27FC236}">
                  <a16:creationId xmlns:a16="http://schemas.microsoft.com/office/drawing/2014/main" id="{41FC565F-F750-BBAE-1343-61CFED84D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1374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i="1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32</a:t>
              </a:r>
              <a:endPara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" name="Oval 54">
              <a:extLst>
                <a:ext uri="{FF2B5EF4-FFF2-40B4-BE49-F238E27FC236}">
                  <a16:creationId xmlns:a16="http://schemas.microsoft.com/office/drawing/2014/main" id="{D23521DE-3E0A-5DFD-9727-E9E1E2941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2468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2857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9494" name="Text Box 55">
              <a:extLst>
                <a:ext uri="{FF2B5EF4-FFF2-40B4-BE49-F238E27FC236}">
                  <a16:creationId xmlns:a16="http://schemas.microsoft.com/office/drawing/2014/main" id="{C29937FC-431D-D15F-B9C7-EFBD4DD83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2437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19467" name="Group 38">
            <a:extLst>
              <a:ext uri="{FF2B5EF4-FFF2-40B4-BE49-F238E27FC236}">
                <a16:creationId xmlns:a16="http://schemas.microsoft.com/office/drawing/2014/main" id="{358C1C91-744D-9580-88FC-76B1117E49B1}"/>
              </a:ext>
            </a:extLst>
          </p:cNvPr>
          <p:cNvGrpSpPr>
            <a:grpSpLocks/>
          </p:cNvGrpSpPr>
          <p:nvPr/>
        </p:nvGrpSpPr>
        <p:grpSpPr bwMode="auto">
          <a:xfrm>
            <a:off x="4248150" y="3171825"/>
            <a:ext cx="4187825" cy="2765425"/>
            <a:chOff x="2675" y="1390"/>
            <a:chExt cx="2638" cy="1742"/>
          </a:xfrm>
        </p:grpSpPr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7CBBFA31-D49D-4E81-31EA-73E5B7B04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" y="1631"/>
              <a:ext cx="1385" cy="150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0800" rIns="0" bIns="10800"/>
            <a:lstStyle>
              <a:lvl1pPr>
                <a:spcBef>
                  <a:spcPct val="50000"/>
                </a:spcBef>
                <a:buSzPct val="95000"/>
                <a:buFont typeface="Wingdings" panose="05000000000000000000" pitchFamily="2" charset="2"/>
                <a:buChar char="n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>
                <a:spcBef>
                  <a:spcPct val="50000"/>
                </a:spcBef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>
                <a:spcBef>
                  <a:spcPct val="50000"/>
                </a:spcBef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50000"/>
                </a:spcBef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50000"/>
                </a:spcBef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rgbClr val="000066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fontAlgn="auto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 eaLnBrk="1" fontAlgn="auto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algn="just" eaLnBrk="1" fontAlgn="auto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</a:t>
              </a:r>
            </a:p>
            <a:p>
              <a:pPr algn="just" eaLnBrk="1" fontAlgn="auto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SzTx/>
                <a:buFontTx/>
                <a:buNone/>
                <a:defRPr/>
              </a:pP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en-US" altLang="zh-CN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0" lang="zh-CN" altLang="en-US" sz="3200" b="0" ker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</a:t>
              </a:r>
            </a:p>
          </p:txBody>
        </p:sp>
        <p:sp>
          <p:nvSpPr>
            <p:cNvPr id="19480" name="AutoShape 40">
              <a:extLst>
                <a:ext uri="{FF2B5EF4-FFF2-40B4-BE49-F238E27FC236}">
                  <a16:creationId xmlns:a16="http://schemas.microsoft.com/office/drawing/2014/main" id="{8555F194-73C4-6222-92F2-48312E440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1737"/>
              <a:ext cx="1460" cy="1326"/>
            </a:xfrm>
            <a:prstGeom prst="bracketPair">
              <a:avLst>
                <a:gd name="adj" fmla="val 5523"/>
              </a:avLst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rgbClr val="3333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19481" name="Rectangle 41">
              <a:extLst>
                <a:ext uri="{FF2B5EF4-FFF2-40B4-BE49-F238E27FC236}">
                  <a16:creationId xmlns:a16="http://schemas.microsoft.com/office/drawing/2014/main" id="{3786F7EE-82CA-D85F-B201-93A6CE05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2164"/>
              <a:ext cx="5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arc=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9482" name="Rectangle 42">
              <a:extLst>
                <a:ext uri="{FF2B5EF4-FFF2-40B4-BE49-F238E27FC236}">
                  <a16:creationId xmlns:a16="http://schemas.microsoft.com/office/drawing/2014/main" id="{1A55AB03-A6E7-A1FD-E08B-C3ED2CF5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1390"/>
              <a:ext cx="1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zh-CN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9483" name="Rectangle 43">
              <a:extLst>
                <a:ext uri="{FF2B5EF4-FFF2-40B4-BE49-F238E27FC236}">
                  <a16:creationId xmlns:a16="http://schemas.microsoft.com/office/drawing/2014/main" id="{E746B3ED-6A4E-08B6-F779-B64C73B1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618"/>
              <a:ext cx="379" cy="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5000"/>
                </a:lnSpc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  <a:p>
              <a:pPr eaLnBrk="1" hangingPunct="1">
                <a:lnSpc>
                  <a:spcPct val="155000"/>
                </a:lnSpc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  <a:p>
              <a:pPr eaLnBrk="1" hangingPunct="1">
                <a:lnSpc>
                  <a:spcPct val="155000"/>
                </a:lnSpc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  <a:p>
              <a:pPr eaLnBrk="1" hangingPunct="1">
                <a:lnSpc>
                  <a:spcPct val="155000"/>
                </a:lnSpc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zh-CN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19468" name="Group 57">
            <a:extLst>
              <a:ext uri="{FF2B5EF4-FFF2-40B4-BE49-F238E27FC236}">
                <a16:creationId xmlns:a16="http://schemas.microsoft.com/office/drawing/2014/main" id="{493D84BB-446C-D5F4-65BE-DD227B4F6944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1981200"/>
            <a:ext cx="3597275" cy="555625"/>
            <a:chOff x="2882" y="998"/>
            <a:chExt cx="2266" cy="350"/>
          </a:xfrm>
        </p:grpSpPr>
        <p:sp>
          <p:nvSpPr>
            <p:cNvPr id="19474" name="Text Box 58">
              <a:extLst>
                <a:ext uri="{FF2B5EF4-FFF2-40B4-BE49-F238E27FC236}">
                  <a16:creationId xmlns:a16="http://schemas.microsoft.com/office/drawing/2014/main" id="{439F5C90-88A6-7543-497B-5506D8ACC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998"/>
              <a:ext cx="1411" cy="330"/>
            </a:xfrm>
            <a:prstGeom prst="rect">
              <a:avLst/>
            </a:prstGeom>
            <a:noFill/>
            <a:ln w="28575">
              <a:solidFill>
                <a:srgbClr val="00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00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   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zh-CN" altLang="en-US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7" name="Line 59">
              <a:extLst>
                <a:ext uri="{FF2B5EF4-FFF2-40B4-BE49-F238E27FC236}">
                  <a16:creationId xmlns:a16="http://schemas.microsoft.com/office/drawing/2014/main" id="{AEB8F9CE-DD84-EC1A-1C8A-3E7BD36B4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28" name="Line 60">
              <a:extLst>
                <a:ext uri="{FF2B5EF4-FFF2-40B4-BE49-F238E27FC236}">
                  <a16:creationId xmlns:a16="http://schemas.microsoft.com/office/drawing/2014/main" id="{D4E53FA9-9C23-4645-F2C6-57D227144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29" name="Line 61">
              <a:extLst>
                <a:ext uri="{FF2B5EF4-FFF2-40B4-BE49-F238E27FC236}">
                  <a16:creationId xmlns:a16="http://schemas.microsoft.com/office/drawing/2014/main" id="{48CB3CA0-DE01-966F-7ABE-8CF71ED3B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19478" name="Rectangle 62">
              <a:extLst>
                <a:ext uri="{FF2B5EF4-FFF2-40B4-BE49-F238E27FC236}">
                  <a16:creationId xmlns:a16="http://schemas.microsoft.com/office/drawing/2014/main" id="{ED807B88-9CE9-0FE3-5BB5-9770C07A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1021"/>
              <a:ext cx="8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vertex=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19469" name="TextBox 32">
            <a:extLst>
              <a:ext uri="{FF2B5EF4-FFF2-40B4-BE49-F238E27FC236}">
                <a16:creationId xmlns:a16="http://schemas.microsoft.com/office/drawing/2014/main" id="{CC44847B-0D6C-F1BD-E883-9CDEE5AA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2109788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2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19470" name="TextBox 33">
            <a:extLst>
              <a:ext uri="{FF2B5EF4-FFF2-40B4-BE49-F238E27FC236}">
                <a16:creationId xmlns:a16="http://schemas.microsoft.com/office/drawing/2014/main" id="{ADD5BF0C-6F57-593B-5AEF-60ECD19C1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76588"/>
            <a:ext cx="503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3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19471" name="TextBox 34">
            <a:extLst>
              <a:ext uri="{FF2B5EF4-FFF2-40B4-BE49-F238E27FC236}">
                <a16:creationId xmlns:a16="http://schemas.microsoft.com/office/drawing/2014/main" id="{091002E7-097C-52AD-8DC8-A4F26638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2997200"/>
            <a:ext cx="48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4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cxnSp>
        <p:nvCxnSpPr>
          <p:cNvPr id="19472" name="直接连接符 37">
            <a:extLst>
              <a:ext uri="{FF2B5EF4-FFF2-40B4-BE49-F238E27FC236}">
                <a16:creationId xmlns:a16="http://schemas.microsoft.com/office/drawing/2014/main" id="{A07C0C8D-FDDB-6A8A-E5F6-D882DED230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54588" y="5003800"/>
            <a:ext cx="3289300" cy="444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直接连接符 39">
            <a:extLst>
              <a:ext uri="{FF2B5EF4-FFF2-40B4-BE49-F238E27FC236}">
                <a16:creationId xmlns:a16="http://schemas.microsoft.com/office/drawing/2014/main" id="{98BA3C86-6C70-2B13-6143-56E8FA3E7749}"/>
              </a:ext>
            </a:extLst>
          </p:cNvPr>
          <p:cNvCxnSpPr>
            <a:cxnSpLocks noChangeShapeType="1"/>
            <a:stCxn id="19482" idx="0"/>
          </p:cNvCxnSpPr>
          <p:nvPr/>
        </p:nvCxnSpPr>
        <p:spPr bwMode="auto">
          <a:xfrm rot="-5400000" flipH="1" flipV="1">
            <a:off x="5527675" y="4649788"/>
            <a:ext cx="2987675" cy="3175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A3714-7599-F030-F8FB-0CA311256210}"/>
              </a:ext>
            </a:extLst>
          </p:cNvPr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7794">
                <a:schemeClr val="tx1"/>
              </a:gs>
              <a:gs pos="23000">
                <a:schemeClr val="accent4">
                  <a:lumMod val="50000"/>
                </a:schemeClr>
              </a:gs>
              <a:gs pos="69000">
                <a:schemeClr val="tx1"/>
              </a:gs>
              <a:gs pos="97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3FE21-8AEA-5E6F-63DE-5DC8076CF150}"/>
              </a:ext>
            </a:extLst>
          </p:cNvPr>
          <p:cNvSpPr/>
          <p:nvPr/>
        </p:nvSpPr>
        <p:spPr>
          <a:xfrm>
            <a:off x="0" y="6561138"/>
            <a:ext cx="4583113" cy="30480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016D6-10B0-B519-468D-3133D697BFC9}"/>
              </a:ext>
            </a:extLst>
          </p:cNvPr>
          <p:cNvSpPr/>
          <p:nvPr/>
        </p:nvSpPr>
        <p:spPr>
          <a:xfrm>
            <a:off x="4556125" y="6561138"/>
            <a:ext cx="4583113" cy="304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511" name="Title 2">
            <a:extLst>
              <a:ext uri="{FF2B5EF4-FFF2-40B4-BE49-F238E27FC236}">
                <a16:creationId xmlns:a16="http://schemas.microsoft.com/office/drawing/2014/main" id="{7D521F08-3413-E3F5-FEEA-43C9FCB4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6525" eaLnBrk="1" hangingPunct="1"/>
            <a:r>
              <a:rPr lang="zh-CN" altLang="en-US" sz="4000">
                <a:ea typeface="楷体_GB2312"/>
                <a:cs typeface="楷体_GB2312"/>
              </a:rPr>
              <a:t>在</a:t>
            </a:r>
            <a:r>
              <a:rPr lang="en-US" altLang="zh-CN" sz="4000">
                <a:ea typeface="楷体_GB2312"/>
                <a:cs typeface="楷体_GB2312"/>
              </a:rPr>
              <a:t>V2</a:t>
            </a:r>
            <a:r>
              <a:rPr lang="zh-CN" altLang="en-US" sz="4000">
                <a:ea typeface="楷体_GB2312"/>
                <a:cs typeface="楷体_GB2312"/>
              </a:rPr>
              <a:t>前插入节点</a:t>
            </a:r>
            <a:r>
              <a:rPr lang="en-US" altLang="zh-CN" sz="4000">
                <a:ea typeface="楷体_GB2312"/>
                <a:cs typeface="楷体_GB2312"/>
              </a:rPr>
              <a:t>VI</a:t>
            </a:r>
          </a:p>
        </p:txBody>
      </p:sp>
      <p:sp>
        <p:nvSpPr>
          <p:cNvPr id="21512" name="Slide Number Placeholder 9">
            <a:extLst>
              <a:ext uri="{FF2B5EF4-FFF2-40B4-BE49-F238E27FC236}">
                <a16:creationId xmlns:a16="http://schemas.microsoft.com/office/drawing/2014/main" id="{F22C9A00-B97F-E330-5665-D88D631988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001000" y="6553200"/>
            <a:ext cx="11430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8FC3A6-B11F-49AB-B3B8-3B01391F8A32}" type="slidenum">
              <a:rPr lang="en-US" altLang="zh-CN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1513" name="Text Box 11">
            <a:extLst>
              <a:ext uri="{FF2B5EF4-FFF2-40B4-BE49-F238E27FC236}">
                <a16:creationId xmlns:a16="http://schemas.microsoft.com/office/drawing/2014/main" id="{0B57859C-4384-1422-D87A-D05D6BB88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966788"/>
            <a:ext cx="4756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32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问题的表示与存储</a:t>
            </a:r>
          </a:p>
        </p:txBody>
      </p:sp>
      <p:sp>
        <p:nvSpPr>
          <p:cNvPr id="4" name="Oval 45">
            <a:extLst>
              <a:ext uri="{FF2B5EF4-FFF2-40B4-BE49-F238E27FC236}">
                <a16:creationId xmlns:a16="http://schemas.microsoft.com/office/drawing/2014/main" id="{9B4F1BD4-BACC-BDD3-F2B5-913C614D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438400"/>
            <a:ext cx="503238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lIns="10800" tIns="28800" rIns="0" bIns="108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15" name="Text Box 46">
            <a:extLst>
              <a:ext uri="{FF2B5EF4-FFF2-40B4-BE49-F238E27FC236}">
                <a16:creationId xmlns:a16="http://schemas.microsoft.com/office/drawing/2014/main" id="{9CE07B62-AF49-923A-CA8E-BF094B03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2389188"/>
            <a:ext cx="4635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" tIns="28800" rIns="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" name="Line 47">
            <a:extLst>
              <a:ext uri="{FF2B5EF4-FFF2-40B4-BE49-F238E27FC236}">
                <a16:creationId xmlns:a16="http://schemas.microsoft.com/office/drawing/2014/main" id="{65A8074E-0C04-C918-D63F-AB7058CA2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350" y="2643188"/>
            <a:ext cx="15113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0800" tIns="28800" rIns="0" bIns="10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3333CC"/>
              </a:solidFill>
            </a:endParaRPr>
          </a:p>
        </p:txBody>
      </p:sp>
      <p:sp>
        <p:nvSpPr>
          <p:cNvPr id="10" name="Oval 48">
            <a:extLst>
              <a:ext uri="{FF2B5EF4-FFF2-40B4-BE49-F238E27FC236}">
                <a16:creationId xmlns:a16="http://schemas.microsoft.com/office/drawing/2014/main" id="{C2407133-CF8E-DA4C-80D7-26BEC35F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4092575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lIns="10800" tIns="28800" rIns="0" bIns="108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18" name="Text Box 49">
            <a:extLst>
              <a:ext uri="{FF2B5EF4-FFF2-40B4-BE49-F238E27FC236}">
                <a16:creationId xmlns:a16="http://schemas.microsoft.com/office/drawing/2014/main" id="{52A1AC90-9B40-C417-5636-1B5C9D22F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4043363"/>
            <a:ext cx="4635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" tIns="28800" rIns="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2" name="Freeform 50">
            <a:extLst>
              <a:ext uri="{FF2B5EF4-FFF2-40B4-BE49-F238E27FC236}">
                <a16:creationId xmlns:a16="http://schemas.microsoft.com/office/drawing/2014/main" id="{AEAC546F-056F-C722-E810-79C745AE2C97}"/>
              </a:ext>
            </a:extLst>
          </p:cNvPr>
          <p:cNvSpPr>
            <a:spLocks/>
          </p:cNvSpPr>
          <p:nvPr/>
        </p:nvSpPr>
        <p:spPr bwMode="auto">
          <a:xfrm>
            <a:off x="1138238" y="2795588"/>
            <a:ext cx="1684337" cy="1371600"/>
          </a:xfrm>
          <a:custGeom>
            <a:avLst/>
            <a:gdLst>
              <a:gd name="T0" fmla="*/ 2147483646 w 300"/>
              <a:gd name="T1" fmla="*/ 0 h 300"/>
              <a:gd name="T2" fmla="*/ 0 w 300"/>
              <a:gd name="T3" fmla="*/ 2147483646 h 300"/>
              <a:gd name="T4" fmla="*/ 0 60000 65536"/>
              <a:gd name="T5" fmla="*/ 0 60000 65536"/>
              <a:gd name="T6" fmla="*/ 0 w 300"/>
              <a:gd name="T7" fmla="*/ 0 h 300"/>
              <a:gd name="T8" fmla="*/ 300 w 300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0800" tIns="28800" rIns="0" bIns="10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3333CC"/>
              </a:solidFill>
            </a:endParaRPr>
          </a:p>
        </p:txBody>
      </p:sp>
      <p:sp>
        <p:nvSpPr>
          <p:cNvPr id="13" name="Line 51">
            <a:extLst>
              <a:ext uri="{FF2B5EF4-FFF2-40B4-BE49-F238E27FC236}">
                <a16:creationId xmlns:a16="http://schemas.microsoft.com/office/drawing/2014/main" id="{86865768-B8B7-81C2-E226-BDC49A9E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" y="2917825"/>
            <a:ext cx="0" cy="12065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0800" tIns="28800" rIns="0" bIns="10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3333CC"/>
              </a:solidFill>
            </a:endParaRPr>
          </a:p>
        </p:txBody>
      </p:sp>
      <p:sp>
        <p:nvSpPr>
          <p:cNvPr id="14" name="Oval 52">
            <a:extLst>
              <a:ext uri="{FF2B5EF4-FFF2-40B4-BE49-F238E27FC236}">
                <a16:creationId xmlns:a16="http://schemas.microsoft.com/office/drawing/2014/main" id="{EDACE7DE-EE2D-03A0-8927-F2BDE795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2411413"/>
            <a:ext cx="503238" cy="503237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lIns="10800" tIns="28800" rIns="0" bIns="108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22" name="Text Box 53">
            <a:extLst>
              <a:ext uri="{FF2B5EF4-FFF2-40B4-BE49-F238E27FC236}">
                <a16:creationId xmlns:a16="http://schemas.microsoft.com/office/drawing/2014/main" id="{9F69ABB0-88B9-9EB4-CF7E-2A6A814A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362200"/>
            <a:ext cx="4635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" tIns="28800" rIns="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" name="Oval 54">
            <a:extLst>
              <a:ext uri="{FF2B5EF4-FFF2-40B4-BE49-F238E27FC236}">
                <a16:creationId xmlns:a16="http://schemas.microsoft.com/office/drawing/2014/main" id="{B76AE9EF-4B4D-0743-C1B5-26AD4548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4098925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lIns="10800" tIns="28800" rIns="0" bIns="108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24" name="Text Box 55">
            <a:extLst>
              <a:ext uri="{FF2B5EF4-FFF2-40B4-BE49-F238E27FC236}">
                <a16:creationId xmlns:a16="http://schemas.microsoft.com/office/drawing/2014/main" id="{E3824EE0-A46E-BA2F-0C12-B10A90601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049713"/>
            <a:ext cx="4635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" tIns="28800" rIns="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" name="Line 56">
            <a:extLst>
              <a:ext uri="{FF2B5EF4-FFF2-40B4-BE49-F238E27FC236}">
                <a16:creationId xmlns:a16="http://schemas.microsoft.com/office/drawing/2014/main" id="{CF8B2F67-0C27-0A88-371D-6A47CA1CE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6188" y="4335463"/>
            <a:ext cx="15113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0800" tIns="28800" rIns="0" bIns="108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3333CC"/>
              </a:solidFill>
            </a:endParaRPr>
          </a:p>
        </p:txBody>
      </p:sp>
      <p:sp>
        <p:nvSpPr>
          <p:cNvPr id="21526" name="Text Box 39">
            <a:extLst>
              <a:ext uri="{FF2B5EF4-FFF2-40B4-BE49-F238E27FC236}">
                <a16:creationId xmlns:a16="http://schemas.microsoft.com/office/drawing/2014/main" id="{664B1264-964B-4981-4C6A-DBE5C807D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3475038"/>
            <a:ext cx="2547937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0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0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5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0    0   0   0    0</a:t>
            </a:r>
          </a:p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5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0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0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1527" name="AutoShape 40">
            <a:extLst>
              <a:ext uri="{FF2B5EF4-FFF2-40B4-BE49-F238E27FC236}">
                <a16:creationId xmlns:a16="http://schemas.microsoft.com/office/drawing/2014/main" id="{781E6D58-66D1-0104-56D1-79444198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3676650"/>
            <a:ext cx="2808287" cy="2755900"/>
          </a:xfrm>
          <a:prstGeom prst="bracketPair">
            <a:avLst>
              <a:gd name="adj" fmla="val 5523"/>
            </a:avLst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3333CC"/>
              </a:solidFill>
              <a:ea typeface="楷体_GB2312"/>
              <a:cs typeface="楷体_GB2312"/>
            </a:endParaRPr>
          </a:p>
          <a:p>
            <a:pPr algn="ctr" eaLnBrk="1" hangingPunct="1"/>
            <a:endParaRPr lang="en-US" altLang="zh-CN" sz="2400">
              <a:solidFill>
                <a:srgbClr val="3333CC"/>
              </a:solidFill>
              <a:ea typeface="楷体_GB2312"/>
              <a:cs typeface="楷体_GB2312"/>
            </a:endParaRPr>
          </a:p>
          <a:p>
            <a:pPr algn="ctr" eaLnBrk="1" hangingPunct="1"/>
            <a:endParaRPr lang="en-US" altLang="zh-CN" sz="2400">
              <a:solidFill>
                <a:srgbClr val="3333CC"/>
              </a:solidFill>
              <a:ea typeface="楷体_GB2312"/>
              <a:cs typeface="楷体_GB2312"/>
            </a:endParaRPr>
          </a:p>
          <a:p>
            <a:pPr algn="ctr" eaLnBrk="1" hangingPunct="1"/>
            <a:endParaRPr lang="en-US" altLang="zh-CN" sz="2400">
              <a:solidFill>
                <a:srgbClr val="3333CC"/>
              </a:solidFill>
              <a:ea typeface="楷体_GB2312"/>
              <a:cs typeface="楷体_GB2312"/>
            </a:endParaRPr>
          </a:p>
          <a:p>
            <a:pPr algn="ctr" eaLnBrk="1" hangingPunct="1"/>
            <a:endParaRPr lang="en-US" altLang="zh-CN" sz="2400">
              <a:solidFill>
                <a:srgbClr val="3333CC"/>
              </a:solidFill>
              <a:ea typeface="楷体_GB2312"/>
              <a:cs typeface="楷体_GB2312"/>
            </a:endParaRPr>
          </a:p>
          <a:p>
            <a:pPr algn="ctr" eaLnBrk="1" hangingPunct="1"/>
            <a:endParaRPr lang="en-US" altLang="zh-CN" sz="2400">
              <a:solidFill>
                <a:srgbClr val="3333CC"/>
              </a:solidFill>
              <a:ea typeface="楷体_GB2312"/>
              <a:cs typeface="楷体_GB2312"/>
            </a:endParaRPr>
          </a:p>
          <a:p>
            <a:pPr algn="ctr" eaLnBrk="1" hangingPunct="1"/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21528" name="Rectangle 41">
            <a:extLst>
              <a:ext uri="{FF2B5EF4-FFF2-40B4-BE49-F238E27FC236}">
                <a16:creationId xmlns:a16="http://schemas.microsoft.com/office/drawing/2014/main" id="{4DC1AAC6-3494-157B-CBFC-3E6B36316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4484688"/>
            <a:ext cx="904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arc=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1529" name="Rectangle 42">
            <a:extLst>
              <a:ext uri="{FF2B5EF4-FFF2-40B4-BE49-F238E27FC236}">
                <a16:creationId xmlns:a16="http://schemas.microsoft.com/office/drawing/2014/main" id="{965E2E2B-3F3E-C850-1D5F-7A007BC3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3019425"/>
            <a:ext cx="287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  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lang="zh-CN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1530" name="Rectangle 43">
            <a:extLst>
              <a:ext uri="{FF2B5EF4-FFF2-40B4-BE49-F238E27FC236}">
                <a16:creationId xmlns:a16="http://schemas.microsoft.com/office/drawing/2014/main" id="{42966526-2F56-5EAA-3128-6D406AA4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451225"/>
            <a:ext cx="61912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</a:p>
          <a:p>
            <a:pPr eaLnBrk="1" hangingPunct="1">
              <a:lnSpc>
                <a:spcPct val="155000"/>
              </a:lnSpc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</a:p>
          <a:p>
            <a:pPr eaLnBrk="1" hangingPunct="1">
              <a:lnSpc>
                <a:spcPct val="155000"/>
              </a:lnSpc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155000"/>
              </a:lnSpc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</a:p>
          <a:p>
            <a:pPr eaLnBrk="1" hangingPunct="1">
              <a:lnSpc>
                <a:spcPct val="155000"/>
              </a:lnSpc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lang="zh-CN" altLang="en-US" sz="240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1531" name="Group 57">
            <a:extLst>
              <a:ext uri="{FF2B5EF4-FFF2-40B4-BE49-F238E27FC236}">
                <a16:creationId xmlns:a16="http://schemas.microsoft.com/office/drawing/2014/main" id="{2A7F56AB-926A-64D8-29CB-67DB7C35D249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52650"/>
            <a:ext cx="3597275" cy="555625"/>
            <a:chOff x="2882" y="998"/>
            <a:chExt cx="2266" cy="350"/>
          </a:xfrm>
        </p:grpSpPr>
        <p:sp>
          <p:nvSpPr>
            <p:cNvPr id="21540" name="Text Box 58">
              <a:extLst>
                <a:ext uri="{FF2B5EF4-FFF2-40B4-BE49-F238E27FC236}">
                  <a16:creationId xmlns:a16="http://schemas.microsoft.com/office/drawing/2014/main" id="{33219D1C-1641-9C22-E83A-5A6FAC601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998"/>
              <a:ext cx="1411" cy="345"/>
            </a:xfrm>
            <a:prstGeom prst="rect">
              <a:avLst/>
            </a:prstGeom>
            <a:noFill/>
            <a:ln w="28575">
              <a:solidFill>
                <a:srgbClr val="00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00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  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  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lang="zh-CN" altLang="en-US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6" name="Line 59">
              <a:extLst>
                <a:ext uri="{FF2B5EF4-FFF2-40B4-BE49-F238E27FC236}">
                  <a16:creationId xmlns:a16="http://schemas.microsoft.com/office/drawing/2014/main" id="{B6E482B3-2461-AB4C-F868-0EB27C17B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27" name="Line 60">
              <a:extLst>
                <a:ext uri="{FF2B5EF4-FFF2-40B4-BE49-F238E27FC236}">
                  <a16:creationId xmlns:a16="http://schemas.microsoft.com/office/drawing/2014/main" id="{B7E0532C-FDE3-B2DA-5F45-C2EE19BBF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28" name="Line 61">
              <a:extLst>
                <a:ext uri="{FF2B5EF4-FFF2-40B4-BE49-F238E27FC236}">
                  <a16:creationId xmlns:a16="http://schemas.microsoft.com/office/drawing/2014/main" id="{A96615E1-DCA2-F6C3-21FA-BA2ED5755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" y="998"/>
              <a:ext cx="0" cy="336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3333CC"/>
                </a:solidFill>
              </a:endParaRPr>
            </a:p>
          </p:txBody>
        </p:sp>
        <p:sp>
          <p:nvSpPr>
            <p:cNvPr id="21544" name="Rectangle 62">
              <a:extLst>
                <a:ext uri="{FF2B5EF4-FFF2-40B4-BE49-F238E27FC236}">
                  <a16:creationId xmlns:a16="http://schemas.microsoft.com/office/drawing/2014/main" id="{BBB86255-0499-B142-6973-01F4561E0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1021"/>
              <a:ext cx="8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vertex=</a:t>
              </a:r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21532" name="TextBox 32">
            <a:extLst>
              <a:ext uri="{FF2B5EF4-FFF2-40B4-BE49-F238E27FC236}">
                <a16:creationId xmlns:a16="http://schemas.microsoft.com/office/drawing/2014/main" id="{08DB3583-CF96-80C7-0BF5-F94F123F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2184400"/>
            <a:ext cx="488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2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21533" name="TextBox 33">
            <a:extLst>
              <a:ext uri="{FF2B5EF4-FFF2-40B4-BE49-F238E27FC236}">
                <a16:creationId xmlns:a16="http://schemas.microsoft.com/office/drawing/2014/main" id="{8E19E146-3801-04D0-B7E3-4FEDCFE8F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3251200"/>
            <a:ext cx="66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3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21534" name="TextBox 34">
            <a:extLst>
              <a:ext uri="{FF2B5EF4-FFF2-40B4-BE49-F238E27FC236}">
                <a16:creationId xmlns:a16="http://schemas.microsoft.com/office/drawing/2014/main" id="{082845FA-B72D-0E25-7B8F-3B2662DB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3148013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4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21535" name="TextBox 35">
            <a:extLst>
              <a:ext uri="{FF2B5EF4-FFF2-40B4-BE49-F238E27FC236}">
                <a16:creationId xmlns:a16="http://schemas.microsoft.com/office/drawing/2014/main" id="{FE83A385-5903-4DAB-EF9D-053000501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3830638"/>
            <a:ext cx="48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3333CC"/>
                </a:solidFill>
                <a:ea typeface="楷体_GB2312"/>
                <a:cs typeface="楷体_GB2312"/>
              </a:rPr>
              <a:t>5</a:t>
            </a:r>
            <a:endParaRPr lang="zh-CN" altLang="en-US" sz="2400">
              <a:solidFill>
                <a:srgbClr val="3333CC"/>
              </a:solidFill>
              <a:ea typeface="楷体_GB2312"/>
              <a:cs typeface="楷体_GB2312"/>
            </a:endParaRPr>
          </a:p>
        </p:txBody>
      </p:sp>
      <p:sp>
        <p:nvSpPr>
          <p:cNvPr id="21536" name="矩形 37">
            <a:extLst>
              <a:ext uri="{FF2B5EF4-FFF2-40B4-BE49-F238E27FC236}">
                <a16:creationId xmlns:a16="http://schemas.microsoft.com/office/drawing/2014/main" id="{C629F273-FAAE-70D3-4FC5-9338AEB16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198813"/>
            <a:ext cx="476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i="1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lang="en-US" altLang="zh-CN" sz="2400">
              <a:solidFill>
                <a:srgbClr val="FFFFFF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5" name="Oval 48">
            <a:extLst>
              <a:ext uri="{FF2B5EF4-FFF2-40B4-BE49-F238E27FC236}">
                <a16:creationId xmlns:a16="http://schemas.microsoft.com/office/drawing/2014/main" id="{31B59FE7-0F33-67B0-4C52-DB261D8D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238500"/>
            <a:ext cx="503237" cy="503238"/>
          </a:xfrm>
          <a:prstGeom prst="ellipse">
            <a:avLst/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lIns="10800" tIns="28800" rIns="0" bIns="108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538" name="Text Box 49">
            <a:extLst>
              <a:ext uri="{FF2B5EF4-FFF2-40B4-BE49-F238E27FC236}">
                <a16:creationId xmlns:a16="http://schemas.microsoft.com/office/drawing/2014/main" id="{C1395D63-50C9-D637-40A6-0A9A45C18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3189288"/>
            <a:ext cx="4635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" tIns="28800" rIns="0" bIns="10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7" name="椭圆形标注 41">
            <a:extLst>
              <a:ext uri="{FF2B5EF4-FFF2-40B4-BE49-F238E27FC236}">
                <a16:creationId xmlns:a16="http://schemas.microsoft.com/office/drawing/2014/main" id="{CDEF6ECF-152F-2E62-0721-14DFB15C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771525"/>
            <a:ext cx="1066800" cy="666750"/>
          </a:xfrm>
          <a:prstGeom prst="wedgeEllipseCallout">
            <a:avLst>
              <a:gd name="adj1" fmla="val -102977"/>
              <a:gd name="adj2" fmla="val 182500"/>
            </a:avLst>
          </a:prstGeom>
          <a:solidFill>
            <a:srgbClr val="00CC99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82550" tIns="41275" rIns="82550" bIns="41275" anchor="ctr"/>
          <a:lstStyle>
            <a:lvl1pPr>
              <a:spcBef>
                <a:spcPct val="50000"/>
              </a:spcBef>
              <a:buSzPct val="95000"/>
              <a:buFont typeface="Wingdings" panose="05000000000000000000" pitchFamily="2" charset="2"/>
              <a:buChar char="n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fontAlgn="auto" hangingPunct="1"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24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endParaRPr lang="zh-CN" altLang="en-US" b="0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第1章软件工程学概述(修改)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550" tIns="41275" rIns="82550" bIns="412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550" tIns="41275" rIns="82550" bIns="4127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75000"/>
          <a:buFont typeface="Wingding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第5章 树和二叉树2of3-fjj</Template>
  <TotalTime>24</TotalTime>
  <Words>180</Words>
  <Application>Microsoft Office PowerPoint</Application>
  <PresentationFormat>全屏显示(4:3)</PresentationFormat>
  <Paragraphs>81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楷体_GB2312</vt:lpstr>
      <vt:lpstr>Arial</vt:lpstr>
      <vt:lpstr>Calibri</vt:lpstr>
      <vt:lpstr>Times New Roman</vt:lpstr>
      <vt:lpstr>Wingdings</vt:lpstr>
      <vt:lpstr>第1章软件工程学概述(修改)</vt:lpstr>
      <vt:lpstr>自定义设计方案</vt:lpstr>
      <vt:lpstr>Beamer</vt:lpstr>
      <vt:lpstr>位图图像</vt:lpstr>
      <vt:lpstr>图——插入与删除节点</vt:lpstr>
      <vt:lpstr>删除第2个节点(V2)</vt:lpstr>
      <vt:lpstr>在V2前插入节点VI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理解递归</dc:title>
  <dc:creator>AdministratorF</dc:creator>
  <cp:lastModifiedBy>jing sun</cp:lastModifiedBy>
  <cp:revision>41</cp:revision>
  <dcterms:created xsi:type="dcterms:W3CDTF">2018-11-26T08:01:36Z</dcterms:created>
  <dcterms:modified xsi:type="dcterms:W3CDTF">2023-12-12T15:06:36Z</dcterms:modified>
</cp:coreProperties>
</file>