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DCB02-C653-4974-A845-E809630E7082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C374-C9E3-40C0-A0BF-44D7C7636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0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CC374-C9E3-40C0-A0BF-44D7C7636A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2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7AFED-9D5F-F683-4DE0-2FA868051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BBC88-CAD0-FB1C-9D91-3FCC7977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53551-1BA4-C87A-7762-356AB713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D6B1-685C-45F6-867B-54CCABA29016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4E46C-B5E0-F0B4-9AE2-51736F6F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D90FB-D96E-CB8F-7D41-6CF09145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FCE-A383-4AA6-95F7-2D4E2E884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77856-67EE-F630-905A-7639032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F2F9C1-06D6-CD7D-4121-2F391DECF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A1DDA-3A40-6B51-CE2D-80EFFD8A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D6B1-685C-45F6-867B-54CCABA29016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E3A8C-CF28-C770-8EFD-E9D52E4C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2C730-01FB-A940-C7D6-FB5A6385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FCE-A383-4AA6-95F7-2D4E2E884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3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006062-7FD0-7B24-A93F-5C97BB54D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F28F5-7A4A-5E1A-2F82-480CB8E78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EA4C5-B5E6-6674-1CB1-AF9ACDAD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D6B1-685C-45F6-867B-54CCABA29016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39CB2-5F67-61D9-CD0F-47CFFE3C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D01E5-F7F3-6D00-6D1E-7AB1B5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FCE-A383-4AA6-95F7-2D4E2E884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90CE0-C8B7-033C-9B0E-F3301682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ADCD3-50FD-B8AC-0EAF-2AB3A633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A1517-999C-9222-DFA2-4EE9F7C8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D6B1-685C-45F6-867B-54CCABA29016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E8E15-CF6C-BA8A-1BBB-FBCF9778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A3F60-8ECE-085E-FCAF-15D06FFE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FCE-A383-4AA6-95F7-2D4E2E884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7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4B7DE-1B41-E769-6925-4DDFCB08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5F549-7426-43FB-B1A5-74482022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F3F59-0B00-21B6-87B8-B2D7D714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D6B1-685C-45F6-867B-54CCABA29016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01227-A34D-2B81-E044-0DE89C5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51CAD-ED4F-07A5-49A0-BEC066CB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FCE-A383-4AA6-95F7-2D4E2E884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5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9F315-A19C-87AE-7F8A-071A7E0F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84FED-2434-8402-9779-E902E20DB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823CEB-CDDA-7540-01F9-1F02DD9D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37200-E62D-F2EA-D7C8-798CC576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D6B1-685C-45F6-867B-54CCABA29016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1F5E6-40AF-561D-01AE-4ED2F8C2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E59C6-5A20-95B2-02D0-8E13E957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FCE-A383-4AA6-95F7-2D4E2E884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4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170A-B9FA-280B-EA19-673E839C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94588-88FF-B2B8-F6C5-023290988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2C8A4-C828-1B1E-0C81-E9EE475F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71F09E-32B8-85A9-F344-C4165435B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EC5F0A-7F27-A7C1-BC7D-6746F7E9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57719F-F172-E8D2-3660-7A1C140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D6B1-685C-45F6-867B-54CCABA29016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13E21D-13C5-9C19-9891-426148A2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7A7FAF-F893-77BA-5A0E-FF19B6CF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FCE-A383-4AA6-95F7-2D4E2E884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6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69059-E6D2-2260-B6D0-61C5B327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FF84D7-ED9C-8221-7C79-BF2382AC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D6B1-685C-45F6-867B-54CCABA29016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6A4B10-2FF8-C393-2034-F26A007B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0722DD-8430-E4C3-6ECE-6F608F95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FCE-A383-4AA6-95F7-2D4E2E884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1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C6C5FE-9F1B-0376-201E-DB7A7099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D6B1-685C-45F6-867B-54CCABA29016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04A1B1-ABCB-876A-83B8-B722F24C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A1D970-8A5B-338A-1DF8-A7C50393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FCE-A383-4AA6-95F7-2D4E2E884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2545B-5E9C-642F-B3B3-8436F318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7AFA3-90FB-A3AA-8432-34E305E1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FDE28-40A5-F0D6-4968-7381A6AE7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2B59A-D4AB-4ADB-3344-35B03048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D6B1-685C-45F6-867B-54CCABA29016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E613C-5934-CAFE-B66B-8E13BDF5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2A9BA-6C74-ECCD-AA94-A9F2DE9A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FCE-A383-4AA6-95F7-2D4E2E884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4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AD839-ABA5-5745-B32C-9932A44E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CDDA0-5CEB-79F7-6588-0FFE6FBC9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1426A8-E901-4AA8-0A13-1F27338E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47673-A79C-F43B-EF91-C05F4B35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D6B1-685C-45F6-867B-54CCABA29016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726F0-67A4-786C-E368-7F502069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1BFF-F654-F868-71FB-3739F6A7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FCE-A383-4AA6-95F7-2D4E2E884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832DC3-B4AD-1EA4-561F-33E48ABD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2F01D-32F1-6352-FE47-CB0F4EAC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107FD-676D-C6E3-44DC-D17908B09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D6B1-685C-45F6-867B-54CCABA29016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76BDC-E197-5D52-CD48-496479E7E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32625-7288-1292-538A-65D3AC275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DFCE-A383-4AA6-95F7-2D4E2E884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Jz411b7Y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ilibili.com/video/BV1so4y1o7KJ?p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A0A6017-FA60-1B7D-9218-D72379392879}"/>
              </a:ext>
            </a:extLst>
          </p:cNvPr>
          <p:cNvSpPr txBox="1"/>
          <p:nvPr/>
        </p:nvSpPr>
        <p:spPr>
          <a:xfrm>
            <a:off x="353786" y="635951"/>
            <a:ext cx="11484428" cy="3949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问题描述</a:t>
            </a:r>
            <a:endParaRPr lang="en-US" altLang="zh-CN" sz="2600" dirty="0">
              <a:effectLst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设有编号为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，……，</a:t>
            </a:r>
            <a:r>
              <a:rPr lang="en-US" altLang="zh-CN" sz="2600" i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n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600" i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&gt;0) 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个人围成一个圈，每个人持有一个密码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600" i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，从第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1 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个人开始报数，报到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600" i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 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时停止报数，报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600" i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 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的人出圈，再从他的下一个人起重新报数，报到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600" i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 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时停止报数，报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600" i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 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的出圈，……，如此下去，直到所有人全部出圈为止。当任意给定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600" i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n 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和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600" i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 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后，设计算法求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600" i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n </a:t>
            </a:r>
            <a:r>
              <a:rPr lang="zh-CN" altLang="zh-CN" sz="26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个人出圈的次序。</a:t>
            </a:r>
            <a:endParaRPr lang="zh-CN" altLang="en-US" sz="26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8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EB47D9-F929-5778-4026-640269AF15FC}"/>
              </a:ext>
            </a:extLst>
          </p:cNvPr>
          <p:cNvSpPr txBox="1"/>
          <p:nvPr/>
        </p:nvSpPr>
        <p:spPr>
          <a:xfrm>
            <a:off x="2013857" y="958334"/>
            <a:ext cx="8479972" cy="314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动画演示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hlinkClick r:id="rId3"/>
            </a:endParaRPr>
          </a:p>
          <a:p>
            <a:pPr>
              <a:lnSpc>
                <a:spcPct val="20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https://www.bilibili.com/video/BV1Jz411b7Yc/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编程参考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hlinkClick r:id="rId4"/>
              </a:rPr>
              <a:t>https://www.bilibili.com/video/BV1so4y1o7KJ?p=2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38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143</Words>
  <Application>Microsoft Office PowerPoint</Application>
  <PresentationFormat>宽屏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jing</dc:creator>
  <cp:lastModifiedBy>sun jing</cp:lastModifiedBy>
  <cp:revision>4</cp:revision>
  <dcterms:created xsi:type="dcterms:W3CDTF">2022-09-22T07:27:32Z</dcterms:created>
  <dcterms:modified xsi:type="dcterms:W3CDTF">2022-09-22T07:30:07Z</dcterms:modified>
</cp:coreProperties>
</file>