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7"/>
  </p:notesMasterIdLst>
  <p:sldIdLst>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60" userDrawn="1">
          <p15:clr>
            <a:srgbClr val="A4A3A4"/>
          </p15:clr>
        </p15:guide>
        <p15:guide id="3" orient="horz" pos="1680" userDrawn="1">
          <p15:clr>
            <a:srgbClr val="A4A3A4"/>
          </p15:clr>
        </p15:guide>
        <p15:guide id="4" pos="7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6F0B"/>
    <a:srgbClr val="2EB87F"/>
    <a:srgbClr val="BBDCD0"/>
    <a:srgbClr val="8ED6B8"/>
    <a:srgbClr val="81C1A7"/>
    <a:srgbClr val="1FB781"/>
    <a:srgbClr val="FFAA65"/>
    <a:srgbClr val="23BB7F"/>
    <a:srgbClr val="B055BB"/>
    <a:srgbClr val="0A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1"/>
    <p:restoredTop sz="95388" autoAdjust="0"/>
  </p:normalViewPr>
  <p:slideViewPr>
    <p:cSldViewPr snapToGrid="0">
      <p:cViewPr>
        <p:scale>
          <a:sx n="100" d="100"/>
          <a:sy n="100" d="100"/>
        </p:scale>
        <p:origin x="1218" y="234"/>
      </p:cViewPr>
      <p:guideLst>
        <p:guide orient="horz" pos="3336"/>
        <p:guide pos="360"/>
        <p:guide orient="horz" pos="1680"/>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078E7-E175-4F78-B61C-B486E6C365AA}"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F9556-628C-4037-9322-5DA58D259DAF}" type="slidenum">
              <a:rPr lang="en-US" smtClean="0"/>
              <a:t>‹#›</a:t>
            </a:fld>
            <a:endParaRPr lang="en-US"/>
          </a:p>
        </p:txBody>
      </p:sp>
    </p:spTree>
    <p:extLst>
      <p:ext uri="{BB962C8B-B14F-4D97-AF65-F5344CB8AC3E}">
        <p14:creationId xmlns:p14="http://schemas.microsoft.com/office/powerpoint/2010/main" val="15426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CF9556-628C-4037-9322-5DA58D259DAF}" type="slidenum">
              <a:rPr lang="en-US" smtClean="0"/>
              <a:t>2</a:t>
            </a:fld>
            <a:endParaRPr lang="en-US"/>
          </a:p>
        </p:txBody>
      </p:sp>
    </p:spTree>
    <p:extLst>
      <p:ext uri="{BB962C8B-B14F-4D97-AF65-F5344CB8AC3E}">
        <p14:creationId xmlns:p14="http://schemas.microsoft.com/office/powerpoint/2010/main" val="268906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emf"/><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emf"/><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51CF0B-774C-A54F-947A-43C7FDD5DE1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03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51CF0B-774C-A54F-947A-43C7FDD5DE1C}" type="slidenum">
              <a:rPr lang="en-US" smtClean="0"/>
              <a:t>‹#›</a:t>
            </a:fld>
            <a:endParaRPr lang="en-US" dirty="0"/>
          </a:p>
        </p:txBody>
      </p:sp>
    </p:spTree>
    <p:extLst>
      <p:ext uri="{BB962C8B-B14F-4D97-AF65-F5344CB8AC3E}">
        <p14:creationId xmlns:p14="http://schemas.microsoft.com/office/powerpoint/2010/main" val="244227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51CF0B-774C-A54F-947A-43C7FDD5DE1C}" type="slidenum">
              <a:rPr lang="en-US" smtClean="0"/>
              <a:t>‹#›</a:t>
            </a:fld>
            <a:endParaRPr lang="en-US" dirty="0"/>
          </a:p>
        </p:txBody>
      </p:sp>
    </p:spTree>
    <p:extLst>
      <p:ext uri="{BB962C8B-B14F-4D97-AF65-F5344CB8AC3E}">
        <p14:creationId xmlns:p14="http://schemas.microsoft.com/office/powerpoint/2010/main" val="188710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31445678-5922-0D9E-6854-34CDDF535B9A}"/>
              </a:ext>
              <a:ext uri="{C183D7F6-B498-43B3-948B-1728B52AA6E4}">
                <adec:decorative xmlns:adec="http://schemas.microsoft.com/office/drawing/2017/decorative" val="1"/>
              </a:ext>
            </a:extLst>
          </p:cNvPr>
          <p:cNvGrpSpPr/>
          <p:nvPr userDrawn="1"/>
        </p:nvGrpSpPr>
        <p:grpSpPr>
          <a:xfrm>
            <a:off x="6350" y="1460413"/>
            <a:ext cx="12185650" cy="5364163"/>
            <a:chOff x="6350" y="1460413"/>
            <a:chExt cx="12185650" cy="5364163"/>
          </a:xfrm>
        </p:grpSpPr>
        <p:pic>
          <p:nvPicPr>
            <p:cNvPr id="55" name="Picture 54">
              <a:extLst>
                <a:ext uri="{FF2B5EF4-FFF2-40B4-BE49-F238E27FC236}">
                  <a16:creationId xmlns:a16="http://schemas.microsoft.com/office/drawing/2014/main" id="{EFBB3930-65BE-C67D-75F8-C29BCAC0BCF7}"/>
                </a:ext>
              </a:extLst>
            </p:cNvPr>
            <p:cNvPicPr>
              <a:picLocks noChangeAspect="1"/>
            </p:cNvPicPr>
            <p:nvPr userDrawn="1"/>
          </p:nvPicPr>
          <p:blipFill>
            <a:blip r:embed="rId2"/>
            <a:stretch>
              <a:fillRect/>
            </a:stretch>
          </p:blipFill>
          <p:spPr>
            <a:xfrm>
              <a:off x="6350" y="1460413"/>
              <a:ext cx="12185650" cy="4523556"/>
            </a:xfrm>
            <a:prstGeom prst="rect">
              <a:avLst/>
            </a:prstGeom>
          </p:spPr>
        </p:pic>
        <p:pic>
          <p:nvPicPr>
            <p:cNvPr id="20" name="Picture 19">
              <a:extLst>
                <a:ext uri="{FF2B5EF4-FFF2-40B4-BE49-F238E27FC236}">
                  <a16:creationId xmlns:a16="http://schemas.microsoft.com/office/drawing/2014/main" id="{266A9694-6EC0-EF34-47E7-7D6882C86446}"/>
                </a:ext>
              </a:extLst>
            </p:cNvPr>
            <p:cNvPicPr>
              <a:picLocks noChangeAspect="1"/>
            </p:cNvPicPr>
            <p:nvPr userDrawn="1"/>
          </p:nvPicPr>
          <p:blipFill rotWithShape="1">
            <a:blip r:embed="rId3"/>
            <a:srcRect r="2854"/>
            <a:stretch/>
          </p:blipFill>
          <p:spPr>
            <a:xfrm>
              <a:off x="1385366" y="1933400"/>
              <a:ext cx="10800284" cy="4891176"/>
            </a:xfrm>
            <a:prstGeom prst="rect">
              <a:avLst/>
            </a:prstGeom>
          </p:spPr>
        </p:pic>
      </p:grpSp>
      <p:sp>
        <p:nvSpPr>
          <p:cNvPr id="2" name="Title 1">
            <a:extLst>
              <a:ext uri="{FF2B5EF4-FFF2-40B4-BE49-F238E27FC236}">
                <a16:creationId xmlns:a16="http://schemas.microsoft.com/office/drawing/2014/main" id="{F7286A7E-ECC6-8B64-7478-CBE43FBDAAAA}"/>
              </a:ext>
              <a:ext uri="{C183D7F6-B498-43B3-948B-1728B52AA6E4}">
                <adec:decorative xmlns:adec="http://schemas.microsoft.com/office/drawing/2017/decorative" val="0"/>
              </a:ext>
            </a:extLst>
          </p:cNvPr>
          <p:cNvSpPr>
            <a:spLocks noGrp="1"/>
          </p:cNvSpPr>
          <p:nvPr userDrawn="1">
            <p:ph type="title" hasCustomPrompt="1"/>
          </p:nvPr>
        </p:nvSpPr>
        <p:spPr>
          <a:xfrm>
            <a:off x="838200" y="311861"/>
            <a:ext cx="10515600" cy="958251"/>
          </a:xfrm>
        </p:spPr>
        <p:txBody>
          <a:bodyPr>
            <a:normAutofit/>
          </a:bodyPr>
          <a:lstStyle>
            <a:lvl1pPr algn="ctr">
              <a:defRPr sz="6000" b="1" cap="all" baseline="0"/>
            </a:lvl1pPr>
          </a:lstStyle>
          <a:p>
            <a:r>
              <a:rPr lang="en-US" noProof="0" dirty="0"/>
              <a:t>Add title here</a:t>
            </a:r>
          </a:p>
        </p:txBody>
      </p:sp>
      <p:sp>
        <p:nvSpPr>
          <p:cNvPr id="5" name="Text Placeholder 5">
            <a:extLst>
              <a:ext uri="{FF2B5EF4-FFF2-40B4-BE49-F238E27FC236}">
                <a16:creationId xmlns:a16="http://schemas.microsoft.com/office/drawing/2014/main" id="{6C5FDC83-F05F-E2CC-B26D-0B062CC49973}"/>
              </a:ext>
            </a:extLst>
          </p:cNvPr>
          <p:cNvSpPr>
            <a:spLocks noGrp="1"/>
          </p:cNvSpPr>
          <p:nvPr>
            <p:ph type="body" sz="quarter" idx="51" hasCustomPrompt="1"/>
          </p:nvPr>
        </p:nvSpPr>
        <p:spPr>
          <a:xfrm>
            <a:off x="679175" y="3754892"/>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2" name="Text Placeholder 97">
            <a:extLst>
              <a:ext uri="{FF2B5EF4-FFF2-40B4-BE49-F238E27FC236}">
                <a16:creationId xmlns:a16="http://schemas.microsoft.com/office/drawing/2014/main" id="{9A27C53F-0D89-34D4-E4E8-175EBF1A1B73}"/>
              </a:ext>
            </a:extLst>
          </p:cNvPr>
          <p:cNvSpPr>
            <a:spLocks noGrp="1"/>
          </p:cNvSpPr>
          <p:nvPr userDrawn="1">
            <p:ph type="body" sz="quarter" idx="37" hasCustomPrompt="1"/>
          </p:nvPr>
        </p:nvSpPr>
        <p:spPr>
          <a:xfrm>
            <a:off x="390035" y="3477320"/>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86" name="Text Placeholder 61">
            <a:extLst>
              <a:ext uri="{FF2B5EF4-FFF2-40B4-BE49-F238E27FC236}">
                <a16:creationId xmlns:a16="http://schemas.microsoft.com/office/drawing/2014/main" id="{D33323FB-3657-DBF3-C660-8E53E914CD76}"/>
              </a:ext>
            </a:extLst>
          </p:cNvPr>
          <p:cNvSpPr>
            <a:spLocks noGrp="1"/>
          </p:cNvSpPr>
          <p:nvPr userDrawn="1">
            <p:ph type="body" sz="quarter" idx="23" hasCustomPrompt="1"/>
          </p:nvPr>
        </p:nvSpPr>
        <p:spPr>
          <a:xfrm>
            <a:off x="847719" y="4379822"/>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87" name="Text Placeholder 63">
            <a:extLst>
              <a:ext uri="{FF2B5EF4-FFF2-40B4-BE49-F238E27FC236}">
                <a16:creationId xmlns:a16="http://schemas.microsoft.com/office/drawing/2014/main" id="{EFB7B0D0-66A4-7017-E2C8-BFD66BD3AE13}"/>
              </a:ext>
            </a:extLst>
          </p:cNvPr>
          <p:cNvSpPr>
            <a:spLocks noGrp="1"/>
          </p:cNvSpPr>
          <p:nvPr userDrawn="1">
            <p:ph type="body" sz="quarter" idx="24" hasCustomPrompt="1"/>
          </p:nvPr>
        </p:nvSpPr>
        <p:spPr>
          <a:xfrm>
            <a:off x="847719" y="486750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6" name="Text Placeholder 5">
            <a:extLst>
              <a:ext uri="{FF2B5EF4-FFF2-40B4-BE49-F238E27FC236}">
                <a16:creationId xmlns:a16="http://schemas.microsoft.com/office/drawing/2014/main" id="{4642DFC3-40E7-73B0-2933-4E601A023BFC}"/>
              </a:ext>
            </a:extLst>
          </p:cNvPr>
          <p:cNvSpPr>
            <a:spLocks noGrp="1"/>
          </p:cNvSpPr>
          <p:nvPr userDrawn="1">
            <p:ph type="body" sz="quarter" idx="43" hasCustomPrompt="1"/>
          </p:nvPr>
        </p:nvSpPr>
        <p:spPr>
          <a:xfrm>
            <a:off x="1986839" y="1689617"/>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62" name="Text Placeholder 61">
            <a:extLst>
              <a:ext uri="{FF2B5EF4-FFF2-40B4-BE49-F238E27FC236}">
                <a16:creationId xmlns:a16="http://schemas.microsoft.com/office/drawing/2014/main" id="{ACF76DF4-511E-BCAD-24AA-1917D1893186}"/>
              </a:ext>
            </a:extLst>
          </p:cNvPr>
          <p:cNvSpPr>
            <a:spLocks noGrp="1"/>
          </p:cNvSpPr>
          <p:nvPr userDrawn="1">
            <p:ph type="body" sz="quarter" idx="11" hasCustomPrompt="1"/>
          </p:nvPr>
        </p:nvSpPr>
        <p:spPr>
          <a:xfrm>
            <a:off x="2156264" y="2304732"/>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64" name="Text Placeholder 63">
            <a:extLst>
              <a:ext uri="{FF2B5EF4-FFF2-40B4-BE49-F238E27FC236}">
                <a16:creationId xmlns:a16="http://schemas.microsoft.com/office/drawing/2014/main" id="{0844B068-8969-6321-4DD3-4767642367E2}"/>
              </a:ext>
            </a:extLst>
          </p:cNvPr>
          <p:cNvSpPr>
            <a:spLocks noGrp="1"/>
          </p:cNvSpPr>
          <p:nvPr userDrawn="1">
            <p:ph type="body" sz="quarter" idx="12" hasCustomPrompt="1"/>
          </p:nvPr>
        </p:nvSpPr>
        <p:spPr>
          <a:xfrm>
            <a:off x="2156264" y="279241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99" name="Text Placeholder 97">
            <a:extLst>
              <a:ext uri="{FF2B5EF4-FFF2-40B4-BE49-F238E27FC236}">
                <a16:creationId xmlns:a16="http://schemas.microsoft.com/office/drawing/2014/main" id="{DB29BEEB-8FD5-5346-B82F-8EAB6A747A29}"/>
              </a:ext>
            </a:extLst>
          </p:cNvPr>
          <p:cNvSpPr>
            <a:spLocks noGrp="1"/>
          </p:cNvSpPr>
          <p:nvPr userDrawn="1">
            <p:ph type="body" sz="quarter" idx="35" hasCustomPrompt="1"/>
          </p:nvPr>
        </p:nvSpPr>
        <p:spPr>
          <a:xfrm>
            <a:off x="3280120" y="2964580"/>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6" name="Text Placeholder 5">
            <a:extLst>
              <a:ext uri="{FF2B5EF4-FFF2-40B4-BE49-F238E27FC236}">
                <a16:creationId xmlns:a16="http://schemas.microsoft.com/office/drawing/2014/main" id="{85454582-ABBD-4964-8715-1EF2DFC1686A}"/>
              </a:ext>
            </a:extLst>
          </p:cNvPr>
          <p:cNvSpPr>
            <a:spLocks noGrp="1"/>
          </p:cNvSpPr>
          <p:nvPr>
            <p:ph type="body" sz="quarter" idx="57" hasCustomPrompt="1"/>
          </p:nvPr>
        </p:nvSpPr>
        <p:spPr>
          <a:xfrm>
            <a:off x="4159315" y="2413336"/>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0" name="Text Placeholder 97">
            <a:extLst>
              <a:ext uri="{FF2B5EF4-FFF2-40B4-BE49-F238E27FC236}">
                <a16:creationId xmlns:a16="http://schemas.microsoft.com/office/drawing/2014/main" id="{28877613-41C4-9119-BE28-5CAB258BF276}"/>
              </a:ext>
            </a:extLst>
          </p:cNvPr>
          <p:cNvSpPr>
            <a:spLocks noGrp="1"/>
          </p:cNvSpPr>
          <p:nvPr userDrawn="1">
            <p:ph type="body" sz="quarter" idx="36" hasCustomPrompt="1"/>
          </p:nvPr>
        </p:nvSpPr>
        <p:spPr>
          <a:xfrm>
            <a:off x="5450164" y="2104356"/>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9" name="Text Placeholder 61">
            <a:extLst>
              <a:ext uri="{FF2B5EF4-FFF2-40B4-BE49-F238E27FC236}">
                <a16:creationId xmlns:a16="http://schemas.microsoft.com/office/drawing/2014/main" id="{294539E2-59EE-DB6B-BA2A-518DE97D114B}"/>
              </a:ext>
            </a:extLst>
          </p:cNvPr>
          <p:cNvSpPr>
            <a:spLocks noGrp="1"/>
          </p:cNvSpPr>
          <p:nvPr userDrawn="1">
            <p:ph type="body" sz="quarter" idx="14" hasCustomPrompt="1"/>
          </p:nvPr>
        </p:nvSpPr>
        <p:spPr>
          <a:xfrm>
            <a:off x="4337915" y="3081612"/>
            <a:ext cx="1277962"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70" name="Text Placeholder 63">
            <a:extLst>
              <a:ext uri="{FF2B5EF4-FFF2-40B4-BE49-F238E27FC236}">
                <a16:creationId xmlns:a16="http://schemas.microsoft.com/office/drawing/2014/main" id="{26761B70-9720-A91A-9DE8-C71BB40499A4}"/>
              </a:ext>
            </a:extLst>
          </p:cNvPr>
          <p:cNvSpPr>
            <a:spLocks noGrp="1"/>
          </p:cNvSpPr>
          <p:nvPr userDrawn="1">
            <p:ph type="body" sz="quarter" idx="15" hasCustomPrompt="1"/>
          </p:nvPr>
        </p:nvSpPr>
        <p:spPr>
          <a:xfrm>
            <a:off x="4337915" y="3554052"/>
            <a:ext cx="1277962"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56" name="Text Placeholder 5">
            <a:extLst>
              <a:ext uri="{FF2B5EF4-FFF2-40B4-BE49-F238E27FC236}">
                <a16:creationId xmlns:a16="http://schemas.microsoft.com/office/drawing/2014/main" id="{FCE8B2AA-C2E9-5F8D-0EF1-A36A1966D279}"/>
              </a:ext>
            </a:extLst>
          </p:cNvPr>
          <p:cNvSpPr>
            <a:spLocks noGrp="1"/>
          </p:cNvSpPr>
          <p:nvPr>
            <p:ph type="body" sz="quarter" idx="52" hasCustomPrompt="1"/>
          </p:nvPr>
        </p:nvSpPr>
        <p:spPr>
          <a:xfrm>
            <a:off x="2772029" y="4868331"/>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3" name="Text Placeholder 97">
            <a:extLst>
              <a:ext uri="{FF2B5EF4-FFF2-40B4-BE49-F238E27FC236}">
                <a16:creationId xmlns:a16="http://schemas.microsoft.com/office/drawing/2014/main" id="{616D4056-5F98-5D42-8A8D-08560626E145}"/>
              </a:ext>
            </a:extLst>
          </p:cNvPr>
          <p:cNvSpPr>
            <a:spLocks noGrp="1"/>
          </p:cNvSpPr>
          <p:nvPr userDrawn="1">
            <p:ph type="body" sz="quarter" idx="38" hasCustomPrompt="1"/>
          </p:nvPr>
        </p:nvSpPr>
        <p:spPr>
          <a:xfrm>
            <a:off x="4070799" y="4546839"/>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89" name="Text Placeholder 61">
            <a:extLst>
              <a:ext uri="{FF2B5EF4-FFF2-40B4-BE49-F238E27FC236}">
                <a16:creationId xmlns:a16="http://schemas.microsoft.com/office/drawing/2014/main" id="{4F02E3FC-A398-A3E3-0ECA-A8A1C61ED4DA}"/>
              </a:ext>
            </a:extLst>
          </p:cNvPr>
          <p:cNvSpPr>
            <a:spLocks noGrp="1"/>
          </p:cNvSpPr>
          <p:nvPr userDrawn="1">
            <p:ph type="body" sz="quarter" idx="26" hasCustomPrompt="1"/>
          </p:nvPr>
        </p:nvSpPr>
        <p:spPr>
          <a:xfrm>
            <a:off x="2943701" y="5465548"/>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90" name="Text Placeholder 63">
            <a:extLst>
              <a:ext uri="{FF2B5EF4-FFF2-40B4-BE49-F238E27FC236}">
                <a16:creationId xmlns:a16="http://schemas.microsoft.com/office/drawing/2014/main" id="{AF627030-2DCF-9DA1-DB4E-EC8AA8265BEC}"/>
              </a:ext>
            </a:extLst>
          </p:cNvPr>
          <p:cNvSpPr>
            <a:spLocks noGrp="1"/>
          </p:cNvSpPr>
          <p:nvPr userDrawn="1">
            <p:ph type="body" sz="quarter" idx="27" hasCustomPrompt="1"/>
          </p:nvPr>
        </p:nvSpPr>
        <p:spPr>
          <a:xfrm>
            <a:off x="2943701" y="5953229"/>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57" name="Text Placeholder 5">
            <a:extLst>
              <a:ext uri="{FF2B5EF4-FFF2-40B4-BE49-F238E27FC236}">
                <a16:creationId xmlns:a16="http://schemas.microsoft.com/office/drawing/2014/main" id="{C4AF0805-0FC2-7B09-EA4F-BF7CE80CE69E}"/>
              </a:ext>
            </a:extLst>
          </p:cNvPr>
          <p:cNvSpPr>
            <a:spLocks noGrp="1"/>
          </p:cNvSpPr>
          <p:nvPr>
            <p:ph type="body" sz="quarter" idx="53" hasCustomPrompt="1"/>
          </p:nvPr>
        </p:nvSpPr>
        <p:spPr>
          <a:xfrm>
            <a:off x="5697529" y="4598571"/>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92" name="Text Placeholder 61">
            <a:extLst>
              <a:ext uri="{FF2B5EF4-FFF2-40B4-BE49-F238E27FC236}">
                <a16:creationId xmlns:a16="http://schemas.microsoft.com/office/drawing/2014/main" id="{11CD16D6-010B-3E00-E346-C449BE8A103F}"/>
              </a:ext>
            </a:extLst>
          </p:cNvPr>
          <p:cNvSpPr>
            <a:spLocks noGrp="1"/>
          </p:cNvSpPr>
          <p:nvPr userDrawn="1">
            <p:ph type="body" sz="quarter" idx="29" hasCustomPrompt="1"/>
          </p:nvPr>
        </p:nvSpPr>
        <p:spPr>
          <a:xfrm>
            <a:off x="5840980" y="5211225"/>
            <a:ext cx="1348182"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93" name="Text Placeholder 63">
            <a:extLst>
              <a:ext uri="{FF2B5EF4-FFF2-40B4-BE49-F238E27FC236}">
                <a16:creationId xmlns:a16="http://schemas.microsoft.com/office/drawing/2014/main" id="{60EAE46B-6724-AB6B-191E-6CCB8917DA70}"/>
              </a:ext>
            </a:extLst>
          </p:cNvPr>
          <p:cNvSpPr>
            <a:spLocks noGrp="1"/>
          </p:cNvSpPr>
          <p:nvPr userDrawn="1">
            <p:ph type="body" sz="quarter" idx="30" hasCustomPrompt="1"/>
          </p:nvPr>
        </p:nvSpPr>
        <p:spPr>
          <a:xfrm>
            <a:off x="5840980" y="5698906"/>
            <a:ext cx="1348182"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107" name="Text Placeholder 97">
            <a:extLst>
              <a:ext uri="{FF2B5EF4-FFF2-40B4-BE49-F238E27FC236}">
                <a16:creationId xmlns:a16="http://schemas.microsoft.com/office/drawing/2014/main" id="{C668B3C1-868A-2098-CD67-28AEB3250032}"/>
              </a:ext>
            </a:extLst>
          </p:cNvPr>
          <p:cNvSpPr>
            <a:spLocks noGrp="1"/>
          </p:cNvSpPr>
          <p:nvPr userDrawn="1">
            <p:ph type="body" sz="quarter" idx="42" hasCustomPrompt="1"/>
          </p:nvPr>
        </p:nvSpPr>
        <p:spPr>
          <a:xfrm>
            <a:off x="6971098" y="5809913"/>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5" name="Text Placeholder 5">
            <a:extLst>
              <a:ext uri="{FF2B5EF4-FFF2-40B4-BE49-F238E27FC236}">
                <a16:creationId xmlns:a16="http://schemas.microsoft.com/office/drawing/2014/main" id="{4BB22A85-B877-39A1-C018-64A3FEDCCC68}"/>
              </a:ext>
            </a:extLst>
          </p:cNvPr>
          <p:cNvSpPr>
            <a:spLocks noGrp="1"/>
          </p:cNvSpPr>
          <p:nvPr>
            <p:ph type="body" sz="quarter" idx="56" hasCustomPrompt="1"/>
          </p:nvPr>
        </p:nvSpPr>
        <p:spPr>
          <a:xfrm>
            <a:off x="6456687" y="1620863"/>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72" name="Text Placeholder 61">
            <a:extLst>
              <a:ext uri="{FF2B5EF4-FFF2-40B4-BE49-F238E27FC236}">
                <a16:creationId xmlns:a16="http://schemas.microsoft.com/office/drawing/2014/main" id="{6CEEACE9-8EE4-FC32-AF27-4B73BC93D379}"/>
              </a:ext>
            </a:extLst>
          </p:cNvPr>
          <p:cNvSpPr>
            <a:spLocks noGrp="1"/>
          </p:cNvSpPr>
          <p:nvPr userDrawn="1">
            <p:ph type="body" sz="quarter" idx="17" hasCustomPrompt="1"/>
          </p:nvPr>
        </p:nvSpPr>
        <p:spPr>
          <a:xfrm>
            <a:off x="6631548" y="2244785"/>
            <a:ext cx="1280160"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73" name="Text Placeholder 63">
            <a:extLst>
              <a:ext uri="{FF2B5EF4-FFF2-40B4-BE49-F238E27FC236}">
                <a16:creationId xmlns:a16="http://schemas.microsoft.com/office/drawing/2014/main" id="{BB7F9FF1-7617-3B39-E510-593E236FBA7E}"/>
              </a:ext>
            </a:extLst>
          </p:cNvPr>
          <p:cNvSpPr>
            <a:spLocks noGrp="1"/>
          </p:cNvSpPr>
          <p:nvPr userDrawn="1">
            <p:ph type="body" sz="quarter" idx="18" hasCustomPrompt="1"/>
          </p:nvPr>
        </p:nvSpPr>
        <p:spPr>
          <a:xfrm>
            <a:off x="6631548" y="2717225"/>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104" name="Text Placeholder 97">
            <a:extLst>
              <a:ext uri="{FF2B5EF4-FFF2-40B4-BE49-F238E27FC236}">
                <a16:creationId xmlns:a16="http://schemas.microsoft.com/office/drawing/2014/main" id="{0CD90A5F-4D3D-6BB1-B8CE-765DCC95EC90}"/>
              </a:ext>
            </a:extLst>
          </p:cNvPr>
          <p:cNvSpPr>
            <a:spLocks noGrp="1"/>
          </p:cNvSpPr>
          <p:nvPr userDrawn="1">
            <p:ph type="body" sz="quarter" idx="39" hasCustomPrompt="1"/>
          </p:nvPr>
        </p:nvSpPr>
        <p:spPr>
          <a:xfrm>
            <a:off x="7748705" y="2909287"/>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61" name="Text Placeholder 5">
            <a:extLst>
              <a:ext uri="{FF2B5EF4-FFF2-40B4-BE49-F238E27FC236}">
                <a16:creationId xmlns:a16="http://schemas.microsoft.com/office/drawing/2014/main" id="{82F7A4E9-C42A-A2A2-A151-F766779E3962}"/>
              </a:ext>
            </a:extLst>
          </p:cNvPr>
          <p:cNvSpPr>
            <a:spLocks noGrp="1"/>
          </p:cNvSpPr>
          <p:nvPr>
            <p:ph type="body" sz="quarter" idx="54" hasCustomPrompt="1"/>
          </p:nvPr>
        </p:nvSpPr>
        <p:spPr>
          <a:xfrm>
            <a:off x="8236399" y="4614369"/>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6" name="Text Placeholder 97">
            <a:extLst>
              <a:ext uri="{FF2B5EF4-FFF2-40B4-BE49-F238E27FC236}">
                <a16:creationId xmlns:a16="http://schemas.microsoft.com/office/drawing/2014/main" id="{51E633B7-1E95-92E2-7DDC-9A7B9E70B756}"/>
              </a:ext>
            </a:extLst>
          </p:cNvPr>
          <p:cNvSpPr>
            <a:spLocks noGrp="1"/>
          </p:cNvSpPr>
          <p:nvPr userDrawn="1">
            <p:ph type="body" sz="quarter" idx="41" hasCustomPrompt="1"/>
          </p:nvPr>
        </p:nvSpPr>
        <p:spPr>
          <a:xfrm>
            <a:off x="9479259" y="4328031"/>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95" name="Text Placeholder 61">
            <a:extLst>
              <a:ext uri="{FF2B5EF4-FFF2-40B4-BE49-F238E27FC236}">
                <a16:creationId xmlns:a16="http://schemas.microsoft.com/office/drawing/2014/main" id="{5FCDC069-8B0F-C8F3-14E9-43A09900CB95}"/>
              </a:ext>
            </a:extLst>
          </p:cNvPr>
          <p:cNvSpPr>
            <a:spLocks noGrp="1"/>
          </p:cNvSpPr>
          <p:nvPr userDrawn="1">
            <p:ph type="body" sz="quarter" idx="32" hasCustomPrompt="1"/>
          </p:nvPr>
        </p:nvSpPr>
        <p:spPr>
          <a:xfrm>
            <a:off x="8361036" y="5369722"/>
            <a:ext cx="1378359"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96" name="Text Placeholder 63">
            <a:extLst>
              <a:ext uri="{FF2B5EF4-FFF2-40B4-BE49-F238E27FC236}">
                <a16:creationId xmlns:a16="http://schemas.microsoft.com/office/drawing/2014/main" id="{CCA209C9-0DFE-4936-4192-BC3D167ABED8}"/>
              </a:ext>
            </a:extLst>
          </p:cNvPr>
          <p:cNvSpPr>
            <a:spLocks noGrp="1"/>
          </p:cNvSpPr>
          <p:nvPr userDrawn="1">
            <p:ph type="body" sz="quarter" idx="33" hasCustomPrompt="1"/>
          </p:nvPr>
        </p:nvSpPr>
        <p:spPr>
          <a:xfrm>
            <a:off x="8361036" y="5857403"/>
            <a:ext cx="1378359"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sp>
        <p:nvSpPr>
          <p:cNvPr id="63" name="Text Placeholder 5">
            <a:extLst>
              <a:ext uri="{FF2B5EF4-FFF2-40B4-BE49-F238E27FC236}">
                <a16:creationId xmlns:a16="http://schemas.microsoft.com/office/drawing/2014/main" id="{89D6F33A-39E4-F20B-73C8-F48B2A375F86}"/>
              </a:ext>
            </a:extLst>
          </p:cNvPr>
          <p:cNvSpPr>
            <a:spLocks noGrp="1"/>
          </p:cNvSpPr>
          <p:nvPr>
            <p:ph type="body" sz="quarter" idx="55" hasCustomPrompt="1"/>
          </p:nvPr>
        </p:nvSpPr>
        <p:spPr>
          <a:xfrm>
            <a:off x="9442443" y="2600480"/>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dirty="0"/>
              <a:t>ADD TEXT</a:t>
            </a:r>
          </a:p>
        </p:txBody>
      </p:sp>
      <p:sp>
        <p:nvSpPr>
          <p:cNvPr id="105" name="Text Placeholder 97">
            <a:extLst>
              <a:ext uri="{FF2B5EF4-FFF2-40B4-BE49-F238E27FC236}">
                <a16:creationId xmlns:a16="http://schemas.microsoft.com/office/drawing/2014/main" id="{BC978A5E-BA57-D579-B645-8427AD22EA44}"/>
              </a:ext>
            </a:extLst>
          </p:cNvPr>
          <p:cNvSpPr>
            <a:spLocks noGrp="1"/>
          </p:cNvSpPr>
          <p:nvPr userDrawn="1">
            <p:ph type="body" sz="quarter" idx="40" hasCustomPrompt="1"/>
          </p:nvPr>
        </p:nvSpPr>
        <p:spPr>
          <a:xfrm>
            <a:off x="10752251" y="2307353"/>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dirty="0"/>
              <a:t>#</a:t>
            </a:r>
          </a:p>
        </p:txBody>
      </p:sp>
      <p:sp>
        <p:nvSpPr>
          <p:cNvPr id="75" name="Text Placeholder 61">
            <a:extLst>
              <a:ext uri="{FF2B5EF4-FFF2-40B4-BE49-F238E27FC236}">
                <a16:creationId xmlns:a16="http://schemas.microsoft.com/office/drawing/2014/main" id="{B6F832EC-808B-6975-C6A4-504CA92D4C2B}"/>
              </a:ext>
            </a:extLst>
          </p:cNvPr>
          <p:cNvSpPr>
            <a:spLocks noGrp="1"/>
          </p:cNvSpPr>
          <p:nvPr userDrawn="1">
            <p:ph type="body" sz="quarter" idx="20" hasCustomPrompt="1"/>
          </p:nvPr>
        </p:nvSpPr>
        <p:spPr>
          <a:xfrm>
            <a:off x="9609126" y="3233383"/>
            <a:ext cx="1280160"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dirty="0"/>
              <a:t>Add text here</a:t>
            </a:r>
          </a:p>
        </p:txBody>
      </p:sp>
      <p:sp>
        <p:nvSpPr>
          <p:cNvPr id="76" name="Text Placeholder 63">
            <a:extLst>
              <a:ext uri="{FF2B5EF4-FFF2-40B4-BE49-F238E27FC236}">
                <a16:creationId xmlns:a16="http://schemas.microsoft.com/office/drawing/2014/main" id="{133A3E42-95A8-F5D9-0568-81B074FC5EBA}"/>
              </a:ext>
            </a:extLst>
          </p:cNvPr>
          <p:cNvSpPr>
            <a:spLocks noGrp="1"/>
          </p:cNvSpPr>
          <p:nvPr userDrawn="1">
            <p:ph type="body" sz="quarter" idx="21" hasCustomPrompt="1"/>
          </p:nvPr>
        </p:nvSpPr>
        <p:spPr>
          <a:xfrm>
            <a:off x="9609126" y="370582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dirty="0"/>
              <a:t>Add text here</a:t>
            </a:r>
          </a:p>
        </p:txBody>
      </p:sp>
      <p:grpSp>
        <p:nvGrpSpPr>
          <p:cNvPr id="111" name="Group 110">
            <a:extLst>
              <a:ext uri="{FF2B5EF4-FFF2-40B4-BE49-F238E27FC236}">
                <a16:creationId xmlns:a16="http://schemas.microsoft.com/office/drawing/2014/main" id="{3DF54CD3-BB3E-E782-CD8E-51009C4C983B}"/>
              </a:ext>
              <a:ext uri="{C183D7F6-B498-43B3-948B-1728B52AA6E4}">
                <adec:decorative xmlns:adec="http://schemas.microsoft.com/office/drawing/2017/decorative" val="1"/>
              </a:ext>
            </a:extLst>
          </p:cNvPr>
          <p:cNvGrpSpPr/>
          <p:nvPr userDrawn="1"/>
        </p:nvGrpSpPr>
        <p:grpSpPr>
          <a:xfrm>
            <a:off x="904788" y="2454293"/>
            <a:ext cx="952774" cy="952774"/>
            <a:chOff x="1439932" y="5704678"/>
            <a:chExt cx="528220" cy="528220"/>
          </a:xfrm>
        </p:grpSpPr>
        <p:sp>
          <p:nvSpPr>
            <p:cNvPr id="112" name="Rounded Rectangle 22">
              <a:extLst>
                <a:ext uri="{FF2B5EF4-FFF2-40B4-BE49-F238E27FC236}">
                  <a16:creationId xmlns:a16="http://schemas.microsoft.com/office/drawing/2014/main" id="{AF537999-FC7A-D972-3F60-688A6E291ABB}"/>
                </a:ext>
              </a:extLst>
            </p:cNvPr>
            <p:cNvSpPr/>
            <p:nvPr/>
          </p:nvSpPr>
          <p:spPr>
            <a:xfrm>
              <a:off x="1584325" y="5946775"/>
              <a:ext cx="231775" cy="257175"/>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3" name="Graphic 112" descr="Beaker outline">
              <a:extLst>
                <a:ext uri="{FF2B5EF4-FFF2-40B4-BE49-F238E27FC236}">
                  <a16:creationId xmlns:a16="http://schemas.microsoft.com/office/drawing/2014/main" id="{0B68F278-EA7A-A028-E6FE-49BCB80C02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9932" y="5704678"/>
              <a:ext cx="528220" cy="528220"/>
            </a:xfrm>
            <a:prstGeom prst="rect">
              <a:avLst/>
            </a:prstGeom>
          </p:spPr>
        </p:pic>
      </p:grpSp>
      <p:grpSp>
        <p:nvGrpSpPr>
          <p:cNvPr id="25" name="Group 24">
            <a:extLst>
              <a:ext uri="{FF2B5EF4-FFF2-40B4-BE49-F238E27FC236}">
                <a16:creationId xmlns:a16="http://schemas.microsoft.com/office/drawing/2014/main" id="{DA472485-8431-4413-76EE-E60ECE8C4CCA}"/>
              </a:ext>
              <a:ext uri="{C183D7F6-B498-43B3-948B-1728B52AA6E4}">
                <adec:decorative xmlns:adec="http://schemas.microsoft.com/office/drawing/2017/decorative" val="1"/>
              </a:ext>
            </a:extLst>
          </p:cNvPr>
          <p:cNvGrpSpPr/>
          <p:nvPr userDrawn="1"/>
        </p:nvGrpSpPr>
        <p:grpSpPr>
          <a:xfrm>
            <a:off x="2664150" y="3684053"/>
            <a:ext cx="952774" cy="952774"/>
            <a:chOff x="2951231" y="3465853"/>
            <a:chExt cx="528220" cy="528220"/>
          </a:xfrm>
        </p:grpSpPr>
        <p:sp>
          <p:nvSpPr>
            <p:cNvPr id="26" name="Triangle 25">
              <a:extLst>
                <a:ext uri="{FF2B5EF4-FFF2-40B4-BE49-F238E27FC236}">
                  <a16:creationId xmlns:a16="http://schemas.microsoft.com/office/drawing/2014/main" id="{E67F9920-7336-E2C5-FDBA-ED51BB31268E}"/>
                </a:ext>
              </a:extLst>
            </p:cNvPr>
            <p:cNvSpPr/>
            <p:nvPr/>
          </p:nvSpPr>
          <p:spPr>
            <a:xfrm>
              <a:off x="3117064" y="3719958"/>
              <a:ext cx="196553" cy="241108"/>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Graphic 26" descr="Flask outline">
              <a:extLst>
                <a:ext uri="{FF2B5EF4-FFF2-40B4-BE49-F238E27FC236}">
                  <a16:creationId xmlns:a16="http://schemas.microsoft.com/office/drawing/2014/main" id="{F4815F2C-6ED5-865C-6B4B-80AFD725C0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51231" y="3465853"/>
              <a:ext cx="528220" cy="528220"/>
            </a:xfrm>
            <a:prstGeom prst="rect">
              <a:avLst/>
            </a:prstGeom>
          </p:spPr>
        </p:pic>
      </p:grpSp>
      <p:grpSp>
        <p:nvGrpSpPr>
          <p:cNvPr id="28" name="Group 27">
            <a:extLst>
              <a:ext uri="{FF2B5EF4-FFF2-40B4-BE49-F238E27FC236}">
                <a16:creationId xmlns:a16="http://schemas.microsoft.com/office/drawing/2014/main" id="{71EE792B-79B1-50C3-343A-E3F4D5402B9B}"/>
              </a:ext>
              <a:ext uri="{C183D7F6-B498-43B3-948B-1728B52AA6E4}">
                <adec:decorative xmlns:adec="http://schemas.microsoft.com/office/drawing/2017/decorative" val="1"/>
              </a:ext>
            </a:extLst>
          </p:cNvPr>
          <p:cNvGrpSpPr/>
          <p:nvPr userDrawn="1"/>
        </p:nvGrpSpPr>
        <p:grpSpPr>
          <a:xfrm>
            <a:off x="3938315" y="1480066"/>
            <a:ext cx="952774" cy="952774"/>
            <a:chOff x="4289303" y="1663393"/>
            <a:chExt cx="528220" cy="528220"/>
          </a:xfrm>
        </p:grpSpPr>
        <p:sp>
          <p:nvSpPr>
            <p:cNvPr id="29" name="Triangle 28">
              <a:extLst>
                <a:ext uri="{FF2B5EF4-FFF2-40B4-BE49-F238E27FC236}">
                  <a16:creationId xmlns:a16="http://schemas.microsoft.com/office/drawing/2014/main" id="{F8552807-4426-A927-ECE6-5AC796EC0C35}"/>
                </a:ext>
              </a:extLst>
            </p:cNvPr>
            <p:cNvSpPr/>
            <p:nvPr/>
          </p:nvSpPr>
          <p:spPr>
            <a:xfrm>
              <a:off x="4413250" y="1775103"/>
              <a:ext cx="174625" cy="14605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phic 29" descr="Mountains outline">
              <a:extLst>
                <a:ext uri="{FF2B5EF4-FFF2-40B4-BE49-F238E27FC236}">
                  <a16:creationId xmlns:a16="http://schemas.microsoft.com/office/drawing/2014/main" id="{DAB608FC-C0B8-B163-AE89-433F36BD13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89303" y="1663393"/>
              <a:ext cx="528220" cy="528220"/>
            </a:xfrm>
            <a:prstGeom prst="rect">
              <a:avLst/>
            </a:prstGeom>
          </p:spPr>
        </p:pic>
      </p:grpSp>
      <p:grpSp>
        <p:nvGrpSpPr>
          <p:cNvPr id="59" name="Group 58">
            <a:extLst>
              <a:ext uri="{FF2B5EF4-FFF2-40B4-BE49-F238E27FC236}">
                <a16:creationId xmlns:a16="http://schemas.microsoft.com/office/drawing/2014/main" id="{D99B50B6-EFD7-4DFA-6C2D-453341A8DCED}"/>
              </a:ext>
              <a:ext uri="{C183D7F6-B498-43B3-948B-1728B52AA6E4}">
                <adec:decorative xmlns:adec="http://schemas.microsoft.com/office/drawing/2017/decorative" val="1"/>
              </a:ext>
            </a:extLst>
          </p:cNvPr>
          <p:cNvGrpSpPr/>
          <p:nvPr userDrawn="1"/>
        </p:nvGrpSpPr>
        <p:grpSpPr>
          <a:xfrm>
            <a:off x="4622277" y="5047462"/>
            <a:ext cx="805762" cy="805762"/>
            <a:chOff x="4622277" y="5047462"/>
            <a:chExt cx="805762" cy="805762"/>
          </a:xfrm>
        </p:grpSpPr>
        <p:sp>
          <p:nvSpPr>
            <p:cNvPr id="48" name="Oval 47">
              <a:extLst>
                <a:ext uri="{FF2B5EF4-FFF2-40B4-BE49-F238E27FC236}">
                  <a16:creationId xmlns:a16="http://schemas.microsoft.com/office/drawing/2014/main" id="{B5628EA7-1F58-28ED-D2BF-911EDFF9C1AE}"/>
                </a:ext>
                <a:ext uri="{C183D7F6-B498-43B3-948B-1728B52AA6E4}">
                  <adec:decorative xmlns:adec="http://schemas.microsoft.com/office/drawing/2017/decorative" val="1"/>
                </a:ext>
              </a:extLst>
            </p:cNvPr>
            <p:cNvSpPr/>
            <p:nvPr userDrawn="1"/>
          </p:nvSpPr>
          <p:spPr>
            <a:xfrm>
              <a:off x="4682503" y="5096114"/>
              <a:ext cx="708759" cy="708759"/>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B4B798C8-1467-0056-A809-6782DE79ABB4}"/>
                </a:ext>
                <a:ext uri="{C183D7F6-B498-43B3-948B-1728B52AA6E4}">
                  <adec:decorative xmlns:adec="http://schemas.microsoft.com/office/drawing/2017/decorative" val="1"/>
                </a:ext>
              </a:extLst>
            </p:cNvPr>
            <p:cNvGrpSpPr/>
            <p:nvPr userDrawn="1"/>
          </p:nvGrpSpPr>
          <p:grpSpPr>
            <a:xfrm>
              <a:off x="4622277" y="5047462"/>
              <a:ext cx="805762" cy="805762"/>
              <a:chOff x="4754023" y="5074814"/>
              <a:chExt cx="528220" cy="528220"/>
            </a:xfrm>
          </p:grpSpPr>
          <p:sp>
            <p:nvSpPr>
              <p:cNvPr id="19" name="Oval 18">
                <a:extLst>
                  <a:ext uri="{FF2B5EF4-FFF2-40B4-BE49-F238E27FC236}">
                    <a16:creationId xmlns:a16="http://schemas.microsoft.com/office/drawing/2014/main" id="{0B213240-4F8D-98CD-565D-2EC9BEDADC1B}"/>
                  </a:ext>
                </a:extLst>
              </p:cNvPr>
              <p:cNvSpPr/>
              <p:nvPr/>
            </p:nvSpPr>
            <p:spPr>
              <a:xfrm>
                <a:off x="4997450" y="5334000"/>
                <a:ext cx="47625" cy="476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1" name="Graphic 20" descr="Stopwatch 50% outline">
                <a:extLst>
                  <a:ext uri="{FF2B5EF4-FFF2-40B4-BE49-F238E27FC236}">
                    <a16:creationId xmlns:a16="http://schemas.microsoft.com/office/drawing/2014/main" id="{46885AC9-7CD3-8BC1-E57A-61B4E8C1E1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54023" y="5074814"/>
                <a:ext cx="528220" cy="528220"/>
              </a:xfrm>
              <a:prstGeom prst="rect">
                <a:avLst/>
              </a:prstGeom>
            </p:spPr>
          </p:pic>
        </p:grpSp>
      </p:grpSp>
      <p:grpSp>
        <p:nvGrpSpPr>
          <p:cNvPr id="8" name="Group 7">
            <a:extLst>
              <a:ext uri="{FF2B5EF4-FFF2-40B4-BE49-F238E27FC236}">
                <a16:creationId xmlns:a16="http://schemas.microsoft.com/office/drawing/2014/main" id="{63C61C0D-B53E-B284-0E62-9A7696BD9534}"/>
              </a:ext>
              <a:ext uri="{C183D7F6-B498-43B3-948B-1728B52AA6E4}">
                <adec:decorative xmlns:adec="http://schemas.microsoft.com/office/drawing/2017/decorative" val="1"/>
              </a:ext>
            </a:extLst>
          </p:cNvPr>
          <p:cNvGrpSpPr/>
          <p:nvPr userDrawn="1"/>
        </p:nvGrpSpPr>
        <p:grpSpPr>
          <a:xfrm>
            <a:off x="6561140" y="3547070"/>
            <a:ext cx="952774" cy="991627"/>
            <a:chOff x="6561140" y="3547070"/>
            <a:chExt cx="952774" cy="991627"/>
          </a:xfrm>
        </p:grpSpPr>
        <p:sp>
          <p:nvSpPr>
            <p:cNvPr id="49" name="Oval 48">
              <a:extLst>
                <a:ext uri="{FF2B5EF4-FFF2-40B4-BE49-F238E27FC236}">
                  <a16:creationId xmlns:a16="http://schemas.microsoft.com/office/drawing/2014/main" id="{1ED6A410-8C78-CE05-2EF9-C9A68C64C280}"/>
                </a:ext>
                <a:ext uri="{C183D7F6-B498-43B3-948B-1728B52AA6E4}">
                  <adec:decorative xmlns:adec="http://schemas.microsoft.com/office/drawing/2017/decorative" val="1"/>
                </a:ext>
              </a:extLst>
            </p:cNvPr>
            <p:cNvSpPr/>
            <p:nvPr userDrawn="1"/>
          </p:nvSpPr>
          <p:spPr>
            <a:xfrm>
              <a:off x="6681053" y="3547070"/>
              <a:ext cx="708759" cy="708759"/>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2BA5654A-7FC5-4977-C6AD-476320F5D90E}"/>
                </a:ext>
                <a:ext uri="{C183D7F6-B498-43B3-948B-1728B52AA6E4}">
                  <adec:decorative xmlns:adec="http://schemas.microsoft.com/office/drawing/2017/decorative" val="1"/>
                </a:ext>
              </a:extLst>
            </p:cNvPr>
            <p:cNvGrpSpPr/>
            <p:nvPr userDrawn="1"/>
          </p:nvGrpSpPr>
          <p:grpSpPr>
            <a:xfrm>
              <a:off x="6561140" y="3585923"/>
              <a:ext cx="952774" cy="952774"/>
              <a:chOff x="6747063" y="4036055"/>
              <a:chExt cx="528220" cy="528220"/>
            </a:xfrm>
          </p:grpSpPr>
          <p:sp>
            <p:nvSpPr>
              <p:cNvPr id="16" name="Rounded Rectangle 15">
                <a:extLst>
                  <a:ext uri="{FF2B5EF4-FFF2-40B4-BE49-F238E27FC236}">
                    <a16:creationId xmlns:a16="http://schemas.microsoft.com/office/drawing/2014/main" id="{C21946C9-9EAF-4B63-599A-FC4E42672D69}"/>
                  </a:ext>
                </a:extLst>
              </p:cNvPr>
              <p:cNvSpPr/>
              <p:nvPr/>
            </p:nvSpPr>
            <p:spPr>
              <a:xfrm>
                <a:off x="6943725" y="4137025"/>
                <a:ext cx="139700" cy="1524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7" name="Graphic 16" descr="Astronaut male outline">
                <a:extLst>
                  <a:ext uri="{FF2B5EF4-FFF2-40B4-BE49-F238E27FC236}">
                    <a16:creationId xmlns:a16="http://schemas.microsoft.com/office/drawing/2014/main" id="{669C584F-84D8-2E01-04A5-78685124A4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47063" y="4036055"/>
                <a:ext cx="528220" cy="528220"/>
              </a:xfrm>
              <a:prstGeom prst="rect">
                <a:avLst/>
              </a:prstGeom>
            </p:spPr>
          </p:pic>
        </p:grpSp>
      </p:grpSp>
      <p:grpSp>
        <p:nvGrpSpPr>
          <p:cNvPr id="60" name="Group 59">
            <a:extLst>
              <a:ext uri="{FF2B5EF4-FFF2-40B4-BE49-F238E27FC236}">
                <a16:creationId xmlns:a16="http://schemas.microsoft.com/office/drawing/2014/main" id="{6149857E-2F60-360F-AF5E-6E21997C3EA4}"/>
              </a:ext>
              <a:ext uri="{C183D7F6-B498-43B3-948B-1728B52AA6E4}">
                <adec:decorative xmlns:adec="http://schemas.microsoft.com/office/drawing/2017/decorative" val="1"/>
              </a:ext>
            </a:extLst>
          </p:cNvPr>
          <p:cNvGrpSpPr/>
          <p:nvPr userDrawn="1"/>
        </p:nvGrpSpPr>
        <p:grpSpPr>
          <a:xfrm>
            <a:off x="7989572" y="1815518"/>
            <a:ext cx="952774" cy="1002186"/>
            <a:chOff x="7989572" y="1815518"/>
            <a:chExt cx="952774" cy="1002186"/>
          </a:xfrm>
        </p:grpSpPr>
        <p:sp>
          <p:nvSpPr>
            <p:cNvPr id="50" name="Oval 49">
              <a:extLst>
                <a:ext uri="{FF2B5EF4-FFF2-40B4-BE49-F238E27FC236}">
                  <a16:creationId xmlns:a16="http://schemas.microsoft.com/office/drawing/2014/main" id="{07A2D96D-82E4-1EE2-0409-4CDEBEA4176D}"/>
                </a:ext>
                <a:ext uri="{C183D7F6-B498-43B3-948B-1728B52AA6E4}">
                  <adec:decorative xmlns:adec="http://schemas.microsoft.com/office/drawing/2017/decorative" val="1"/>
                </a:ext>
              </a:extLst>
            </p:cNvPr>
            <p:cNvSpPr/>
            <p:nvPr userDrawn="1"/>
          </p:nvSpPr>
          <p:spPr>
            <a:xfrm>
              <a:off x="8156791" y="1815518"/>
              <a:ext cx="549989" cy="952774"/>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1" name="Group 40">
              <a:extLst>
                <a:ext uri="{FF2B5EF4-FFF2-40B4-BE49-F238E27FC236}">
                  <a16:creationId xmlns:a16="http://schemas.microsoft.com/office/drawing/2014/main" id="{0251065B-A02E-6D16-E39C-A8CDAB7272B8}"/>
                </a:ext>
                <a:ext uri="{C183D7F6-B498-43B3-948B-1728B52AA6E4}">
                  <adec:decorative xmlns:adec="http://schemas.microsoft.com/office/drawing/2017/decorative" val="1"/>
                </a:ext>
              </a:extLst>
            </p:cNvPr>
            <p:cNvGrpSpPr/>
            <p:nvPr userDrawn="1"/>
          </p:nvGrpSpPr>
          <p:grpSpPr>
            <a:xfrm>
              <a:off x="7989572" y="1864930"/>
              <a:ext cx="952774" cy="952774"/>
              <a:chOff x="8184330" y="2237414"/>
              <a:chExt cx="528220" cy="528220"/>
            </a:xfrm>
          </p:grpSpPr>
          <p:sp>
            <p:nvSpPr>
              <p:cNvPr id="42" name="Rounded Rectangle 41">
                <a:extLst>
                  <a:ext uri="{FF2B5EF4-FFF2-40B4-BE49-F238E27FC236}">
                    <a16:creationId xmlns:a16="http://schemas.microsoft.com/office/drawing/2014/main" id="{0E3875A7-721F-9D93-6152-34CD9E51E351}"/>
                  </a:ext>
                </a:extLst>
              </p:cNvPr>
              <p:cNvSpPr/>
              <p:nvPr/>
            </p:nvSpPr>
            <p:spPr>
              <a:xfrm>
                <a:off x="8375754" y="2552075"/>
                <a:ext cx="146154" cy="10867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3" name="Graphic 42" descr="Fluorescent Light Blub outline">
                <a:extLst>
                  <a:ext uri="{FF2B5EF4-FFF2-40B4-BE49-F238E27FC236}">
                    <a16:creationId xmlns:a16="http://schemas.microsoft.com/office/drawing/2014/main" id="{AAAAD4CF-FEF8-CD94-C24A-F58B69EA74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84330" y="2237414"/>
                <a:ext cx="528220" cy="528220"/>
              </a:xfrm>
              <a:prstGeom prst="rect">
                <a:avLst/>
              </a:prstGeom>
            </p:spPr>
          </p:pic>
        </p:grpSp>
      </p:grpSp>
      <p:grpSp>
        <p:nvGrpSpPr>
          <p:cNvPr id="36" name="Group 35">
            <a:extLst>
              <a:ext uri="{FF2B5EF4-FFF2-40B4-BE49-F238E27FC236}">
                <a16:creationId xmlns:a16="http://schemas.microsoft.com/office/drawing/2014/main" id="{EBAAFE76-32E1-9AFA-B10F-10B6FF9B1010}"/>
              </a:ext>
              <a:ext uri="{C183D7F6-B498-43B3-948B-1728B52AA6E4}">
                <adec:decorative xmlns:adec="http://schemas.microsoft.com/office/drawing/2017/decorative" val="1"/>
              </a:ext>
            </a:extLst>
          </p:cNvPr>
          <p:cNvGrpSpPr/>
          <p:nvPr userDrawn="1"/>
        </p:nvGrpSpPr>
        <p:grpSpPr>
          <a:xfrm>
            <a:off x="9340613" y="1492493"/>
            <a:ext cx="952774" cy="952774"/>
            <a:chOff x="11298880" y="3198881"/>
            <a:chExt cx="528220" cy="528220"/>
          </a:xfrm>
        </p:grpSpPr>
        <p:sp>
          <p:nvSpPr>
            <p:cNvPr id="37" name="Triangle 36">
              <a:extLst>
                <a:ext uri="{FF2B5EF4-FFF2-40B4-BE49-F238E27FC236}">
                  <a16:creationId xmlns:a16="http://schemas.microsoft.com/office/drawing/2014/main" id="{7EC20B07-2082-1525-F73C-72C3AEFD7AEF}"/>
                </a:ext>
              </a:extLst>
            </p:cNvPr>
            <p:cNvSpPr/>
            <p:nvPr/>
          </p:nvSpPr>
          <p:spPr>
            <a:xfrm rot="2647120">
              <a:off x="11709901" y="3241598"/>
              <a:ext cx="89654" cy="5344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8" name="Group 37">
              <a:extLst>
                <a:ext uri="{FF2B5EF4-FFF2-40B4-BE49-F238E27FC236}">
                  <a16:creationId xmlns:a16="http://schemas.microsoft.com/office/drawing/2014/main" id="{30A6CB04-7F44-2656-B5C0-BA19CF4A55EF}"/>
                </a:ext>
              </a:extLst>
            </p:cNvPr>
            <p:cNvGrpSpPr/>
            <p:nvPr/>
          </p:nvGrpSpPr>
          <p:grpSpPr>
            <a:xfrm>
              <a:off x="11298880" y="3198881"/>
              <a:ext cx="528220" cy="528220"/>
              <a:chOff x="11298880" y="3198881"/>
              <a:chExt cx="528220" cy="528220"/>
            </a:xfrm>
          </p:grpSpPr>
          <p:sp>
            <p:nvSpPr>
              <p:cNvPr id="39" name="Oval 38">
                <a:extLst>
                  <a:ext uri="{FF2B5EF4-FFF2-40B4-BE49-F238E27FC236}">
                    <a16:creationId xmlns:a16="http://schemas.microsoft.com/office/drawing/2014/main" id="{DDE88159-7C0D-0ECA-4691-159E9F72B0C3}"/>
                  </a:ext>
                </a:extLst>
              </p:cNvPr>
              <p:cNvSpPr/>
              <p:nvPr/>
            </p:nvSpPr>
            <p:spPr>
              <a:xfrm>
                <a:off x="11623675" y="3327400"/>
                <a:ext cx="73025" cy="730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0" name="Graphic 39" descr="Rocket outline">
                <a:extLst>
                  <a:ext uri="{FF2B5EF4-FFF2-40B4-BE49-F238E27FC236}">
                    <a16:creationId xmlns:a16="http://schemas.microsoft.com/office/drawing/2014/main" id="{31D8AE9C-6DAE-18D0-4E11-D1847BFA33A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298880" y="3198881"/>
                <a:ext cx="528220" cy="528220"/>
              </a:xfrm>
              <a:prstGeom prst="rect">
                <a:avLst/>
              </a:prstGeom>
            </p:spPr>
          </p:pic>
        </p:grpSp>
      </p:grpSp>
      <p:grpSp>
        <p:nvGrpSpPr>
          <p:cNvPr id="31" name="Group 30">
            <a:extLst>
              <a:ext uri="{FF2B5EF4-FFF2-40B4-BE49-F238E27FC236}">
                <a16:creationId xmlns:a16="http://schemas.microsoft.com/office/drawing/2014/main" id="{3E151E43-388D-1379-0C86-3B16B7D21A20}"/>
              </a:ext>
              <a:ext uri="{C183D7F6-B498-43B3-948B-1728B52AA6E4}">
                <adec:decorative xmlns:adec="http://schemas.microsoft.com/office/drawing/2017/decorative" val="1"/>
              </a:ext>
            </a:extLst>
          </p:cNvPr>
          <p:cNvGrpSpPr/>
          <p:nvPr userDrawn="1"/>
        </p:nvGrpSpPr>
        <p:grpSpPr>
          <a:xfrm>
            <a:off x="10415559" y="4602158"/>
            <a:ext cx="952774" cy="952774"/>
            <a:chOff x="8712550" y="4007070"/>
            <a:chExt cx="528220" cy="528220"/>
          </a:xfrm>
        </p:grpSpPr>
        <p:sp>
          <p:nvSpPr>
            <p:cNvPr id="32" name="Oval 31">
              <a:extLst>
                <a:ext uri="{FF2B5EF4-FFF2-40B4-BE49-F238E27FC236}">
                  <a16:creationId xmlns:a16="http://schemas.microsoft.com/office/drawing/2014/main" id="{A684B467-F2BC-E2CA-C1D8-58E2B8928DE0}"/>
                </a:ext>
              </a:extLst>
            </p:cNvPr>
            <p:cNvSpPr/>
            <p:nvPr/>
          </p:nvSpPr>
          <p:spPr>
            <a:xfrm>
              <a:off x="9051925" y="4200525"/>
              <a:ext cx="45719" cy="4571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3" name="Group 32">
              <a:extLst>
                <a:ext uri="{FF2B5EF4-FFF2-40B4-BE49-F238E27FC236}">
                  <a16:creationId xmlns:a16="http://schemas.microsoft.com/office/drawing/2014/main" id="{FC8A76DE-D6B4-E7E8-9BFC-5047FA2FBC9E}"/>
                </a:ext>
              </a:extLst>
            </p:cNvPr>
            <p:cNvGrpSpPr/>
            <p:nvPr/>
          </p:nvGrpSpPr>
          <p:grpSpPr>
            <a:xfrm>
              <a:off x="8712550" y="4007070"/>
              <a:ext cx="528220" cy="528220"/>
              <a:chOff x="8712550" y="4007070"/>
              <a:chExt cx="528220" cy="528220"/>
            </a:xfrm>
          </p:grpSpPr>
          <p:sp>
            <p:nvSpPr>
              <p:cNvPr id="34" name="Oval 33">
                <a:extLst>
                  <a:ext uri="{FF2B5EF4-FFF2-40B4-BE49-F238E27FC236}">
                    <a16:creationId xmlns:a16="http://schemas.microsoft.com/office/drawing/2014/main" id="{F7CB0088-71D9-B173-01F3-643D37EA15A1}"/>
                  </a:ext>
                </a:extLst>
              </p:cNvPr>
              <p:cNvSpPr/>
              <p:nvPr/>
            </p:nvSpPr>
            <p:spPr>
              <a:xfrm>
                <a:off x="8858250" y="4162425"/>
                <a:ext cx="123825" cy="123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5" name="Graphic 34" descr="Test Dummy outline">
                <a:extLst>
                  <a:ext uri="{FF2B5EF4-FFF2-40B4-BE49-F238E27FC236}">
                    <a16:creationId xmlns:a16="http://schemas.microsoft.com/office/drawing/2014/main" id="{FFF4E145-FBE6-1035-8727-3E5365516D5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712550" y="4007070"/>
                <a:ext cx="528220" cy="528220"/>
              </a:xfrm>
              <a:prstGeom prst="rect">
                <a:avLst/>
              </a:prstGeom>
            </p:spPr>
          </p:pic>
        </p:grpSp>
      </p:grpSp>
      <p:grpSp>
        <p:nvGrpSpPr>
          <p:cNvPr id="58" name="Group 57">
            <a:extLst>
              <a:ext uri="{FF2B5EF4-FFF2-40B4-BE49-F238E27FC236}">
                <a16:creationId xmlns:a16="http://schemas.microsoft.com/office/drawing/2014/main" id="{09AD1300-26B6-4618-9923-C9763BEA8E46}"/>
              </a:ext>
              <a:ext uri="{C183D7F6-B498-43B3-948B-1728B52AA6E4}">
                <adec:decorative xmlns:adec="http://schemas.microsoft.com/office/drawing/2017/decorative" val="1"/>
              </a:ext>
            </a:extLst>
          </p:cNvPr>
          <p:cNvGrpSpPr/>
          <p:nvPr userDrawn="1"/>
        </p:nvGrpSpPr>
        <p:grpSpPr>
          <a:xfrm>
            <a:off x="177629" y="1323744"/>
            <a:ext cx="11401345" cy="4795500"/>
            <a:chOff x="177629" y="1323744"/>
            <a:chExt cx="11401345" cy="4795500"/>
          </a:xfrm>
        </p:grpSpPr>
        <p:grpSp>
          <p:nvGrpSpPr>
            <p:cNvPr id="196" name="Group 195">
              <a:extLst>
                <a:ext uri="{FF2B5EF4-FFF2-40B4-BE49-F238E27FC236}">
                  <a16:creationId xmlns:a16="http://schemas.microsoft.com/office/drawing/2014/main" id="{191DB388-8AE6-D27E-EE45-54AE4D407964}"/>
                </a:ext>
                <a:ext uri="{C183D7F6-B498-43B3-948B-1728B52AA6E4}">
                  <adec:decorative xmlns:adec="http://schemas.microsoft.com/office/drawing/2017/decorative" val="1"/>
                </a:ext>
              </a:extLst>
            </p:cNvPr>
            <p:cNvGrpSpPr/>
            <p:nvPr userDrawn="1"/>
          </p:nvGrpSpPr>
          <p:grpSpPr>
            <a:xfrm>
              <a:off x="177629" y="4491478"/>
              <a:ext cx="301769" cy="301769"/>
              <a:chOff x="177629" y="4485128"/>
              <a:chExt cx="301769" cy="301769"/>
            </a:xfrm>
          </p:grpSpPr>
          <p:sp>
            <p:nvSpPr>
              <p:cNvPr id="195" name="Oval 194">
                <a:extLst>
                  <a:ext uri="{FF2B5EF4-FFF2-40B4-BE49-F238E27FC236}">
                    <a16:creationId xmlns:a16="http://schemas.microsoft.com/office/drawing/2014/main" id="{A53DBD0A-368E-A0FF-F28C-D20A7ED52A21}"/>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6" name="Oval 175">
                <a:extLst>
                  <a:ext uri="{FF2B5EF4-FFF2-40B4-BE49-F238E27FC236}">
                    <a16:creationId xmlns:a16="http://schemas.microsoft.com/office/drawing/2014/main" id="{7AD83492-28D3-6EE9-3E89-83AFC92038C7}"/>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0" name="Group 199">
              <a:extLst>
                <a:ext uri="{FF2B5EF4-FFF2-40B4-BE49-F238E27FC236}">
                  <a16:creationId xmlns:a16="http://schemas.microsoft.com/office/drawing/2014/main" id="{C9EDB943-E93A-7686-9CD5-D347DCEB1AD8}"/>
                </a:ext>
                <a:ext uri="{C183D7F6-B498-43B3-948B-1728B52AA6E4}">
                  <adec:decorative xmlns:adec="http://schemas.microsoft.com/office/drawing/2017/decorative" val="1"/>
                </a:ext>
              </a:extLst>
            </p:cNvPr>
            <p:cNvGrpSpPr/>
            <p:nvPr userDrawn="1"/>
          </p:nvGrpSpPr>
          <p:grpSpPr>
            <a:xfrm>
              <a:off x="3840437" y="1323744"/>
              <a:ext cx="301769" cy="301769"/>
              <a:chOff x="177629" y="4485128"/>
              <a:chExt cx="301769" cy="301769"/>
            </a:xfrm>
          </p:grpSpPr>
          <p:sp>
            <p:nvSpPr>
              <p:cNvPr id="201" name="Oval 200">
                <a:extLst>
                  <a:ext uri="{FF2B5EF4-FFF2-40B4-BE49-F238E27FC236}">
                    <a16:creationId xmlns:a16="http://schemas.microsoft.com/office/drawing/2014/main" id="{05C43D67-C50C-4951-E374-5EB39BCFEE06}"/>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2" name="Oval 201">
                <a:extLst>
                  <a:ext uri="{FF2B5EF4-FFF2-40B4-BE49-F238E27FC236}">
                    <a16:creationId xmlns:a16="http://schemas.microsoft.com/office/drawing/2014/main" id="{36F888DD-164A-602B-6C03-391875003382}"/>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3" name="Group 202">
              <a:extLst>
                <a:ext uri="{FF2B5EF4-FFF2-40B4-BE49-F238E27FC236}">
                  <a16:creationId xmlns:a16="http://schemas.microsoft.com/office/drawing/2014/main" id="{A1398F04-4324-B068-362D-86BADA8CE26F}"/>
                </a:ext>
                <a:ext uri="{C183D7F6-B498-43B3-948B-1728B52AA6E4}">
                  <adec:decorative xmlns:adec="http://schemas.microsoft.com/office/drawing/2017/decorative" val="1"/>
                </a:ext>
              </a:extLst>
            </p:cNvPr>
            <p:cNvGrpSpPr/>
            <p:nvPr userDrawn="1"/>
          </p:nvGrpSpPr>
          <p:grpSpPr>
            <a:xfrm>
              <a:off x="4866228" y="5817475"/>
              <a:ext cx="301769" cy="301769"/>
              <a:chOff x="177629" y="4485128"/>
              <a:chExt cx="301769" cy="301769"/>
            </a:xfrm>
          </p:grpSpPr>
          <p:sp>
            <p:nvSpPr>
              <p:cNvPr id="204" name="Oval 203">
                <a:extLst>
                  <a:ext uri="{FF2B5EF4-FFF2-40B4-BE49-F238E27FC236}">
                    <a16:creationId xmlns:a16="http://schemas.microsoft.com/office/drawing/2014/main" id="{64313864-DCAC-8C56-BC93-C2E9D7175F28}"/>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5" name="Oval 204">
                <a:extLst>
                  <a:ext uri="{FF2B5EF4-FFF2-40B4-BE49-F238E27FC236}">
                    <a16:creationId xmlns:a16="http://schemas.microsoft.com/office/drawing/2014/main" id="{F2E03A96-264C-9B16-02A7-AB662FAF753B}"/>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6" name="Group 205">
              <a:extLst>
                <a:ext uri="{FF2B5EF4-FFF2-40B4-BE49-F238E27FC236}">
                  <a16:creationId xmlns:a16="http://schemas.microsoft.com/office/drawing/2014/main" id="{558FF337-DCBF-E18A-612C-6FAC8AA7FCF4}"/>
                </a:ext>
                <a:ext uri="{C183D7F6-B498-43B3-948B-1728B52AA6E4}">
                  <adec:decorative xmlns:adec="http://schemas.microsoft.com/office/drawing/2017/decorative" val="1"/>
                </a:ext>
              </a:extLst>
            </p:cNvPr>
            <p:cNvGrpSpPr/>
            <p:nvPr userDrawn="1"/>
          </p:nvGrpSpPr>
          <p:grpSpPr>
            <a:xfrm>
              <a:off x="8748446" y="2579010"/>
              <a:ext cx="301769" cy="301769"/>
              <a:chOff x="177629" y="4485128"/>
              <a:chExt cx="301769" cy="301769"/>
            </a:xfrm>
          </p:grpSpPr>
          <p:sp>
            <p:nvSpPr>
              <p:cNvPr id="207" name="Oval 206">
                <a:extLst>
                  <a:ext uri="{FF2B5EF4-FFF2-40B4-BE49-F238E27FC236}">
                    <a16:creationId xmlns:a16="http://schemas.microsoft.com/office/drawing/2014/main" id="{C7C00316-C72E-9B3C-82C8-DC629EB6B01E}"/>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8" name="Oval 207">
                <a:extLst>
                  <a:ext uri="{FF2B5EF4-FFF2-40B4-BE49-F238E27FC236}">
                    <a16:creationId xmlns:a16="http://schemas.microsoft.com/office/drawing/2014/main" id="{65D02F47-AFC8-498E-83E7-8CE50A21ABA7}"/>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09" name="Group 208">
              <a:extLst>
                <a:ext uri="{FF2B5EF4-FFF2-40B4-BE49-F238E27FC236}">
                  <a16:creationId xmlns:a16="http://schemas.microsoft.com/office/drawing/2014/main" id="{625E5C35-EC87-4623-6A74-C2C555578E47}"/>
                </a:ext>
                <a:ext uri="{C183D7F6-B498-43B3-948B-1728B52AA6E4}">
                  <adec:decorative xmlns:adec="http://schemas.microsoft.com/office/drawing/2017/decorative" val="1"/>
                </a:ext>
              </a:extLst>
            </p:cNvPr>
            <p:cNvGrpSpPr/>
            <p:nvPr userDrawn="1"/>
          </p:nvGrpSpPr>
          <p:grpSpPr>
            <a:xfrm>
              <a:off x="11277205" y="1774315"/>
              <a:ext cx="301769" cy="301769"/>
              <a:chOff x="177629" y="4485128"/>
              <a:chExt cx="301769" cy="301769"/>
            </a:xfrm>
          </p:grpSpPr>
          <p:sp>
            <p:nvSpPr>
              <p:cNvPr id="210" name="Oval 209">
                <a:extLst>
                  <a:ext uri="{FF2B5EF4-FFF2-40B4-BE49-F238E27FC236}">
                    <a16:creationId xmlns:a16="http://schemas.microsoft.com/office/drawing/2014/main" id="{83634796-B5E9-6A3D-F3ED-093E1E473DBD}"/>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1" name="Oval 210">
                <a:extLst>
                  <a:ext uri="{FF2B5EF4-FFF2-40B4-BE49-F238E27FC236}">
                    <a16:creationId xmlns:a16="http://schemas.microsoft.com/office/drawing/2014/main" id="{61D37696-FE84-D547-9323-A142EB361F1D}"/>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4" name="Oval 43">
              <a:extLst>
                <a:ext uri="{FF2B5EF4-FFF2-40B4-BE49-F238E27FC236}">
                  <a16:creationId xmlns:a16="http://schemas.microsoft.com/office/drawing/2014/main" id="{951AF843-DA06-6016-4B8C-21A2FCEBD190}"/>
                </a:ext>
                <a:ext uri="{C183D7F6-B498-43B3-948B-1728B52AA6E4}">
                  <adec:decorative xmlns:adec="http://schemas.microsoft.com/office/drawing/2017/decorative" val="1"/>
                </a:ext>
              </a:extLst>
            </p:cNvPr>
            <p:cNvSpPr/>
            <p:nvPr userDrawn="1"/>
          </p:nvSpPr>
          <p:spPr>
            <a:xfrm>
              <a:off x="1235858" y="1807123"/>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Oval 44">
              <a:extLst>
                <a:ext uri="{FF2B5EF4-FFF2-40B4-BE49-F238E27FC236}">
                  <a16:creationId xmlns:a16="http://schemas.microsoft.com/office/drawing/2014/main" id="{8C4B75F1-72BF-3E5E-0873-D2DD25B5C228}"/>
                </a:ext>
                <a:ext uri="{C183D7F6-B498-43B3-948B-1728B52AA6E4}">
                  <adec:decorative xmlns:adec="http://schemas.microsoft.com/office/drawing/2017/decorative" val="1"/>
                </a:ext>
              </a:extLst>
            </p:cNvPr>
            <p:cNvSpPr/>
            <p:nvPr userDrawn="1"/>
          </p:nvSpPr>
          <p:spPr>
            <a:xfrm>
              <a:off x="6084045" y="3210780"/>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Oval 45">
              <a:extLst>
                <a:ext uri="{FF2B5EF4-FFF2-40B4-BE49-F238E27FC236}">
                  <a16:creationId xmlns:a16="http://schemas.microsoft.com/office/drawing/2014/main" id="{B2889E39-C57E-12AE-4D30-32EFAA08FEC4}"/>
                </a:ext>
                <a:ext uri="{C183D7F6-B498-43B3-948B-1728B52AA6E4}">
                  <adec:decorative xmlns:adec="http://schemas.microsoft.com/office/drawing/2017/decorative" val="1"/>
                </a:ext>
              </a:extLst>
            </p:cNvPr>
            <p:cNvSpPr/>
            <p:nvPr userDrawn="1"/>
          </p:nvSpPr>
          <p:spPr>
            <a:xfrm>
              <a:off x="10293387" y="5819412"/>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Oval 46">
              <a:extLst>
                <a:ext uri="{FF2B5EF4-FFF2-40B4-BE49-F238E27FC236}">
                  <a16:creationId xmlns:a16="http://schemas.microsoft.com/office/drawing/2014/main" id="{6F5C2B1A-E152-E79C-52FC-D79C44C8D117}"/>
                </a:ext>
                <a:ext uri="{C183D7F6-B498-43B3-948B-1728B52AA6E4}">
                  <adec:decorative xmlns:adec="http://schemas.microsoft.com/office/drawing/2017/decorative" val="1"/>
                </a:ext>
              </a:extLst>
            </p:cNvPr>
            <p:cNvSpPr/>
            <p:nvPr userDrawn="1"/>
          </p:nvSpPr>
          <p:spPr>
            <a:xfrm>
              <a:off x="2051341" y="5849417"/>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4520920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51CF0B-774C-A54F-947A-43C7FDD5DE1C}" type="slidenum">
              <a:rPr lang="en-US" smtClean="0"/>
              <a:t>‹#›</a:t>
            </a:fld>
            <a:endParaRPr lang="en-US" dirty="0"/>
          </a:p>
        </p:txBody>
      </p:sp>
    </p:spTree>
    <p:extLst>
      <p:ext uri="{BB962C8B-B14F-4D97-AF65-F5344CB8AC3E}">
        <p14:creationId xmlns:p14="http://schemas.microsoft.com/office/powerpoint/2010/main" val="102366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51CF0B-774C-A54F-947A-43C7FDD5DE1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42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51CF0B-774C-A54F-947A-43C7FDD5DE1C}" type="slidenum">
              <a:rPr lang="en-US" smtClean="0"/>
              <a:t>‹#›</a:t>
            </a:fld>
            <a:endParaRPr lang="en-US" dirty="0"/>
          </a:p>
        </p:txBody>
      </p:sp>
    </p:spTree>
    <p:extLst>
      <p:ext uri="{BB962C8B-B14F-4D97-AF65-F5344CB8AC3E}">
        <p14:creationId xmlns:p14="http://schemas.microsoft.com/office/powerpoint/2010/main" val="8621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51CF0B-774C-A54F-947A-43C7FDD5DE1C}" type="slidenum">
              <a:rPr lang="en-US" smtClean="0"/>
              <a:t>‹#›</a:t>
            </a:fld>
            <a:endParaRPr lang="en-US" dirty="0"/>
          </a:p>
        </p:txBody>
      </p:sp>
    </p:spTree>
    <p:extLst>
      <p:ext uri="{BB962C8B-B14F-4D97-AF65-F5344CB8AC3E}">
        <p14:creationId xmlns:p14="http://schemas.microsoft.com/office/powerpoint/2010/main" val="318004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B5922D-4B2D-D14B-8924-B4E3CAEC1707}" type="datetimeFigureOut">
              <a:rPr lang="en-US" smtClean="0"/>
              <a:pPr/>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51CF0B-774C-A54F-947A-43C7FDD5DE1C}" type="slidenum">
              <a:rPr lang="en-US" smtClean="0"/>
              <a:pPr/>
              <a:t>‹#›</a:t>
            </a:fld>
            <a:endParaRPr lang="en-US" dirty="0"/>
          </a:p>
        </p:txBody>
      </p:sp>
    </p:spTree>
    <p:extLst>
      <p:ext uri="{BB962C8B-B14F-4D97-AF65-F5344CB8AC3E}">
        <p14:creationId xmlns:p14="http://schemas.microsoft.com/office/powerpoint/2010/main" val="349536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B5922D-4B2D-D14B-8924-B4E3CAEC1707}" type="datetimeFigureOut">
              <a:rPr lang="en-US" smtClean="0"/>
              <a:pPr/>
              <a:t>10/20/2024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B51CF0B-774C-A54F-947A-43C7FDD5DE1C}" type="slidenum">
              <a:rPr lang="en-US" smtClean="0"/>
              <a:pPr/>
              <a:t>‹#›</a:t>
            </a:fld>
            <a:endParaRPr lang="en-US" dirty="0"/>
          </a:p>
        </p:txBody>
      </p:sp>
    </p:spTree>
    <p:extLst>
      <p:ext uri="{BB962C8B-B14F-4D97-AF65-F5344CB8AC3E}">
        <p14:creationId xmlns:p14="http://schemas.microsoft.com/office/powerpoint/2010/main" val="63151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B5922D-4B2D-D14B-8924-B4E3CAEC1707}" type="datetimeFigureOut">
              <a:rPr lang="en-US" smtClean="0"/>
              <a:t>10/20/2024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51CF0B-774C-A54F-947A-43C7FDD5DE1C}" type="slidenum">
              <a:rPr lang="en-US" smtClean="0"/>
              <a:t>‹#›</a:t>
            </a:fld>
            <a:endParaRPr lang="en-US" dirty="0"/>
          </a:p>
        </p:txBody>
      </p:sp>
    </p:spTree>
    <p:extLst>
      <p:ext uri="{BB962C8B-B14F-4D97-AF65-F5344CB8AC3E}">
        <p14:creationId xmlns:p14="http://schemas.microsoft.com/office/powerpoint/2010/main" val="28896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5922D-4B2D-D14B-8924-B4E3CAEC1707}" type="datetimeFigureOut">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51CF0B-774C-A54F-947A-43C7FDD5DE1C}" type="slidenum">
              <a:rPr lang="en-US" smtClean="0"/>
              <a:t>‹#›</a:t>
            </a:fld>
            <a:endParaRPr lang="en-US" dirty="0"/>
          </a:p>
        </p:txBody>
      </p:sp>
    </p:spTree>
    <p:extLst>
      <p:ext uri="{BB962C8B-B14F-4D97-AF65-F5344CB8AC3E}">
        <p14:creationId xmlns:p14="http://schemas.microsoft.com/office/powerpoint/2010/main" val="403139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B5922D-4B2D-D14B-8924-B4E3CAEC1707}" type="datetimeFigureOut">
              <a:rPr lang="en-US" smtClean="0"/>
              <a:t>10/20/2024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51CF0B-774C-A54F-947A-43C7FDD5DE1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4C1A05F-4B28-373D-FF67-78E1F01E6E54}"/>
              </a:ext>
            </a:extLst>
          </p:cNvPr>
          <p:cNvSpPr/>
          <p:nvPr userDrawn="1"/>
        </p:nvSpPr>
        <p:spPr>
          <a:xfrm>
            <a:off x="0" y="0"/>
            <a:ext cx="12192000" cy="68580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Tree>
    <p:extLst>
      <p:ext uri="{BB962C8B-B14F-4D97-AF65-F5344CB8AC3E}">
        <p14:creationId xmlns:p14="http://schemas.microsoft.com/office/powerpoint/2010/main" val="299696787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itle 422">
            <a:extLst>
              <a:ext uri="{FF2B5EF4-FFF2-40B4-BE49-F238E27FC236}">
                <a16:creationId xmlns:a16="http://schemas.microsoft.com/office/drawing/2014/main" id="{414EFE50-FF99-FABF-A010-161B8968ED03}"/>
              </a:ext>
            </a:extLst>
          </p:cNvPr>
          <p:cNvSpPr>
            <a:spLocks noGrp="1"/>
          </p:cNvSpPr>
          <p:nvPr>
            <p:ph type="title"/>
          </p:nvPr>
        </p:nvSpPr>
        <p:spPr/>
        <p:txBody>
          <a:bodyPr/>
          <a:lstStyle/>
          <a:p>
            <a:r>
              <a:rPr lang="en-US" dirty="0"/>
              <a:t>Identification roadmap</a:t>
            </a:r>
          </a:p>
        </p:txBody>
      </p:sp>
      <p:sp>
        <p:nvSpPr>
          <p:cNvPr id="448" name="Text Placeholder 447">
            <a:extLst>
              <a:ext uri="{FF2B5EF4-FFF2-40B4-BE49-F238E27FC236}">
                <a16:creationId xmlns:a16="http://schemas.microsoft.com/office/drawing/2014/main" id="{97983E19-F454-9DA0-8A8C-82409DFC43AC}"/>
              </a:ext>
            </a:extLst>
          </p:cNvPr>
          <p:cNvSpPr>
            <a:spLocks noGrp="1"/>
          </p:cNvSpPr>
          <p:nvPr>
            <p:ph type="body" sz="quarter" idx="43"/>
          </p:nvPr>
        </p:nvSpPr>
        <p:spPr>
          <a:xfrm>
            <a:off x="1986839" y="1689617"/>
            <a:ext cx="1627632" cy="1738266"/>
          </a:xfrm>
        </p:spPr>
        <p:txBody>
          <a:bodyPr>
            <a:noAutofit/>
          </a:bodyPr>
          <a:lstStyle/>
          <a:p>
            <a:pPr algn="just" rtl="1"/>
            <a:r>
              <a:rPr lang="fa-IR" sz="1100" dirty="0">
                <a:cs typeface="B Nazanin" panose="00000400000000000000" pitchFamily="2" charset="-78"/>
              </a:rPr>
              <a:t>در گام دوم مدل های مختلفی اعم از خطی و غیر خطی براساس ورودی های </a:t>
            </a:r>
            <a:r>
              <a:rPr lang="en-US" sz="1100" dirty="0">
                <a:cs typeface="B Nazanin" panose="00000400000000000000" pitchFamily="2" charset="-78"/>
              </a:rPr>
              <a:t>HVL</a:t>
            </a:r>
            <a:r>
              <a:rPr lang="fa-IR" sz="1100" dirty="0">
                <a:cs typeface="B Nazanin" panose="00000400000000000000" pitchFamily="2" charset="-78"/>
              </a:rPr>
              <a:t> و </a:t>
            </a:r>
            <a:r>
              <a:rPr lang="en-US" sz="1100" dirty="0">
                <a:cs typeface="B Nazanin" panose="00000400000000000000" pitchFamily="2" charset="-78"/>
              </a:rPr>
              <a:t>YMIN</a:t>
            </a:r>
            <a:r>
              <a:rPr lang="fa-IR" sz="1100" dirty="0">
                <a:cs typeface="B Nazanin" panose="00000400000000000000" pitchFamily="2" charset="-78"/>
              </a:rPr>
              <a:t> مورد بررسی قرار گرفت. براساس نتایج بدست آمده و با توجه به الویت خطی بودن مدل، بررسی ها به سمت </a:t>
            </a:r>
            <a:r>
              <a:rPr lang="en-US" sz="1100" dirty="0">
                <a:cs typeface="B Nazanin" panose="00000400000000000000" pitchFamily="2" charset="-78"/>
              </a:rPr>
              <a:t>multi model</a:t>
            </a:r>
            <a:r>
              <a:rPr lang="fa-IR" sz="1100" dirty="0">
                <a:cs typeface="B Nazanin" panose="00000400000000000000" pitchFamily="2" charset="-78"/>
              </a:rPr>
              <a:t> پیش رفت. </a:t>
            </a:r>
            <a:endParaRPr lang="en-US" sz="1100" dirty="0">
              <a:cs typeface="B Nazanin" panose="00000400000000000000" pitchFamily="2" charset="-78"/>
            </a:endParaRPr>
          </a:p>
        </p:txBody>
      </p:sp>
      <p:sp>
        <p:nvSpPr>
          <p:cNvPr id="547" name="Text Placeholder 546">
            <a:extLst>
              <a:ext uri="{FF2B5EF4-FFF2-40B4-BE49-F238E27FC236}">
                <a16:creationId xmlns:a16="http://schemas.microsoft.com/office/drawing/2014/main" id="{D2184442-EA13-0E67-9EDC-9BBAF033EE67}"/>
              </a:ext>
            </a:extLst>
          </p:cNvPr>
          <p:cNvSpPr>
            <a:spLocks noGrp="1"/>
          </p:cNvSpPr>
          <p:nvPr>
            <p:ph type="body" sz="quarter" idx="35"/>
          </p:nvPr>
        </p:nvSpPr>
        <p:spPr>
          <a:xfrm>
            <a:off x="1702739" y="1319915"/>
            <a:ext cx="368107" cy="384785"/>
          </a:xfrm>
        </p:spPr>
        <p:txBody>
          <a:bodyPr/>
          <a:lstStyle/>
          <a:p>
            <a:r>
              <a:rPr lang="en-US" dirty="0"/>
              <a:t>2</a:t>
            </a:r>
          </a:p>
        </p:txBody>
      </p:sp>
      <p:sp>
        <p:nvSpPr>
          <p:cNvPr id="450" name="Text Placeholder 449">
            <a:extLst>
              <a:ext uri="{FF2B5EF4-FFF2-40B4-BE49-F238E27FC236}">
                <a16:creationId xmlns:a16="http://schemas.microsoft.com/office/drawing/2014/main" id="{250E8555-6621-08B8-1BB7-03D294D5EB77}"/>
              </a:ext>
            </a:extLst>
          </p:cNvPr>
          <p:cNvSpPr>
            <a:spLocks noGrp="1"/>
          </p:cNvSpPr>
          <p:nvPr>
            <p:ph type="body" sz="quarter" idx="52"/>
          </p:nvPr>
        </p:nvSpPr>
        <p:spPr/>
        <p:txBody>
          <a:bodyPr>
            <a:normAutofit fontScale="62500" lnSpcReduction="20000"/>
          </a:bodyPr>
          <a:lstStyle/>
          <a:p>
            <a:pPr algn="just" rtl="1"/>
            <a:r>
              <a:rPr lang="fa-IR" sz="1800" dirty="0">
                <a:cs typeface="B Nazanin" panose="00000400000000000000" pitchFamily="2" charset="-78"/>
              </a:rPr>
              <a:t>در گام بعد تعداد زیادی سیگنال که مرتبط با عملکرد توربین گاز بود انتخاب شد و براساس الگوریتمی سیگنال های موثر تشخیص داده شد. البته برخی از سیگنال ها به صورت تجربی براساس لاجیک گاورنر و برخی نیز با استناد به مقالات انتخاب شد.</a:t>
            </a:r>
            <a:endParaRPr lang="en-US" sz="1800" dirty="0">
              <a:cs typeface="B Nazanin" panose="00000400000000000000" pitchFamily="2" charset="-78"/>
            </a:endParaRPr>
          </a:p>
          <a:p>
            <a:endParaRPr lang="en-US" dirty="0"/>
          </a:p>
        </p:txBody>
      </p:sp>
      <p:sp>
        <p:nvSpPr>
          <p:cNvPr id="550" name="Text Placeholder 549">
            <a:extLst>
              <a:ext uri="{FF2B5EF4-FFF2-40B4-BE49-F238E27FC236}">
                <a16:creationId xmlns:a16="http://schemas.microsoft.com/office/drawing/2014/main" id="{98ECCB3C-24BA-24F3-CB71-FB1E5D1E5162}"/>
              </a:ext>
            </a:extLst>
          </p:cNvPr>
          <p:cNvSpPr>
            <a:spLocks noGrp="1"/>
          </p:cNvSpPr>
          <p:nvPr>
            <p:ph type="body" sz="quarter" idx="38"/>
          </p:nvPr>
        </p:nvSpPr>
        <p:spPr>
          <a:xfrm>
            <a:off x="4010354" y="4620750"/>
            <a:ext cx="390106" cy="409032"/>
          </a:xfrm>
        </p:spPr>
        <p:txBody>
          <a:bodyPr/>
          <a:lstStyle/>
          <a:p>
            <a:r>
              <a:rPr lang="en-US" dirty="0"/>
              <a:t>4</a:t>
            </a:r>
          </a:p>
        </p:txBody>
      </p:sp>
      <p:sp>
        <p:nvSpPr>
          <p:cNvPr id="1249" name="Text Placeholder 1248">
            <a:extLst>
              <a:ext uri="{FF2B5EF4-FFF2-40B4-BE49-F238E27FC236}">
                <a16:creationId xmlns:a16="http://schemas.microsoft.com/office/drawing/2014/main" id="{AE70B537-3583-6036-922A-BDE128416705}"/>
              </a:ext>
            </a:extLst>
          </p:cNvPr>
          <p:cNvSpPr>
            <a:spLocks noGrp="1"/>
          </p:cNvSpPr>
          <p:nvPr>
            <p:ph type="body" sz="quarter" idx="37"/>
          </p:nvPr>
        </p:nvSpPr>
        <p:spPr>
          <a:xfrm>
            <a:off x="366063" y="3424522"/>
            <a:ext cx="404034" cy="384592"/>
          </a:xfrm>
        </p:spPr>
        <p:txBody>
          <a:bodyPr/>
          <a:lstStyle/>
          <a:p>
            <a:r>
              <a:rPr lang="en-US" dirty="0"/>
              <a:t>1</a:t>
            </a:r>
          </a:p>
        </p:txBody>
      </p:sp>
      <p:sp>
        <p:nvSpPr>
          <p:cNvPr id="432" name="Text Placeholder 431">
            <a:extLst>
              <a:ext uri="{FF2B5EF4-FFF2-40B4-BE49-F238E27FC236}">
                <a16:creationId xmlns:a16="http://schemas.microsoft.com/office/drawing/2014/main" id="{A59D6824-EDD9-1E08-FF16-30E5EF2F7B9F}"/>
              </a:ext>
            </a:extLst>
          </p:cNvPr>
          <p:cNvSpPr>
            <a:spLocks noGrp="1"/>
          </p:cNvSpPr>
          <p:nvPr>
            <p:ph type="body" sz="quarter" idx="23"/>
          </p:nvPr>
        </p:nvSpPr>
        <p:spPr/>
        <p:txBody>
          <a:bodyPr/>
          <a:lstStyle/>
          <a:p>
            <a:endParaRPr lang="en-US" dirty="0"/>
          </a:p>
        </p:txBody>
      </p:sp>
      <p:sp>
        <p:nvSpPr>
          <p:cNvPr id="451" name="Text Placeholder 450">
            <a:extLst>
              <a:ext uri="{FF2B5EF4-FFF2-40B4-BE49-F238E27FC236}">
                <a16:creationId xmlns:a16="http://schemas.microsoft.com/office/drawing/2014/main" id="{F025CDD8-85BF-F5AC-FF40-E8666D9F4278}"/>
              </a:ext>
            </a:extLst>
          </p:cNvPr>
          <p:cNvSpPr>
            <a:spLocks noGrp="1"/>
          </p:cNvSpPr>
          <p:nvPr>
            <p:ph type="body" sz="quarter" idx="53"/>
          </p:nvPr>
        </p:nvSpPr>
        <p:spPr/>
        <p:txBody>
          <a:bodyPr>
            <a:normAutofit fontScale="47500" lnSpcReduction="20000"/>
          </a:bodyPr>
          <a:lstStyle/>
          <a:p>
            <a:pPr algn="just" rtl="1">
              <a:lnSpc>
                <a:spcPct val="120000"/>
              </a:lnSpc>
            </a:pPr>
            <a:r>
              <a:rPr lang="fa-IR" dirty="0">
                <a:cs typeface="B Nazanin" panose="00000400000000000000" pitchFamily="2" charset="-78"/>
              </a:rPr>
              <a:t>اثر پیش پردازش شامل </a:t>
            </a:r>
            <a:r>
              <a:rPr lang="en-US" dirty="0">
                <a:cs typeface="B Nazanin" panose="00000400000000000000" pitchFamily="2" charset="-78"/>
              </a:rPr>
              <a:t>detrend</a:t>
            </a:r>
            <a:r>
              <a:rPr lang="fa-IR" dirty="0">
                <a:cs typeface="B Nazanin" panose="00000400000000000000" pitchFamily="2" charset="-78"/>
              </a:rPr>
              <a:t> کردن، </a:t>
            </a:r>
            <a:r>
              <a:rPr lang="en-US" dirty="0">
                <a:cs typeface="B Nazanin" panose="00000400000000000000" pitchFamily="2" charset="-78"/>
              </a:rPr>
              <a:t>remove mean</a:t>
            </a:r>
            <a:r>
              <a:rPr lang="fa-IR" dirty="0">
                <a:cs typeface="B Nazanin" panose="00000400000000000000" pitchFamily="2" charset="-78"/>
              </a:rPr>
              <a:t>، نرمالیزه کردن بررسی شد و نتایج نشان داد بدون این عملیات نتایج بهتری حاصل می شود. علاوه بر این فرآیند </a:t>
            </a:r>
            <a:r>
              <a:rPr lang="en-US" dirty="0">
                <a:cs typeface="B Nazanin" panose="00000400000000000000" pitchFamily="2" charset="-78"/>
              </a:rPr>
              <a:t>post process</a:t>
            </a:r>
            <a:r>
              <a:rPr lang="fa-IR" dirty="0">
                <a:cs typeface="B Nazanin" panose="00000400000000000000" pitchFamily="2" charset="-78"/>
              </a:rPr>
              <a:t> هم بعد از بدست امدن مدل لازم است که پیچیدگی اضافه می کند. </a:t>
            </a:r>
            <a:endParaRPr lang="en-US" dirty="0">
              <a:cs typeface="B Nazanin" panose="00000400000000000000" pitchFamily="2" charset="-78"/>
            </a:endParaRPr>
          </a:p>
        </p:txBody>
      </p:sp>
      <p:sp>
        <p:nvSpPr>
          <p:cNvPr id="554" name="Text Placeholder 553">
            <a:extLst>
              <a:ext uri="{FF2B5EF4-FFF2-40B4-BE49-F238E27FC236}">
                <a16:creationId xmlns:a16="http://schemas.microsoft.com/office/drawing/2014/main" id="{5843BEDA-693F-AD99-2079-2EE57968F3A3}"/>
              </a:ext>
            </a:extLst>
          </p:cNvPr>
          <p:cNvSpPr>
            <a:spLocks noGrp="1"/>
          </p:cNvSpPr>
          <p:nvPr>
            <p:ph type="body" sz="quarter" idx="42"/>
          </p:nvPr>
        </p:nvSpPr>
        <p:spPr>
          <a:xfrm>
            <a:off x="7301339" y="6029284"/>
            <a:ext cx="363485" cy="380481"/>
          </a:xfrm>
        </p:spPr>
        <p:txBody>
          <a:bodyPr/>
          <a:lstStyle/>
          <a:p>
            <a:r>
              <a:rPr lang="en-US" dirty="0"/>
              <a:t>5</a:t>
            </a:r>
          </a:p>
        </p:txBody>
      </p:sp>
      <p:sp>
        <p:nvSpPr>
          <p:cNvPr id="454" name="Text Placeholder 453">
            <a:extLst>
              <a:ext uri="{FF2B5EF4-FFF2-40B4-BE49-F238E27FC236}">
                <a16:creationId xmlns:a16="http://schemas.microsoft.com/office/drawing/2014/main" id="{914EBE5C-A82E-85E2-D00E-B49C734C1685}"/>
              </a:ext>
            </a:extLst>
          </p:cNvPr>
          <p:cNvSpPr>
            <a:spLocks noGrp="1"/>
          </p:cNvSpPr>
          <p:nvPr>
            <p:ph type="body" sz="quarter" idx="56"/>
          </p:nvPr>
        </p:nvSpPr>
        <p:spPr>
          <a:xfrm>
            <a:off x="6221506" y="1544934"/>
            <a:ext cx="1836246" cy="1688450"/>
          </a:xfrm>
        </p:spPr>
        <p:txBody>
          <a:bodyPr>
            <a:noAutofit/>
          </a:bodyPr>
          <a:lstStyle/>
          <a:p>
            <a:pPr algn="just" rtl="1">
              <a:lnSpc>
                <a:spcPct val="120000"/>
              </a:lnSpc>
            </a:pPr>
            <a:r>
              <a:rPr lang="fa-IR" sz="900" dirty="0">
                <a:cs typeface="B Nazanin" panose="00000400000000000000" pitchFamily="2" charset="-78"/>
              </a:rPr>
              <a:t>با بهره گیری از تجربه اولیه مدل نهایی به صورت مدل فرآیندی و استناد به لاجیک گاورنر و بهره گیری از اطلاعات سیگنال </a:t>
            </a:r>
            <a:r>
              <a:rPr lang="en-US" sz="900" dirty="0">
                <a:cs typeface="B Nazanin" panose="00000400000000000000" pitchFamily="2" charset="-78"/>
              </a:rPr>
              <a:t>PARUM</a:t>
            </a:r>
            <a:r>
              <a:rPr lang="fa-IR" sz="900" dirty="0">
                <a:cs typeface="B Nazanin" panose="00000400000000000000" pitchFamily="2" charset="-78"/>
              </a:rPr>
              <a:t>  شناسایی در مد عملکردی فرکانس با سوخت گاز و تنها براساس برنر پریمیکس صورت گرفت. در این بخش از ترکیب سیگنال های مختلف که در گام 4 ام انتخاب شده بود استفاده شد.</a:t>
            </a:r>
            <a:endParaRPr lang="en-US" sz="900" dirty="0">
              <a:cs typeface="B Nazanin" panose="00000400000000000000" pitchFamily="2" charset="-78"/>
            </a:endParaRPr>
          </a:p>
        </p:txBody>
      </p:sp>
      <p:sp>
        <p:nvSpPr>
          <p:cNvPr id="551" name="Text Placeholder 550">
            <a:extLst>
              <a:ext uri="{FF2B5EF4-FFF2-40B4-BE49-F238E27FC236}">
                <a16:creationId xmlns:a16="http://schemas.microsoft.com/office/drawing/2014/main" id="{30E73AE5-0710-2AB1-8DCE-CA5245083AAB}"/>
              </a:ext>
            </a:extLst>
          </p:cNvPr>
          <p:cNvSpPr>
            <a:spLocks noGrp="1"/>
          </p:cNvSpPr>
          <p:nvPr>
            <p:ph type="body" sz="quarter" idx="39"/>
          </p:nvPr>
        </p:nvSpPr>
        <p:spPr>
          <a:xfrm>
            <a:off x="6134341" y="1346100"/>
            <a:ext cx="377004" cy="397668"/>
          </a:xfrm>
        </p:spPr>
        <p:txBody>
          <a:bodyPr/>
          <a:lstStyle/>
          <a:p>
            <a:r>
              <a:rPr lang="en-US" dirty="0"/>
              <a:t>6</a:t>
            </a:r>
          </a:p>
        </p:txBody>
      </p:sp>
      <p:sp>
        <p:nvSpPr>
          <p:cNvPr id="453" name="Text Placeholder 452">
            <a:extLst>
              <a:ext uri="{FF2B5EF4-FFF2-40B4-BE49-F238E27FC236}">
                <a16:creationId xmlns:a16="http://schemas.microsoft.com/office/drawing/2014/main" id="{794924A5-15E5-9821-B6E4-905CDF02A620}"/>
              </a:ext>
            </a:extLst>
          </p:cNvPr>
          <p:cNvSpPr>
            <a:spLocks noGrp="1"/>
          </p:cNvSpPr>
          <p:nvPr>
            <p:ph type="body" sz="quarter" idx="54"/>
          </p:nvPr>
        </p:nvSpPr>
        <p:spPr>
          <a:xfrm>
            <a:off x="8407723" y="4268309"/>
            <a:ext cx="1721821" cy="1853035"/>
          </a:xfrm>
        </p:spPr>
        <p:txBody>
          <a:bodyPr>
            <a:noAutofit/>
          </a:bodyPr>
          <a:lstStyle/>
          <a:p>
            <a:pPr algn="just" rtl="1"/>
            <a:r>
              <a:rPr lang="fa-IR" sz="1000" dirty="0">
                <a:cs typeface="B Nazanin" panose="00000400000000000000" pitchFamily="2" charset="-78"/>
              </a:rPr>
              <a:t>براساس</a:t>
            </a:r>
            <a:r>
              <a:rPr lang="en-US" sz="1000" dirty="0">
                <a:cs typeface="B Nazanin" panose="00000400000000000000" pitchFamily="2" charset="-78"/>
              </a:rPr>
              <a:t> </a:t>
            </a:r>
            <a:r>
              <a:rPr lang="fa-IR" sz="1000" dirty="0">
                <a:cs typeface="B Nazanin" panose="00000400000000000000" pitchFamily="2" charset="-78"/>
              </a:rPr>
              <a:t>لاجیک گاورنر با بهره گیری از سیگنال </a:t>
            </a:r>
            <a:r>
              <a:rPr lang="en-US" sz="1000" dirty="0">
                <a:cs typeface="B Nazanin" panose="00000400000000000000" pitchFamily="2" charset="-78"/>
              </a:rPr>
              <a:t>NSTERN</a:t>
            </a:r>
            <a:r>
              <a:rPr lang="fa-IR" sz="1000" dirty="0">
                <a:cs typeface="B Nazanin" panose="00000400000000000000" pitchFamily="2" charset="-78"/>
              </a:rPr>
              <a:t>، سیگنال های وابسته حذف و سیگنال های مستقل برای شناسایی مدل براساس مدل فرآیندی انتخاب شدند.حذف سیگنال وابسته </a:t>
            </a:r>
            <a:r>
              <a:rPr lang="en-US" sz="1000" dirty="0">
                <a:cs typeface="B Nazanin" panose="00000400000000000000" pitchFamily="2" charset="-78"/>
              </a:rPr>
              <a:t>HVL</a:t>
            </a:r>
            <a:r>
              <a:rPr lang="fa-IR" sz="1000" dirty="0">
                <a:cs typeface="B Nazanin" panose="00000400000000000000" pitchFamily="2" charset="-78"/>
              </a:rPr>
              <a:t> نیاز به ورودی جایگزین برای بهبود مدل داشت. برای این منظور مشخصات دما و فشار سوخت نیز به عنوان سیگنال موثر برای ارزیابی انتخاب شدند. </a:t>
            </a:r>
            <a:endParaRPr lang="en-US" sz="1000" dirty="0">
              <a:cs typeface="B Nazanin" panose="00000400000000000000" pitchFamily="2" charset="-78"/>
            </a:endParaRPr>
          </a:p>
        </p:txBody>
      </p:sp>
      <p:sp>
        <p:nvSpPr>
          <p:cNvPr id="553" name="Text Placeholder 552">
            <a:extLst>
              <a:ext uri="{FF2B5EF4-FFF2-40B4-BE49-F238E27FC236}">
                <a16:creationId xmlns:a16="http://schemas.microsoft.com/office/drawing/2014/main" id="{29169562-83B8-6C25-69C0-6E3DBBFE9E0B}"/>
              </a:ext>
            </a:extLst>
          </p:cNvPr>
          <p:cNvSpPr>
            <a:spLocks noGrp="1"/>
          </p:cNvSpPr>
          <p:nvPr>
            <p:ph type="body" sz="quarter" idx="41"/>
          </p:nvPr>
        </p:nvSpPr>
        <p:spPr>
          <a:xfrm>
            <a:off x="8183796" y="4187182"/>
            <a:ext cx="384772" cy="385279"/>
          </a:xfrm>
        </p:spPr>
        <p:txBody>
          <a:bodyPr/>
          <a:lstStyle/>
          <a:p>
            <a:r>
              <a:rPr lang="en-US" dirty="0"/>
              <a:t>7</a:t>
            </a:r>
          </a:p>
        </p:txBody>
      </p:sp>
      <p:sp>
        <p:nvSpPr>
          <p:cNvPr id="452" name="Text Placeholder 451">
            <a:extLst>
              <a:ext uri="{FF2B5EF4-FFF2-40B4-BE49-F238E27FC236}">
                <a16:creationId xmlns:a16="http://schemas.microsoft.com/office/drawing/2014/main" id="{10298A23-AB8E-CE2E-6ABF-8FC6E586FE54}"/>
              </a:ext>
            </a:extLst>
          </p:cNvPr>
          <p:cNvSpPr>
            <a:spLocks noGrp="1"/>
          </p:cNvSpPr>
          <p:nvPr>
            <p:ph type="body" sz="quarter" idx="55"/>
          </p:nvPr>
        </p:nvSpPr>
        <p:spPr>
          <a:xfrm>
            <a:off x="9440086" y="2471869"/>
            <a:ext cx="2187137" cy="1618488"/>
          </a:xfrm>
        </p:spPr>
        <p:txBody>
          <a:bodyPr>
            <a:noAutofit/>
          </a:bodyPr>
          <a:lstStyle/>
          <a:p>
            <a:pPr algn="just" rtl="1"/>
            <a:r>
              <a:rPr lang="fa-IR" sz="1100" dirty="0">
                <a:cs typeface="B Nazanin" panose="00000400000000000000" pitchFamily="2" charset="-78"/>
              </a:rPr>
              <a:t>برای حذف آفست های مدل شناسایی شده در مگاوات های بالا و پایین، نقطه عملکردی 90 مگاوات برای بدست آوردن دو مدل فرآیندی برای مگاوات های بالا و پایین انتخاب شد. همچنین از روش هم رنج کردن داده ها با در نظر گرفتن مقدار ماکزیمم آنها استفاده شد و نتایج بهبود قابل ملاحظه ای نداشت. </a:t>
            </a:r>
            <a:endParaRPr lang="en-US" sz="1100" dirty="0">
              <a:cs typeface="B Nazanin" panose="00000400000000000000" pitchFamily="2" charset="-78"/>
            </a:endParaRPr>
          </a:p>
        </p:txBody>
      </p:sp>
      <p:sp>
        <p:nvSpPr>
          <p:cNvPr id="552" name="Text Placeholder 551">
            <a:extLst>
              <a:ext uri="{FF2B5EF4-FFF2-40B4-BE49-F238E27FC236}">
                <a16:creationId xmlns:a16="http://schemas.microsoft.com/office/drawing/2014/main" id="{4DA6FADD-6294-70A2-F994-C918BB4962D3}"/>
              </a:ext>
            </a:extLst>
          </p:cNvPr>
          <p:cNvSpPr>
            <a:spLocks noGrp="1"/>
          </p:cNvSpPr>
          <p:nvPr>
            <p:ph type="body" sz="quarter" idx="40"/>
          </p:nvPr>
        </p:nvSpPr>
        <p:spPr>
          <a:xfrm>
            <a:off x="11200486" y="2195412"/>
            <a:ext cx="426737" cy="435847"/>
          </a:xfrm>
        </p:spPr>
        <p:txBody>
          <a:bodyPr/>
          <a:lstStyle/>
          <a:p>
            <a:r>
              <a:rPr lang="en-US" dirty="0"/>
              <a:t>8</a:t>
            </a:r>
          </a:p>
        </p:txBody>
      </p:sp>
      <p:sp>
        <p:nvSpPr>
          <p:cNvPr id="3" name="Text Placeholder 2">
            <a:extLst>
              <a:ext uri="{FF2B5EF4-FFF2-40B4-BE49-F238E27FC236}">
                <a16:creationId xmlns:a16="http://schemas.microsoft.com/office/drawing/2014/main" id="{0FC1BE1F-5569-3A6D-3940-7484E47388DA}"/>
              </a:ext>
            </a:extLst>
          </p:cNvPr>
          <p:cNvSpPr>
            <a:spLocks noGrp="1"/>
          </p:cNvSpPr>
          <p:nvPr>
            <p:ph type="body" sz="quarter" idx="51"/>
          </p:nvPr>
        </p:nvSpPr>
        <p:spPr>
          <a:xfrm>
            <a:off x="679175" y="3754891"/>
            <a:ext cx="1627632" cy="2791247"/>
          </a:xfrm>
        </p:spPr>
        <p:txBody>
          <a:bodyPr/>
          <a:lstStyle/>
          <a:p>
            <a:pPr algn="just" rtl="1"/>
            <a:r>
              <a:rPr lang="fa-IR" sz="1100" dirty="0">
                <a:cs typeface="B Nazanin" panose="00000400000000000000" pitchFamily="2" charset="-78"/>
              </a:rPr>
              <a:t>در گام اول با در نظر گرفتن تعدادی محدودی سیگنال ورودی شامل </a:t>
            </a:r>
            <a:r>
              <a:rPr lang="en-US" sz="1100" dirty="0">
                <a:cs typeface="B Nazanin" panose="00000400000000000000" pitchFamily="2" charset="-78"/>
              </a:rPr>
              <a:t>Ymin</a:t>
            </a:r>
            <a:r>
              <a:rPr lang="fa-IR" sz="1100" dirty="0">
                <a:cs typeface="B Nazanin" panose="00000400000000000000" pitchFamily="2" charset="-78"/>
              </a:rPr>
              <a:t>، </a:t>
            </a:r>
            <a:r>
              <a:rPr lang="en-US" sz="1100" dirty="0">
                <a:cs typeface="B Nazanin" panose="00000400000000000000" pitchFamily="2" charset="-78"/>
              </a:rPr>
              <a:t>ATK</a:t>
            </a:r>
            <a:r>
              <a:rPr lang="fa-IR" sz="1100" dirty="0">
                <a:cs typeface="B Nazanin" panose="00000400000000000000" pitchFamily="2" charset="-78"/>
              </a:rPr>
              <a:t>، </a:t>
            </a:r>
            <a:r>
              <a:rPr lang="en-US" sz="1100" dirty="0">
                <a:cs typeface="B Nazanin" panose="00000400000000000000" pitchFamily="2" charset="-78"/>
              </a:rPr>
              <a:t>HVL</a:t>
            </a:r>
            <a:r>
              <a:rPr lang="fa-IR" sz="1100" dirty="0">
                <a:cs typeface="B Nazanin" panose="00000400000000000000" pitchFamily="2" charset="-78"/>
              </a:rPr>
              <a:t> و سرعت و در نظر گرفتن خروجی </a:t>
            </a:r>
            <a:r>
              <a:rPr lang="en-US" sz="1100" dirty="0">
                <a:cs typeface="B Nazanin" panose="00000400000000000000" pitchFamily="2" charset="-78"/>
              </a:rPr>
              <a:t>PEL</a:t>
            </a:r>
            <a:r>
              <a:rPr lang="fa-IR" sz="1100" dirty="0">
                <a:cs typeface="B Nazanin" panose="00000400000000000000" pitchFamily="2" charset="-78"/>
              </a:rPr>
              <a:t> براساس کل مدهای عملکردی توربین گاز و برای عملکرد توربین در هر دو نوع سوخت و با هر برنری براساس مدل </a:t>
            </a:r>
            <a:r>
              <a:rPr lang="en-US" sz="1100" dirty="0">
                <a:cs typeface="B Nazanin" panose="00000400000000000000" pitchFamily="2" charset="-78"/>
              </a:rPr>
              <a:t>ARX</a:t>
            </a:r>
            <a:r>
              <a:rPr lang="fa-IR" sz="1100" dirty="0">
                <a:cs typeface="B Nazanin" panose="00000400000000000000" pitchFamily="2" charset="-78"/>
              </a:rPr>
              <a:t> و مدل </a:t>
            </a:r>
            <a:r>
              <a:rPr lang="en-US" sz="1100" dirty="0">
                <a:cs typeface="B Nazanin" panose="00000400000000000000" pitchFamily="2" charset="-78"/>
              </a:rPr>
              <a:t>FOPDT</a:t>
            </a:r>
            <a:r>
              <a:rPr lang="fa-IR" sz="1100" dirty="0">
                <a:cs typeface="B Nazanin" panose="00000400000000000000" pitchFamily="2" charset="-78"/>
              </a:rPr>
              <a:t> شناسایی انجام شد. چون به صورت بازه زمانی کوتاه و با انتخاب کاربر شناسایی انجام میشد نتیجه قابل قبول بود ولی به عنوان مدل جامع برای تمام زمان ها قابل قبول نبود. </a:t>
            </a:r>
            <a:endParaRPr lang="en-US" sz="1100" dirty="0">
              <a:cs typeface="B Nazanin" panose="00000400000000000000" pitchFamily="2" charset="-78"/>
            </a:endParaRPr>
          </a:p>
        </p:txBody>
      </p:sp>
      <p:sp>
        <p:nvSpPr>
          <p:cNvPr id="17" name="Text Placeholder 16">
            <a:extLst>
              <a:ext uri="{FF2B5EF4-FFF2-40B4-BE49-F238E27FC236}">
                <a16:creationId xmlns:a16="http://schemas.microsoft.com/office/drawing/2014/main" id="{8FDD6AD7-D338-3863-C929-82581576C693}"/>
              </a:ext>
            </a:extLst>
          </p:cNvPr>
          <p:cNvSpPr>
            <a:spLocks noGrp="1"/>
          </p:cNvSpPr>
          <p:nvPr>
            <p:ph type="body" sz="quarter" idx="14"/>
          </p:nvPr>
        </p:nvSpPr>
        <p:spPr/>
        <p:txBody>
          <a:bodyPr/>
          <a:lstStyle/>
          <a:p>
            <a:endParaRPr lang="en-US"/>
          </a:p>
        </p:txBody>
      </p:sp>
      <p:sp>
        <p:nvSpPr>
          <p:cNvPr id="19" name="Text Placeholder 18">
            <a:extLst>
              <a:ext uri="{FF2B5EF4-FFF2-40B4-BE49-F238E27FC236}">
                <a16:creationId xmlns:a16="http://schemas.microsoft.com/office/drawing/2014/main" id="{E2358297-973C-C680-B886-9F0631DB10DF}"/>
              </a:ext>
            </a:extLst>
          </p:cNvPr>
          <p:cNvSpPr>
            <a:spLocks noGrp="1"/>
          </p:cNvSpPr>
          <p:nvPr>
            <p:ph type="body" sz="quarter" idx="57"/>
          </p:nvPr>
        </p:nvSpPr>
        <p:spPr>
          <a:xfrm>
            <a:off x="4159315" y="2413336"/>
            <a:ext cx="1627632" cy="1143708"/>
          </a:xfrm>
        </p:spPr>
        <p:txBody>
          <a:bodyPr/>
          <a:lstStyle/>
          <a:p>
            <a:pPr algn="just" rtl="1"/>
            <a:r>
              <a:rPr lang="fa-IR" sz="1100" dirty="0">
                <a:cs typeface="B Nazanin" panose="00000400000000000000" pitchFamily="2" charset="-78"/>
              </a:rPr>
              <a:t>در این گام اثر غیرخطی گری ها و تعیین نقاط شکست برای </a:t>
            </a:r>
            <a:r>
              <a:rPr lang="en-US" sz="1100" dirty="0">
                <a:cs typeface="B Nazanin" panose="00000400000000000000" pitchFamily="2" charset="-78"/>
              </a:rPr>
              <a:t>multi model</a:t>
            </a:r>
            <a:r>
              <a:rPr lang="fa-IR" sz="1100" dirty="0">
                <a:cs typeface="B Nazanin" panose="00000400000000000000" pitchFamily="2" charset="-78"/>
              </a:rPr>
              <a:t> مورد بررسی قرار گرفت. </a:t>
            </a:r>
            <a:endParaRPr lang="en-US" sz="1100" dirty="0">
              <a:cs typeface="B Nazanin" panose="00000400000000000000" pitchFamily="2" charset="-78"/>
            </a:endParaRPr>
          </a:p>
        </p:txBody>
      </p:sp>
      <p:sp>
        <p:nvSpPr>
          <p:cNvPr id="548" name="Text Placeholder 547">
            <a:extLst>
              <a:ext uri="{FF2B5EF4-FFF2-40B4-BE49-F238E27FC236}">
                <a16:creationId xmlns:a16="http://schemas.microsoft.com/office/drawing/2014/main" id="{F8E3B12C-3922-AD32-61E9-4C3397A39BF4}"/>
              </a:ext>
            </a:extLst>
          </p:cNvPr>
          <p:cNvSpPr>
            <a:spLocks noGrp="1"/>
          </p:cNvSpPr>
          <p:nvPr>
            <p:ph type="body" sz="quarter" idx="36"/>
          </p:nvPr>
        </p:nvSpPr>
        <p:spPr>
          <a:xfrm>
            <a:off x="4034699" y="3291899"/>
            <a:ext cx="390894" cy="409032"/>
          </a:xfrm>
        </p:spPr>
        <p:txBody>
          <a:bodyPr/>
          <a:lstStyle/>
          <a:p>
            <a:r>
              <a:rPr lang="en-US" dirty="0"/>
              <a:t>3</a:t>
            </a:r>
          </a:p>
        </p:txBody>
      </p:sp>
    </p:spTree>
    <p:extLst>
      <p:ext uri="{BB962C8B-B14F-4D97-AF65-F5344CB8AC3E}">
        <p14:creationId xmlns:p14="http://schemas.microsoft.com/office/powerpoint/2010/main" val="252673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entagon 69">
            <a:extLst>
              <a:ext uri="{FF2B5EF4-FFF2-40B4-BE49-F238E27FC236}">
                <a16:creationId xmlns:a16="http://schemas.microsoft.com/office/drawing/2014/main" id="{5D327CB9-02BD-BE2F-2156-CA6589E618E7}"/>
              </a:ext>
            </a:extLst>
          </p:cNvPr>
          <p:cNvSpPr/>
          <p:nvPr/>
        </p:nvSpPr>
        <p:spPr>
          <a:xfrm rot="10800000">
            <a:off x="5366772" y="1436618"/>
            <a:ext cx="6825228" cy="879767"/>
          </a:xfrm>
          <a:prstGeom prst="homePlate">
            <a:avLst/>
          </a:prstGeom>
          <a:solidFill>
            <a:srgbClr val="2EB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endParaRPr lang="en-US" dirty="0"/>
          </a:p>
        </p:txBody>
      </p:sp>
      <p:sp>
        <p:nvSpPr>
          <p:cNvPr id="63" name="Pentagon 70">
            <a:extLst>
              <a:ext uri="{FF2B5EF4-FFF2-40B4-BE49-F238E27FC236}">
                <a16:creationId xmlns:a16="http://schemas.microsoft.com/office/drawing/2014/main" id="{07656FDB-2429-42FC-C361-875FEBB395C6}"/>
              </a:ext>
            </a:extLst>
          </p:cNvPr>
          <p:cNvSpPr/>
          <p:nvPr/>
        </p:nvSpPr>
        <p:spPr>
          <a:xfrm rot="10800000">
            <a:off x="6367500" y="2437785"/>
            <a:ext cx="5824500" cy="778760"/>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endParaRPr lang="en-US"/>
          </a:p>
        </p:txBody>
      </p:sp>
      <p:sp>
        <p:nvSpPr>
          <p:cNvPr id="64" name="Pentagon 71">
            <a:extLst>
              <a:ext uri="{FF2B5EF4-FFF2-40B4-BE49-F238E27FC236}">
                <a16:creationId xmlns:a16="http://schemas.microsoft.com/office/drawing/2014/main" id="{D4A36A98-324C-6BA8-144E-8F30FC6CB938}"/>
              </a:ext>
            </a:extLst>
          </p:cNvPr>
          <p:cNvSpPr/>
          <p:nvPr/>
        </p:nvSpPr>
        <p:spPr>
          <a:xfrm rot="10800000">
            <a:off x="7213503" y="3337945"/>
            <a:ext cx="4978497" cy="796548"/>
          </a:xfrm>
          <a:prstGeom prst="homePlate">
            <a:avLst/>
          </a:prstGeom>
          <a:solidFill>
            <a:srgbClr val="F56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endParaRPr lang="en-US"/>
          </a:p>
        </p:txBody>
      </p:sp>
      <p:sp>
        <p:nvSpPr>
          <p:cNvPr id="65" name="Pentagon 72">
            <a:extLst>
              <a:ext uri="{FF2B5EF4-FFF2-40B4-BE49-F238E27FC236}">
                <a16:creationId xmlns:a16="http://schemas.microsoft.com/office/drawing/2014/main" id="{0FE8C69A-DEB8-8AC2-3873-736C47E884A8}"/>
              </a:ext>
            </a:extLst>
          </p:cNvPr>
          <p:cNvSpPr/>
          <p:nvPr/>
        </p:nvSpPr>
        <p:spPr>
          <a:xfrm rot="10800000">
            <a:off x="8159936" y="4255893"/>
            <a:ext cx="4032064" cy="8806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endParaRPr lang="en-US"/>
          </a:p>
        </p:txBody>
      </p:sp>
      <p:sp>
        <p:nvSpPr>
          <p:cNvPr id="66" name="Oval 65">
            <a:extLst>
              <a:ext uri="{FF2B5EF4-FFF2-40B4-BE49-F238E27FC236}">
                <a16:creationId xmlns:a16="http://schemas.microsoft.com/office/drawing/2014/main" id="{0FAD2A23-4013-422F-AFF2-FBB9AA11D88A}"/>
              </a:ext>
            </a:extLst>
          </p:cNvPr>
          <p:cNvSpPr/>
          <p:nvPr/>
        </p:nvSpPr>
        <p:spPr>
          <a:xfrm>
            <a:off x="5692258" y="1530729"/>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r>
              <a:rPr lang="fa-IR" sz="3000" dirty="0">
                <a:solidFill>
                  <a:schemeClr val="bg1"/>
                </a:solidFill>
              </a:rPr>
              <a:t>1</a:t>
            </a:r>
            <a:endParaRPr lang="en-US" sz="3000" dirty="0">
              <a:solidFill>
                <a:schemeClr val="bg1"/>
              </a:solidFill>
            </a:endParaRPr>
          </a:p>
        </p:txBody>
      </p:sp>
      <p:sp>
        <p:nvSpPr>
          <p:cNvPr id="67" name="Oval 66">
            <a:extLst>
              <a:ext uri="{FF2B5EF4-FFF2-40B4-BE49-F238E27FC236}">
                <a16:creationId xmlns:a16="http://schemas.microsoft.com/office/drawing/2014/main" id="{1094F0F2-1907-D315-56AD-E651760CF122}"/>
              </a:ext>
            </a:extLst>
          </p:cNvPr>
          <p:cNvSpPr/>
          <p:nvPr/>
        </p:nvSpPr>
        <p:spPr>
          <a:xfrm>
            <a:off x="6670434" y="2503446"/>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r>
              <a:rPr lang="fa-IR" sz="3000" dirty="0">
                <a:solidFill>
                  <a:schemeClr val="bg1"/>
                </a:solidFill>
              </a:rPr>
              <a:t>2</a:t>
            </a:r>
            <a:endParaRPr lang="en-US" sz="3000" dirty="0">
              <a:solidFill>
                <a:schemeClr val="bg1"/>
              </a:solidFill>
            </a:endParaRPr>
          </a:p>
        </p:txBody>
      </p:sp>
      <p:sp>
        <p:nvSpPr>
          <p:cNvPr id="68" name="Oval 67">
            <a:extLst>
              <a:ext uri="{FF2B5EF4-FFF2-40B4-BE49-F238E27FC236}">
                <a16:creationId xmlns:a16="http://schemas.microsoft.com/office/drawing/2014/main" id="{00186876-AA10-A3EA-6821-9392ACE42672}"/>
              </a:ext>
            </a:extLst>
          </p:cNvPr>
          <p:cNvSpPr/>
          <p:nvPr/>
        </p:nvSpPr>
        <p:spPr>
          <a:xfrm>
            <a:off x="7431694" y="3406018"/>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r>
              <a:rPr lang="fa-IR" sz="3000" dirty="0">
                <a:solidFill>
                  <a:schemeClr val="bg1"/>
                </a:solidFill>
              </a:rPr>
              <a:t>3</a:t>
            </a:r>
            <a:endParaRPr lang="en-US" sz="3000" dirty="0">
              <a:solidFill>
                <a:schemeClr val="bg1"/>
              </a:solidFill>
            </a:endParaRPr>
          </a:p>
        </p:txBody>
      </p:sp>
      <p:sp>
        <p:nvSpPr>
          <p:cNvPr id="69" name="Oval 68">
            <a:extLst>
              <a:ext uri="{FF2B5EF4-FFF2-40B4-BE49-F238E27FC236}">
                <a16:creationId xmlns:a16="http://schemas.microsoft.com/office/drawing/2014/main" id="{36EFA3BA-2AF6-5EFD-19BA-C0E26B09AA8D}"/>
              </a:ext>
            </a:extLst>
          </p:cNvPr>
          <p:cNvSpPr/>
          <p:nvPr/>
        </p:nvSpPr>
        <p:spPr>
          <a:xfrm>
            <a:off x="8449186" y="4366008"/>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r>
              <a:rPr lang="fa-IR" sz="3000" dirty="0">
                <a:solidFill>
                  <a:schemeClr val="bg1"/>
                </a:solidFill>
              </a:rPr>
              <a:t>4</a:t>
            </a:r>
            <a:endParaRPr lang="en-US" sz="3000" dirty="0">
              <a:solidFill>
                <a:schemeClr val="bg1"/>
              </a:solidFill>
            </a:endParaRPr>
          </a:p>
        </p:txBody>
      </p:sp>
      <p:sp>
        <p:nvSpPr>
          <p:cNvPr id="70" name="Text Placeholder 3">
            <a:extLst>
              <a:ext uri="{FF2B5EF4-FFF2-40B4-BE49-F238E27FC236}">
                <a16:creationId xmlns:a16="http://schemas.microsoft.com/office/drawing/2014/main" id="{34E00579-FB20-269F-E0F4-7437318BD5CC}"/>
              </a:ext>
            </a:extLst>
          </p:cNvPr>
          <p:cNvSpPr txBox="1">
            <a:spLocks/>
          </p:cNvSpPr>
          <p:nvPr/>
        </p:nvSpPr>
        <p:spPr>
          <a:xfrm>
            <a:off x="9702751" y="4511542"/>
            <a:ext cx="2319364" cy="369332"/>
          </a:xfrm>
          <a:prstGeom prst="rect">
            <a:avLst/>
          </a:prstGeom>
        </p:spPr>
        <p:txBody>
          <a:bodyPr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defTabSz="1219170" rtl="1">
              <a:spcBef>
                <a:spcPct val="20000"/>
              </a:spcBef>
              <a:defRPr/>
            </a:pPr>
            <a:r>
              <a:rPr lang="fa-IR" sz="2400" dirty="0">
                <a:solidFill>
                  <a:schemeClr val="bg1"/>
                </a:solidFill>
                <a:cs typeface="B Titr" panose="00000700000000000000" pitchFamily="2" charset="-78"/>
              </a:rPr>
              <a:t>ساختار مناسب مدل</a:t>
            </a:r>
            <a:endParaRPr lang="en-US" sz="2400" dirty="0">
              <a:solidFill>
                <a:schemeClr val="bg1"/>
              </a:solidFill>
              <a:cs typeface="B Titr" panose="00000700000000000000" pitchFamily="2" charset="-78"/>
            </a:endParaRPr>
          </a:p>
        </p:txBody>
      </p:sp>
      <p:sp>
        <p:nvSpPr>
          <p:cNvPr id="71" name="Text Placeholder 3">
            <a:extLst>
              <a:ext uri="{FF2B5EF4-FFF2-40B4-BE49-F238E27FC236}">
                <a16:creationId xmlns:a16="http://schemas.microsoft.com/office/drawing/2014/main" id="{E8BA0465-E47D-D715-270D-557FC620714E}"/>
              </a:ext>
            </a:extLst>
          </p:cNvPr>
          <p:cNvSpPr txBox="1">
            <a:spLocks/>
          </p:cNvSpPr>
          <p:nvPr/>
        </p:nvSpPr>
        <p:spPr>
          <a:xfrm>
            <a:off x="8351971" y="3605413"/>
            <a:ext cx="3752284" cy="261610"/>
          </a:xfrm>
          <a:prstGeom prst="rect">
            <a:avLst/>
          </a:prstGeom>
        </p:spPr>
        <p:txBody>
          <a:bodyPr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1219170" rtl="1">
              <a:spcBef>
                <a:spcPct val="20000"/>
              </a:spcBef>
              <a:defRPr/>
            </a:pPr>
            <a:r>
              <a:rPr lang="fa-IR" sz="1700" dirty="0">
                <a:solidFill>
                  <a:schemeClr val="bg1"/>
                </a:solidFill>
                <a:cs typeface="B Titr" panose="00000700000000000000" pitchFamily="2" charset="-78"/>
              </a:rPr>
              <a:t>وجود آفست در مگاوات خیلی بالا و یا خیلی پایین</a:t>
            </a:r>
            <a:endParaRPr lang="en-US" sz="1700" dirty="0">
              <a:solidFill>
                <a:schemeClr val="bg1"/>
              </a:solidFill>
              <a:cs typeface="B Titr" panose="00000700000000000000" pitchFamily="2" charset="-78"/>
            </a:endParaRPr>
          </a:p>
        </p:txBody>
      </p:sp>
      <p:sp>
        <p:nvSpPr>
          <p:cNvPr id="72" name="Text Placeholder 3">
            <a:extLst>
              <a:ext uri="{FF2B5EF4-FFF2-40B4-BE49-F238E27FC236}">
                <a16:creationId xmlns:a16="http://schemas.microsoft.com/office/drawing/2014/main" id="{87519734-D7B4-2EB7-A948-8C3A0EE3E26F}"/>
              </a:ext>
            </a:extLst>
          </p:cNvPr>
          <p:cNvSpPr txBox="1">
            <a:spLocks/>
          </p:cNvSpPr>
          <p:nvPr/>
        </p:nvSpPr>
        <p:spPr>
          <a:xfrm>
            <a:off x="7633768" y="2640418"/>
            <a:ext cx="4403571" cy="261610"/>
          </a:xfrm>
          <a:prstGeom prst="rect">
            <a:avLst/>
          </a:prstGeom>
        </p:spPr>
        <p:txBody>
          <a:bodyPr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r" rtl="1"/>
            <a:r>
              <a:rPr lang="fa-IR" sz="1700" dirty="0">
                <a:solidFill>
                  <a:schemeClr val="bg1"/>
                </a:solidFill>
                <a:cs typeface="B Titr" panose="00000700000000000000" pitchFamily="2" charset="-78"/>
              </a:rPr>
              <a:t>منفی شدن گین مربوط به مدل فرآیندی </a:t>
            </a:r>
            <a:r>
              <a:rPr lang="en-US" sz="1700" dirty="0">
                <a:solidFill>
                  <a:schemeClr val="bg1"/>
                </a:solidFill>
                <a:cs typeface="B Titr" panose="00000700000000000000" pitchFamily="2" charset="-78"/>
              </a:rPr>
              <a:t>Ymin</a:t>
            </a:r>
          </a:p>
        </p:txBody>
      </p:sp>
      <p:sp>
        <p:nvSpPr>
          <p:cNvPr id="73" name="Text Placeholder 3">
            <a:extLst>
              <a:ext uri="{FF2B5EF4-FFF2-40B4-BE49-F238E27FC236}">
                <a16:creationId xmlns:a16="http://schemas.microsoft.com/office/drawing/2014/main" id="{010CD302-FF58-31A6-E38A-CA587D4FD53D}"/>
              </a:ext>
            </a:extLst>
          </p:cNvPr>
          <p:cNvSpPr txBox="1">
            <a:spLocks/>
          </p:cNvSpPr>
          <p:nvPr/>
        </p:nvSpPr>
        <p:spPr>
          <a:xfrm>
            <a:off x="6508378" y="1552589"/>
            <a:ext cx="5595877" cy="692497"/>
          </a:xfrm>
          <a:prstGeom prst="rect">
            <a:avLst/>
          </a:prstGeom>
        </p:spPr>
        <p:txBody>
          <a:bodyPr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just" rtl="1"/>
            <a:r>
              <a:rPr lang="fa-IR" sz="1500" dirty="0">
                <a:solidFill>
                  <a:schemeClr val="bg1"/>
                </a:solidFill>
                <a:cs typeface="B Titr" panose="00000700000000000000" pitchFamily="2" charset="-78"/>
              </a:rPr>
              <a:t>انتخاب داده آموزش مناسب از بین 12 ماه (داده مناسب با ترکیب ماه های مختلف برای پوشش تمام مگاوات ها در نظر گرفته شده است و داد ه های تست هر ماه به صورت سخت گیرانه برای بدترین شرایط انتخاب شده است.)</a:t>
            </a:r>
            <a:endParaRPr lang="en-US" sz="1500" dirty="0">
              <a:solidFill>
                <a:schemeClr val="bg1"/>
              </a:solidFill>
              <a:cs typeface="B Titr" panose="00000700000000000000" pitchFamily="2" charset="-78"/>
            </a:endParaRPr>
          </a:p>
        </p:txBody>
      </p:sp>
      <p:sp>
        <p:nvSpPr>
          <p:cNvPr id="74" name="Pentagon 81">
            <a:extLst>
              <a:ext uri="{FF2B5EF4-FFF2-40B4-BE49-F238E27FC236}">
                <a16:creationId xmlns:a16="http://schemas.microsoft.com/office/drawing/2014/main" id="{C09E4332-3650-A11E-6114-4EDD806A1F62}"/>
              </a:ext>
            </a:extLst>
          </p:cNvPr>
          <p:cNvSpPr/>
          <p:nvPr/>
        </p:nvSpPr>
        <p:spPr>
          <a:xfrm rot="10800000">
            <a:off x="9242613" y="5257925"/>
            <a:ext cx="2949387" cy="880632"/>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endParaRPr lang="en-US" dirty="0"/>
          </a:p>
        </p:txBody>
      </p:sp>
      <p:sp>
        <p:nvSpPr>
          <p:cNvPr id="75" name="Oval 74">
            <a:extLst>
              <a:ext uri="{FF2B5EF4-FFF2-40B4-BE49-F238E27FC236}">
                <a16:creationId xmlns:a16="http://schemas.microsoft.com/office/drawing/2014/main" id="{C2E7B754-A5C7-85F7-4B58-89B713D09529}"/>
              </a:ext>
            </a:extLst>
          </p:cNvPr>
          <p:cNvSpPr/>
          <p:nvPr/>
        </p:nvSpPr>
        <p:spPr>
          <a:xfrm>
            <a:off x="9537000" y="5373463"/>
            <a:ext cx="660400" cy="66040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a:r>
              <a:rPr lang="fa-IR" sz="3000" dirty="0">
                <a:solidFill>
                  <a:schemeClr val="bg1"/>
                </a:solidFill>
              </a:rPr>
              <a:t>5</a:t>
            </a:r>
            <a:endParaRPr lang="en-US" sz="3000" dirty="0">
              <a:solidFill>
                <a:schemeClr val="bg1"/>
              </a:solidFill>
            </a:endParaRPr>
          </a:p>
        </p:txBody>
      </p:sp>
      <p:sp>
        <p:nvSpPr>
          <p:cNvPr id="76" name="Text Placeholder 3">
            <a:extLst>
              <a:ext uri="{FF2B5EF4-FFF2-40B4-BE49-F238E27FC236}">
                <a16:creationId xmlns:a16="http://schemas.microsoft.com/office/drawing/2014/main" id="{FA92974D-6AE0-57EC-1334-57C035719F54}"/>
              </a:ext>
            </a:extLst>
          </p:cNvPr>
          <p:cNvSpPr txBox="1">
            <a:spLocks/>
          </p:cNvSpPr>
          <p:nvPr/>
        </p:nvSpPr>
        <p:spPr>
          <a:xfrm>
            <a:off x="10491787" y="5505880"/>
            <a:ext cx="1570782" cy="384721"/>
          </a:xfrm>
          <a:prstGeom prst="rect">
            <a:avLst/>
          </a:prstGeom>
        </p:spPr>
        <p:txBody>
          <a:bodyPr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r" rtl="1"/>
            <a:r>
              <a:rPr lang="fa-IR" sz="2500" dirty="0">
                <a:solidFill>
                  <a:schemeClr val="bg1"/>
                </a:solidFill>
                <a:cs typeface="B Titr" panose="00000700000000000000" pitchFamily="2" charset="-78"/>
              </a:rPr>
              <a:t>دینامیک</a:t>
            </a:r>
            <a:endParaRPr lang="en-US" sz="2500" dirty="0">
              <a:solidFill>
                <a:schemeClr val="bg1"/>
              </a:solidFill>
              <a:cs typeface="B Titr" panose="00000700000000000000" pitchFamily="2" charset="-78"/>
            </a:endParaRPr>
          </a:p>
        </p:txBody>
      </p:sp>
      <p:sp>
        <p:nvSpPr>
          <p:cNvPr id="77" name="TextBox 76">
            <a:extLst>
              <a:ext uri="{FF2B5EF4-FFF2-40B4-BE49-F238E27FC236}">
                <a16:creationId xmlns:a16="http://schemas.microsoft.com/office/drawing/2014/main" id="{43293DDD-CFA8-AC40-7DB9-408ED733334D}"/>
              </a:ext>
            </a:extLst>
          </p:cNvPr>
          <p:cNvSpPr txBox="1"/>
          <p:nvPr/>
        </p:nvSpPr>
        <p:spPr>
          <a:xfrm>
            <a:off x="6580094" y="250811"/>
            <a:ext cx="5611906" cy="861774"/>
          </a:xfrm>
          <a:prstGeom prst="rect">
            <a:avLst/>
          </a:prstGeom>
          <a:noFill/>
        </p:spPr>
        <p:txBody>
          <a:bodyPr wrap="square" rtlCol="0">
            <a:spAutoFit/>
          </a:bodyPr>
          <a:lstStyle/>
          <a:p>
            <a:pPr algn="r"/>
            <a:r>
              <a:rPr lang="fa-IR" sz="5000" b="1" dirty="0">
                <a:cs typeface="B Mitra" panose="00000400000000000000" pitchFamily="2" charset="-78"/>
              </a:rPr>
              <a:t>چالش ها</a:t>
            </a:r>
            <a:endParaRPr lang="en-US" sz="5000" b="1" dirty="0">
              <a:cs typeface="B Mitra" panose="00000400000000000000" pitchFamily="2" charset="-78"/>
            </a:endParaRPr>
          </a:p>
        </p:txBody>
      </p:sp>
      <p:sp>
        <p:nvSpPr>
          <p:cNvPr id="78" name="TextBox 77">
            <a:extLst>
              <a:ext uri="{FF2B5EF4-FFF2-40B4-BE49-F238E27FC236}">
                <a16:creationId xmlns:a16="http://schemas.microsoft.com/office/drawing/2014/main" id="{7F4423DA-DBCB-7C8D-BA2F-DA0C03725351}"/>
              </a:ext>
            </a:extLst>
          </p:cNvPr>
          <p:cNvSpPr txBox="1"/>
          <p:nvPr/>
        </p:nvSpPr>
        <p:spPr>
          <a:xfrm>
            <a:off x="224118" y="134471"/>
            <a:ext cx="3648635" cy="707886"/>
          </a:xfrm>
          <a:prstGeom prst="rect">
            <a:avLst/>
          </a:prstGeom>
          <a:noFill/>
        </p:spPr>
        <p:txBody>
          <a:bodyPr wrap="square" rtlCol="0">
            <a:spAutoFit/>
          </a:bodyPr>
          <a:lstStyle/>
          <a:p>
            <a:pPr algn="r"/>
            <a:r>
              <a:rPr lang="fa-IR" sz="4000" b="1" dirty="0">
                <a:cs typeface="B Mitra" panose="00000400000000000000" pitchFamily="2" charset="-78"/>
              </a:rPr>
              <a:t>نتیجه نهایی</a:t>
            </a:r>
            <a:endParaRPr lang="en-US" sz="4000" b="1" dirty="0">
              <a:cs typeface="B Mitra" panose="00000400000000000000" pitchFamily="2" charset="-78"/>
            </a:endParaRPr>
          </a:p>
        </p:txBody>
      </p:sp>
      <p:sp>
        <p:nvSpPr>
          <p:cNvPr id="79" name="TextBox 78">
            <a:extLst>
              <a:ext uri="{FF2B5EF4-FFF2-40B4-BE49-F238E27FC236}">
                <a16:creationId xmlns:a16="http://schemas.microsoft.com/office/drawing/2014/main" id="{D83B6B82-05BA-B7CC-9648-DF5B2207013E}"/>
              </a:ext>
            </a:extLst>
          </p:cNvPr>
          <p:cNvSpPr txBox="1"/>
          <p:nvPr/>
        </p:nvSpPr>
        <p:spPr>
          <a:xfrm>
            <a:off x="143435" y="3129803"/>
            <a:ext cx="3729318" cy="276999"/>
          </a:xfrm>
          <a:prstGeom prst="rect">
            <a:avLst/>
          </a:prstGeom>
          <a:noFill/>
        </p:spPr>
        <p:txBody>
          <a:bodyPr wrap="square" rtlCol="0">
            <a:spAutoFit/>
          </a:bodyPr>
          <a:lstStyle/>
          <a:p>
            <a:r>
              <a:rPr lang="en-US" sz="1200" dirty="0"/>
              <a:t>Model: P2ZUD</a:t>
            </a:r>
          </a:p>
        </p:txBody>
      </p:sp>
      <p:sp>
        <p:nvSpPr>
          <p:cNvPr id="80" name="TextBox 79">
            <a:extLst>
              <a:ext uri="{FF2B5EF4-FFF2-40B4-BE49-F238E27FC236}">
                <a16:creationId xmlns:a16="http://schemas.microsoft.com/office/drawing/2014/main" id="{93A75A2A-374A-80C8-3E48-B1DCAC1890E4}"/>
              </a:ext>
            </a:extLst>
          </p:cNvPr>
          <p:cNvSpPr txBox="1"/>
          <p:nvPr/>
        </p:nvSpPr>
        <p:spPr>
          <a:xfrm>
            <a:off x="143435" y="3400439"/>
            <a:ext cx="3729318" cy="276999"/>
          </a:xfrm>
          <a:prstGeom prst="rect">
            <a:avLst/>
          </a:prstGeom>
          <a:noFill/>
        </p:spPr>
        <p:txBody>
          <a:bodyPr wrap="square" rtlCol="0">
            <a:spAutoFit/>
          </a:bodyPr>
          <a:lstStyle/>
          <a:p>
            <a:r>
              <a:rPr lang="en-US" sz="1200" dirty="0"/>
              <a:t>Input </a:t>
            </a:r>
            <a:r>
              <a:rPr lang="pl-PL" sz="1200" b="0" i="0" dirty="0">
                <a:effectLst/>
                <a:latin typeface="Menlo"/>
              </a:rPr>
              <a:t>= [YMIN (CPD1-1.01325) CTD ((CTD).^2) NSTERN]; </a:t>
            </a:r>
            <a:endParaRPr lang="en-US" sz="1200" dirty="0"/>
          </a:p>
        </p:txBody>
      </p:sp>
      <p:pic>
        <p:nvPicPr>
          <p:cNvPr id="82" name="Picture 81">
            <a:extLst>
              <a:ext uri="{FF2B5EF4-FFF2-40B4-BE49-F238E27FC236}">
                <a16:creationId xmlns:a16="http://schemas.microsoft.com/office/drawing/2014/main" id="{951C853E-14C4-E13D-F1FB-FF0F2B2B15AD}"/>
              </a:ext>
            </a:extLst>
          </p:cNvPr>
          <p:cNvPicPr>
            <a:picLocks noChangeAspect="1"/>
          </p:cNvPicPr>
          <p:nvPr/>
        </p:nvPicPr>
        <p:blipFill>
          <a:blip r:embed="rId3"/>
          <a:srcRect l="12149" t="43195" r="63309" b="37830"/>
          <a:stretch/>
        </p:blipFill>
        <p:spPr>
          <a:xfrm>
            <a:off x="143435" y="3757237"/>
            <a:ext cx="3693111" cy="1606110"/>
          </a:xfrm>
          <a:prstGeom prst="rect">
            <a:avLst/>
          </a:prstGeom>
        </p:spPr>
      </p:pic>
      <p:sp>
        <p:nvSpPr>
          <p:cNvPr id="83" name="Rectangle: Rounded Corners 82">
            <a:extLst>
              <a:ext uri="{FF2B5EF4-FFF2-40B4-BE49-F238E27FC236}">
                <a16:creationId xmlns:a16="http://schemas.microsoft.com/office/drawing/2014/main" id="{A2E8CF57-4E9C-DB58-F36E-097894DE21B2}"/>
              </a:ext>
            </a:extLst>
          </p:cNvPr>
          <p:cNvSpPr/>
          <p:nvPr/>
        </p:nvSpPr>
        <p:spPr>
          <a:xfrm>
            <a:off x="125331" y="956244"/>
            <a:ext cx="3729318" cy="205967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89CF377-D2E7-6C2D-61C1-16727F95B859}"/>
              </a:ext>
            </a:extLst>
          </p:cNvPr>
          <p:cNvSpPr txBox="1"/>
          <p:nvPr/>
        </p:nvSpPr>
        <p:spPr>
          <a:xfrm>
            <a:off x="385027" y="998698"/>
            <a:ext cx="3209925" cy="2031325"/>
          </a:xfrm>
          <a:prstGeom prst="rect">
            <a:avLst/>
          </a:prstGeom>
          <a:noFill/>
        </p:spPr>
        <p:txBody>
          <a:bodyPr wrap="square" rtlCol="0">
            <a:spAutoFit/>
          </a:bodyPr>
          <a:lstStyle/>
          <a:p>
            <a:pPr algn="just" rtl="1"/>
            <a:r>
              <a:rPr lang="fa-IR" dirty="0">
                <a:cs typeface="B Nazanin" panose="00000400000000000000" pitchFamily="2" charset="-78"/>
              </a:rPr>
              <a:t>با استناد به لاجیک گاورنر و براساس نحوه ایجاد سیگنال دمای اصلاح شده توربین توان دوم دمای ورودی به کمپرسور به عنوان ورودی انتخاب شد  به حد قابل ملاحظه ای آفست را کاهش داد. مزیت این ساختار استفاده از یک مدل خطی براساس ورودی های مستقل است.</a:t>
            </a:r>
            <a:endParaRPr lang="en-US" dirty="0">
              <a:cs typeface="B Nazanin" panose="00000400000000000000" pitchFamily="2" charset="-78"/>
            </a:endParaRPr>
          </a:p>
        </p:txBody>
      </p:sp>
    </p:spTree>
    <p:extLst>
      <p:ext uri="{BB962C8B-B14F-4D97-AF65-F5344CB8AC3E}">
        <p14:creationId xmlns:p14="http://schemas.microsoft.com/office/powerpoint/2010/main" val="3450907635"/>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90B0C-A6E5-47FA-914E-871C849258F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F9C51DB-85AD-4D30-921E-E6035B5EFF2A}">
  <ds:schemaRefs>
    <ds:schemaRef ds:uri="http://schemas.microsoft.com/sharepoint/v3/contenttype/forms"/>
  </ds:schemaRefs>
</ds:datastoreItem>
</file>

<file path=customXml/itemProps3.xml><?xml version="1.0" encoding="utf-8"?>
<ds:datastoreItem xmlns:ds="http://schemas.openxmlformats.org/officeDocument/2006/customXml" ds:itemID="{96CFA06F-36AC-4AD6-ABD9-8B7AD245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0</TotalTime>
  <Words>569</Words>
  <Application>Microsoft Office PowerPoint</Application>
  <PresentationFormat>Widescreen</PresentationFormat>
  <Paragraphs>33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B Mitra</vt:lpstr>
      <vt:lpstr>B Nazanin</vt:lpstr>
      <vt:lpstr>B Titr</vt:lpstr>
      <vt:lpstr>Calibri</vt:lpstr>
      <vt:lpstr>Calibri Light</vt:lpstr>
      <vt:lpstr>Menlo</vt:lpstr>
      <vt:lpstr>Retrospect</vt:lpstr>
      <vt:lpstr>Identification roadmap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2023-06-16T15:02:51Z</dcterms:created>
  <dcterms:modified xsi:type="dcterms:W3CDTF">2024-10-20T08:00:34Z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