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B70E0-8DA7-4C12-BF39-A0B7C32C2869}" v="2" dt="2022-12-14T14:40:29.594"/>
    <p1510:client id="{6314C250-1627-7A81-9838-766FD1FDD233}" v="1" dt="2022-12-14T14:39:54.789"/>
    <p1510:client id="{7AB8C92A-6C56-F998-92AC-0904206732BF}" v="1" dt="2022-12-14T14:38:46.611"/>
    <p1510:client id="{DE2F298D-739B-F1C5-FF2A-080FBFECB503}" v="3" dt="2022-12-15T00:39:34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iyu DING" userId="S::kudi62716@eleve.isep.fr::40eacc9f-9d93-4ca3-b76f-c0fe18857156" providerId="AD" clId="Web-{7AB8C92A-6C56-F998-92AC-0904206732BF}"/>
    <pc:docChg chg="modSld">
      <pc:chgData name="Kuiyu DING" userId="S::kudi62716@eleve.isep.fr::40eacc9f-9d93-4ca3-b76f-c0fe18857156" providerId="AD" clId="Web-{7AB8C92A-6C56-F998-92AC-0904206732BF}" dt="2022-12-14T14:38:46.611" v="0" actId="1076"/>
      <pc:docMkLst>
        <pc:docMk/>
      </pc:docMkLst>
      <pc:sldChg chg="modSp">
        <pc:chgData name="Kuiyu DING" userId="S::kudi62716@eleve.isep.fr::40eacc9f-9d93-4ca3-b76f-c0fe18857156" providerId="AD" clId="Web-{7AB8C92A-6C56-F998-92AC-0904206732BF}" dt="2022-12-14T14:38:46.611" v="0" actId="1076"/>
        <pc:sldMkLst>
          <pc:docMk/>
          <pc:sldMk cId="1718985191" sldId="256"/>
        </pc:sldMkLst>
        <pc:spChg chg="mod">
          <ac:chgData name="Kuiyu DING" userId="S::kudi62716@eleve.isep.fr::40eacc9f-9d93-4ca3-b76f-c0fe18857156" providerId="AD" clId="Web-{7AB8C92A-6C56-F998-92AC-0904206732BF}" dt="2022-12-14T14:38:46.611" v="0" actId="1076"/>
          <ac:spMkLst>
            <pc:docMk/>
            <pc:sldMk cId="1718985191" sldId="256"/>
            <ac:spMk id="70" creationId="{6781D9D2-48EE-1F4A-DF5C-4BA01B59A955}"/>
          </ac:spMkLst>
        </pc:spChg>
      </pc:sldChg>
    </pc:docChg>
  </pc:docChgLst>
  <pc:docChgLst>
    <pc:chgData name="Kuiyu DING" userId="S::kudi62716@eleve.isep.fr::40eacc9f-9d93-4ca3-b76f-c0fe18857156" providerId="AD" clId="Web-{DE2F298D-739B-F1C5-FF2A-080FBFECB503}"/>
    <pc:docChg chg="modSld">
      <pc:chgData name="Kuiyu DING" userId="S::kudi62716@eleve.isep.fr::40eacc9f-9d93-4ca3-b76f-c0fe18857156" providerId="AD" clId="Web-{DE2F298D-739B-F1C5-FF2A-080FBFECB503}" dt="2022-12-15T00:39:34.043" v="1"/>
      <pc:docMkLst>
        <pc:docMk/>
      </pc:docMkLst>
      <pc:sldChg chg="addSp delSp modSp">
        <pc:chgData name="Kuiyu DING" userId="S::kudi62716@eleve.isep.fr::40eacc9f-9d93-4ca3-b76f-c0fe18857156" providerId="AD" clId="Web-{DE2F298D-739B-F1C5-FF2A-080FBFECB503}" dt="2022-12-15T00:39:34.043" v="1"/>
        <pc:sldMkLst>
          <pc:docMk/>
          <pc:sldMk cId="1718985191" sldId="256"/>
        </pc:sldMkLst>
        <pc:picChg chg="add del mod">
          <ac:chgData name="Kuiyu DING" userId="S::kudi62716@eleve.isep.fr::40eacc9f-9d93-4ca3-b76f-c0fe18857156" providerId="AD" clId="Web-{DE2F298D-739B-F1C5-FF2A-080FBFECB503}" dt="2022-12-15T00:39:34.043" v="1"/>
          <ac:picMkLst>
            <pc:docMk/>
            <pc:sldMk cId="1718985191" sldId="256"/>
            <ac:picMk id="2" creationId="{8C897060-2AFF-8DB1-B8AE-C946E3DFDD4D}"/>
          </ac:picMkLst>
        </pc:picChg>
      </pc:sldChg>
    </pc:docChg>
  </pc:docChgLst>
  <pc:docChgLst>
    <pc:chgData name="Shola Alabi OLAYEMI" userId="S::saol62728@eleve.isep.fr::8de08cd1-74c7-4aa7-b221-840bb991b847" providerId="AD" clId="Web-{178B70E0-8DA7-4C12-BF39-A0B7C32C2869}"/>
    <pc:docChg chg="modSld">
      <pc:chgData name="Shola Alabi OLAYEMI" userId="S::saol62728@eleve.isep.fr::8de08cd1-74c7-4aa7-b221-840bb991b847" providerId="AD" clId="Web-{178B70E0-8DA7-4C12-BF39-A0B7C32C2869}" dt="2022-12-14T14:40:29.579" v="1" actId="1076"/>
      <pc:docMkLst>
        <pc:docMk/>
      </pc:docMkLst>
      <pc:sldChg chg="modSp">
        <pc:chgData name="Shola Alabi OLAYEMI" userId="S::saol62728@eleve.isep.fr::8de08cd1-74c7-4aa7-b221-840bb991b847" providerId="AD" clId="Web-{178B70E0-8DA7-4C12-BF39-A0B7C32C2869}" dt="2022-12-14T14:40:29.579" v="1" actId="1076"/>
        <pc:sldMkLst>
          <pc:docMk/>
          <pc:sldMk cId="1718985191" sldId="256"/>
        </pc:sldMkLst>
        <pc:spChg chg="mod">
          <ac:chgData name="Shola Alabi OLAYEMI" userId="S::saol62728@eleve.isep.fr::8de08cd1-74c7-4aa7-b221-840bb991b847" providerId="AD" clId="Web-{178B70E0-8DA7-4C12-BF39-A0B7C32C2869}" dt="2022-12-14T14:40:29.579" v="1" actId="1076"/>
          <ac:spMkLst>
            <pc:docMk/>
            <pc:sldMk cId="1718985191" sldId="256"/>
            <ac:spMk id="70" creationId="{6781D9D2-48EE-1F4A-DF5C-4BA01B59A955}"/>
          </ac:spMkLst>
        </pc:spChg>
      </pc:sldChg>
    </pc:docChg>
  </pc:docChgLst>
  <pc:docChgLst>
    <pc:chgData name="Kuiyu DING" userId="S::kudi62716@eleve.isep.fr::40eacc9f-9d93-4ca3-b76f-c0fe18857156" providerId="AD" clId="Web-{6314C250-1627-7A81-9838-766FD1FDD233}"/>
    <pc:docChg chg="modSld">
      <pc:chgData name="Kuiyu DING" userId="S::kudi62716@eleve.isep.fr::40eacc9f-9d93-4ca3-b76f-c0fe18857156" providerId="AD" clId="Web-{6314C250-1627-7A81-9838-766FD1FDD233}" dt="2022-12-14T14:39:54.789" v="0" actId="1076"/>
      <pc:docMkLst>
        <pc:docMk/>
      </pc:docMkLst>
      <pc:sldChg chg="modSp">
        <pc:chgData name="Kuiyu DING" userId="S::kudi62716@eleve.isep.fr::40eacc9f-9d93-4ca3-b76f-c0fe18857156" providerId="AD" clId="Web-{6314C250-1627-7A81-9838-766FD1FDD233}" dt="2022-12-14T14:39:54.789" v="0" actId="1076"/>
        <pc:sldMkLst>
          <pc:docMk/>
          <pc:sldMk cId="1718985191" sldId="256"/>
        </pc:sldMkLst>
        <pc:spChg chg="mod">
          <ac:chgData name="Kuiyu DING" userId="S::kudi62716@eleve.isep.fr::40eacc9f-9d93-4ca3-b76f-c0fe18857156" providerId="AD" clId="Web-{6314C250-1627-7A81-9838-766FD1FDD233}" dt="2022-12-14T14:39:54.789" v="0" actId="1076"/>
          <ac:spMkLst>
            <pc:docMk/>
            <pc:sldMk cId="1718985191" sldId="256"/>
            <ac:spMk id="70" creationId="{6781D9D2-48EE-1F4A-DF5C-4BA01B59A9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E00F-BF6F-000B-B0BC-4F6721BD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58E2-7CE4-2C99-E9A0-4852987C4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3F9F-050E-9856-4101-B47C9252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E401-D708-02AC-A824-B1B8BD82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6D1B-92E7-0143-BA03-67FCAA33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075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9D1D-DB84-84CF-5E38-F8245CC3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6ADF8-68E8-59FB-808C-6BB52586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60C8-BDA0-7B49-B5BB-1EF0111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16DA-76A8-0488-0D26-86745C3D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8C19-1C3B-3274-97F6-B6A12339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30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D0C27-41A4-CDA5-6EA6-EA456DA62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768FB-4E41-093E-6FC9-3954071B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939B-593E-36C7-0CAD-44AE2F6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817E-F400-BD01-5265-575F2FDF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512A-B972-26BB-2C53-64E739A6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989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6125-0E27-1036-C19D-F99900A1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1880-89F5-A7ED-93E5-5B92B363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7161-D77B-BBCF-84F6-6290DF38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A5D9-4F18-5F95-4153-4ABFC608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37EB-E3D3-5067-4CE4-0F29952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22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7CC-6624-832E-9ABF-074CB0D8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64EB0-1EE8-7AE7-2863-F4643326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210F-14E8-2DA4-A0F7-B24A9CEB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97FC-960A-F8D8-9EDB-F2F795D6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8783-B7A5-C227-E146-F63AEBF5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049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2DCA-F54B-9CFA-7C89-20C3EA08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4962-5636-8BA8-4C51-7F0AC671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4D4ED-4974-7CF1-EBC9-E479E2D7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4D0B2-1540-B66B-D01B-7B8D0450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1595-E8D7-A707-5FBE-B7B96A06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5C76-2253-BEC0-8F91-F3D163E2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504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6F3E-C625-05EC-A200-0116E772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7819-3EE7-E3CA-A4FC-E8957705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C1E4-42A3-F4B7-2B4C-31845B53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D13AC-9D5D-D768-F9D5-C7B799DC3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3457-484B-4B25-D11E-F5F873FBD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AC109-CC49-88D9-A841-B4448FF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F0B8-C380-2EE7-E342-9146C169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82E3D-01F3-25B2-B959-B9FC1EF0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11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94BB-0963-05CD-E7D9-C261A8F3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224DB-3714-22F8-5214-71480614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1FFFB-8B39-6715-3059-12B1492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842B7-66C5-E089-B7E3-CADEB920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596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97F12-9530-133B-C47E-28133FA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67367-BB56-AA02-FB20-FE2BC8E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9BB8-BD9B-233A-5F83-EEB5B91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40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17C9-0291-4811-CF9F-FBC010C8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D6B4-0DBE-044E-E022-65388A45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B9757-4DF4-BD5B-AE48-0A4D29EC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16A62-875E-E452-1D0B-2C1FF77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258EE-C144-1AB5-1AE6-6F5FA34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E7EF-62B8-5F73-BD33-AA27043F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752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E2C5-34DC-2F52-F6FC-63A2F8A8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30C88-87F2-FCE6-6F40-14C7926B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3B0A-8100-1F81-38DD-130AC15D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FA133-0BA5-49AC-02F3-4E210951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9554-C788-49CD-DC1E-B3659229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9010A-E01B-0E54-7FA5-639ACA4B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45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1F0A-79F6-AD86-AB99-54BC74DB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5334-3356-54F2-47EC-631953D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0876-2C1B-0B19-07F0-53760DF9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65F8-BF5D-7C4E-BE35-B72106C30ED7}" type="datetimeFigureOut">
              <a:rPr lang="en-NG" smtClean="0"/>
              <a:t>12/14/2022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1545-6698-F53F-F981-1B8B3B36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FA99-CCAC-C8E0-1A28-3780BB078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D037-161C-5E49-8DC7-E5F7299EE34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343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BA406C-68E7-B5A2-29CA-70E51B272486}"/>
              </a:ext>
            </a:extLst>
          </p:cNvPr>
          <p:cNvSpPr/>
          <p:nvPr/>
        </p:nvSpPr>
        <p:spPr>
          <a:xfrm>
            <a:off x="5076529" y="2111383"/>
            <a:ext cx="935611" cy="74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Power </a:t>
            </a:r>
          </a:p>
          <a:p>
            <a:pPr algn="ctr"/>
            <a:r>
              <a:rPr lang="en-NG" sz="1600"/>
              <a:t>Computation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EE7AD-CF6C-3F5C-CA34-6263AC70C5F4}"/>
              </a:ext>
            </a:extLst>
          </p:cNvPr>
          <p:cNvSpPr/>
          <p:nvPr/>
        </p:nvSpPr>
        <p:spPr>
          <a:xfrm>
            <a:off x="6261147" y="2116148"/>
            <a:ext cx="1346200" cy="736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300"/>
              <a:t>Is power greater than the silence threshold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6653C-E7B1-058A-AC15-47C577FB0B1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257701" y="2482066"/>
            <a:ext cx="818828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E3F5C0-81C9-B86B-F895-FABCC62268E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21409" y="2484448"/>
            <a:ext cx="23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B0E844-6455-31D0-0669-6931B562A45C}"/>
              </a:ext>
            </a:extLst>
          </p:cNvPr>
          <p:cNvSpPr txBox="1"/>
          <p:nvPr/>
        </p:nvSpPr>
        <p:spPr>
          <a:xfrm>
            <a:off x="1205460" y="211614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S(mts)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60FB4-837E-9643-AB48-5EA00EDE3C06}"/>
              </a:ext>
            </a:extLst>
          </p:cNvPr>
          <p:cNvSpPr txBox="1"/>
          <p:nvPr/>
        </p:nvSpPr>
        <p:spPr>
          <a:xfrm>
            <a:off x="1345469" y="16600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Discrete Signal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26EF9-852B-0CEE-735B-93BB0C78E5D8}"/>
              </a:ext>
            </a:extLst>
          </p:cNvPr>
          <p:cNvSpPr txBox="1"/>
          <p:nvPr/>
        </p:nvSpPr>
        <p:spPr>
          <a:xfrm>
            <a:off x="4535484" y="144988"/>
            <a:ext cx="2222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Signal Processing</a:t>
            </a:r>
          </a:p>
          <a:p>
            <a:pPr algn="ctr"/>
            <a:r>
              <a:rPr lang="en-NG"/>
              <a:t>Trigger Block Diagram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649198-3E76-A6B3-05B9-B0457BAD0FC1}"/>
              </a:ext>
            </a:extLst>
          </p:cNvPr>
          <p:cNvCxnSpPr>
            <a:cxnSpLocks/>
          </p:cNvCxnSpPr>
          <p:nvPr/>
        </p:nvCxnSpPr>
        <p:spPr>
          <a:xfrm>
            <a:off x="6705114" y="1612069"/>
            <a:ext cx="2100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81D9D2-48EE-1F4A-DF5C-4BA01B59A955}"/>
              </a:ext>
            </a:extLst>
          </p:cNvPr>
          <p:cNvSpPr txBox="1"/>
          <p:nvPr/>
        </p:nvSpPr>
        <p:spPr>
          <a:xfrm>
            <a:off x="3757587" y="1110801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SilenceThreshold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816653-FB87-2D74-5377-8E2CC1C734C2}"/>
              </a:ext>
            </a:extLst>
          </p:cNvPr>
          <p:cNvCxnSpPr/>
          <p:nvPr/>
        </p:nvCxnSpPr>
        <p:spPr>
          <a:xfrm>
            <a:off x="6916761" y="282687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7C20DB-17F9-4156-6DC0-CBBADE786B76}"/>
              </a:ext>
            </a:extLst>
          </p:cNvPr>
          <p:cNvSpPr txBox="1"/>
          <p:nvPr/>
        </p:nvSpPr>
        <p:spPr>
          <a:xfrm>
            <a:off x="6272688" y="321842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nothing</a:t>
            </a:r>
            <a:endParaRPr lang="en-NG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361006C-F9D6-A294-3D80-5B865B2482C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607347" y="2479683"/>
            <a:ext cx="449283" cy="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7A80339-2833-143F-3298-E6FFBD1FBB9C}"/>
              </a:ext>
            </a:extLst>
          </p:cNvPr>
          <p:cNvSpPr txBox="1"/>
          <p:nvPr/>
        </p:nvSpPr>
        <p:spPr>
          <a:xfrm>
            <a:off x="8660672" y="2273171"/>
            <a:ext cx="22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Key detection process</a:t>
            </a:r>
            <a:endParaRPr lang="en-N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5243E7-3137-9827-5906-544C6FDB45C4}"/>
              </a:ext>
            </a:extLst>
          </p:cNvPr>
          <p:cNvSpPr/>
          <p:nvPr/>
        </p:nvSpPr>
        <p:spPr>
          <a:xfrm>
            <a:off x="3808375" y="2114797"/>
            <a:ext cx="1009417" cy="74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Sample Signal (Fs/4)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FC1C36-0257-5391-D672-814309342A36}"/>
              </a:ext>
            </a:extLst>
          </p:cNvPr>
          <p:cNvCxnSpPr>
            <a:cxnSpLocks/>
          </p:cNvCxnSpPr>
          <p:nvPr/>
        </p:nvCxnSpPr>
        <p:spPr>
          <a:xfrm>
            <a:off x="1408062" y="2487627"/>
            <a:ext cx="8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CF84507-DF97-D474-8558-E14B9766C02A}"/>
              </a:ext>
            </a:extLst>
          </p:cNvPr>
          <p:cNvCxnSpPr>
            <a:cxnSpLocks/>
          </p:cNvCxnSpPr>
          <p:nvPr/>
        </p:nvCxnSpPr>
        <p:spPr>
          <a:xfrm>
            <a:off x="3686201" y="1745786"/>
            <a:ext cx="0" cy="73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71BFC6D-3549-1F2D-87BD-EB159BCA3DF8}"/>
              </a:ext>
            </a:extLst>
          </p:cNvPr>
          <p:cNvSpPr txBox="1"/>
          <p:nvPr/>
        </p:nvSpPr>
        <p:spPr>
          <a:xfrm>
            <a:off x="3456896" y="1629661"/>
            <a:ext cx="12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/>
              <a:t>Establish Fs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18C47C-1091-51D5-D968-3DD98C8ACE96}"/>
              </a:ext>
            </a:extLst>
          </p:cNvPr>
          <p:cNvSpPr/>
          <p:nvPr/>
        </p:nvSpPr>
        <p:spPr>
          <a:xfrm>
            <a:off x="2226221" y="2120446"/>
            <a:ext cx="1357630" cy="74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/>
              <a:t>Establish Silence Level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390BDA5-CDDA-8753-53C5-29AA42CDE6B6}"/>
              </a:ext>
            </a:extLst>
          </p:cNvPr>
          <p:cNvCxnSpPr>
            <a:cxnSpLocks/>
          </p:cNvCxnSpPr>
          <p:nvPr/>
        </p:nvCxnSpPr>
        <p:spPr>
          <a:xfrm>
            <a:off x="3583851" y="2487627"/>
            <a:ext cx="23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50A705-3374-AA31-C0A2-B9E42F360389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2885189" y="1555519"/>
            <a:ext cx="19847" cy="56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32CD71E-99D5-6036-C3F2-7CACAEB84536}"/>
              </a:ext>
            </a:extLst>
          </p:cNvPr>
          <p:cNvCxnSpPr>
            <a:cxnSpLocks/>
          </p:cNvCxnSpPr>
          <p:nvPr/>
        </p:nvCxnSpPr>
        <p:spPr>
          <a:xfrm>
            <a:off x="2902709" y="1586254"/>
            <a:ext cx="3802405" cy="2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864F6D9-5F91-E500-50F6-20CF5F90CCD9}"/>
              </a:ext>
            </a:extLst>
          </p:cNvPr>
          <p:cNvSpPr txBox="1"/>
          <p:nvPr/>
        </p:nvSpPr>
        <p:spPr>
          <a:xfrm>
            <a:off x="7253767" y="162773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Wake Device</a:t>
            </a:r>
            <a:endParaRPr lang="en-NG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26884F-2F25-7CFB-0324-D0885C09F93F}"/>
              </a:ext>
            </a:extLst>
          </p:cNvPr>
          <p:cNvCxnSpPr>
            <a:cxnSpLocks/>
          </p:cNvCxnSpPr>
          <p:nvPr/>
        </p:nvCxnSpPr>
        <p:spPr>
          <a:xfrm>
            <a:off x="7800498" y="1978789"/>
            <a:ext cx="2100" cy="50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5891177928B49A5502224A2A54A44" ma:contentTypeVersion="5" ma:contentTypeDescription="Crée un document." ma:contentTypeScope="" ma:versionID="62d356d5fdf55c2631852b2cff88aff4">
  <xsd:schema xmlns:xsd="http://www.w3.org/2001/XMLSchema" xmlns:xs="http://www.w3.org/2001/XMLSchema" xmlns:p="http://schemas.microsoft.com/office/2006/metadata/properties" xmlns:ns2="b51d9c45-7d19-4c3e-874d-e56efa192ece" xmlns:ns3="af6342c6-3f7c-4b7a-8060-14428dff8253" targetNamespace="http://schemas.microsoft.com/office/2006/metadata/properties" ma:root="true" ma:fieldsID="d5c8c29477cd446fa5f8ccb73c043761" ns2:_="" ns3:_="">
    <xsd:import namespace="b51d9c45-7d19-4c3e-874d-e56efa192ece"/>
    <xsd:import namespace="af6342c6-3f7c-4b7a-8060-14428dff8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d9c45-7d19-4c3e-874d-e56efa192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342c6-3f7c-4b7a-8060-14428dff825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6CFA46-D793-4D46-9E9D-460D08DB0E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D516AC-534A-45B4-AC30-26FE89A77E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77F5CA-D55A-44D1-9CAF-9365589144A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4</cp:revision>
  <dcterms:created xsi:type="dcterms:W3CDTF">2022-11-24T15:25:44Z</dcterms:created>
  <dcterms:modified xsi:type="dcterms:W3CDTF">2022-12-15T00:39:37Z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0x010100CAD5891177928B49A5502224A2A54A44</vt:lpwstr>
  </property>
</Properties>
</file>