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2"/>
    <p:sldId id="411" r:id="rId3"/>
    <p:sldId id="412" r:id="rId4"/>
    <p:sldId id="460" r:id="rId5"/>
    <p:sldId id="413" r:id="rId6"/>
    <p:sldId id="461" r:id="rId7"/>
    <p:sldId id="416" r:id="rId8"/>
    <p:sldId id="462" r:id="rId9"/>
    <p:sldId id="464" r:id="rId10"/>
    <p:sldId id="452" r:id="rId11"/>
    <p:sldId id="453" r:id="rId12"/>
    <p:sldId id="420" r:id="rId13"/>
    <p:sldId id="465" r:id="rId14"/>
    <p:sldId id="466" r:id="rId15"/>
    <p:sldId id="437" r:id="rId16"/>
    <p:sldId id="454" r:id="rId17"/>
    <p:sldId id="430" r:id="rId18"/>
    <p:sldId id="471" r:id="rId19"/>
    <p:sldId id="431" r:id="rId20"/>
    <p:sldId id="469" r:id="rId21"/>
    <p:sldId id="424" r:id="rId22"/>
    <p:sldId id="470" r:id="rId23"/>
    <p:sldId id="440" r:id="rId24"/>
    <p:sldId id="467" r:id="rId25"/>
    <p:sldId id="442" r:id="rId26"/>
    <p:sldId id="468" r:id="rId27"/>
    <p:sldId id="42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ebus sh" initials="ps" lastIdx="1" clrIdx="0">
    <p:extLst>
      <p:ext uri="{19B8F6BF-5375-455C-9EA6-DF929625EA0E}">
        <p15:presenceInfo xmlns:p15="http://schemas.microsoft.com/office/powerpoint/2012/main" userId="946385fa735b0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12F"/>
    <a:srgbClr val="D9D9D9"/>
    <a:srgbClr val="B99A95"/>
    <a:srgbClr val="FFFFFF"/>
    <a:srgbClr val="DFB2AF"/>
    <a:srgbClr val="FCE2CD"/>
    <a:srgbClr val="DEB2AF"/>
    <a:srgbClr val="622927"/>
    <a:srgbClr val="FAECDF"/>
    <a:srgbClr val="DEB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" y="45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8890"/>
            <a:ext cx="12190730" cy="6866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2398" y="142875"/>
            <a:ext cx="11925935" cy="6563360"/>
          </a:xfrm>
          <a:prstGeom prst="rect">
            <a:avLst/>
          </a:prstGeom>
          <a:solidFill>
            <a:schemeClr val="bg1"/>
          </a:solidFill>
          <a:ln w="28575">
            <a:solidFill>
              <a:srgbClr val="DEB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45745" y="264795"/>
            <a:ext cx="11700510" cy="6328410"/>
          </a:xfrm>
          <a:prstGeom prst="rect">
            <a:avLst/>
          </a:prstGeom>
          <a:solidFill>
            <a:schemeClr val="bg1"/>
          </a:solidFill>
          <a:ln w="12700">
            <a:solidFill>
              <a:srgbClr val="DEB2A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5580" y="186690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95580" y="6372225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649075" y="186690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649075" y="6372225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8890"/>
            <a:ext cx="12190730" cy="6866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2398" y="142875"/>
            <a:ext cx="11925935" cy="6563360"/>
          </a:xfrm>
          <a:prstGeom prst="rect">
            <a:avLst/>
          </a:prstGeom>
          <a:solidFill>
            <a:schemeClr val="bg1"/>
          </a:solidFill>
          <a:ln w="6350">
            <a:solidFill>
              <a:srgbClr val="DEB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488805" y="-343535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832975" y="-343535"/>
            <a:ext cx="344170" cy="274955"/>
          </a:xfrm>
          <a:prstGeom prst="rect">
            <a:avLst/>
          </a:prstGeom>
          <a:solidFill>
            <a:srgbClr val="B9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0177145" y="-343535"/>
            <a:ext cx="344170" cy="274955"/>
          </a:xfrm>
          <a:prstGeom prst="rect">
            <a:avLst/>
          </a:prstGeom>
          <a:solidFill>
            <a:srgbClr val="FAE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8890"/>
            <a:ext cx="12190730" cy="6866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2398" y="142875"/>
            <a:ext cx="11925935" cy="6563360"/>
          </a:xfrm>
          <a:prstGeom prst="rect">
            <a:avLst/>
          </a:prstGeom>
          <a:solidFill>
            <a:schemeClr val="bg1"/>
          </a:solidFill>
          <a:ln w="28575">
            <a:solidFill>
              <a:srgbClr val="DEB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45745" y="264795"/>
            <a:ext cx="11700510" cy="6328410"/>
          </a:xfrm>
          <a:prstGeom prst="rect">
            <a:avLst/>
          </a:prstGeom>
          <a:solidFill>
            <a:schemeClr val="bg1"/>
          </a:solidFill>
          <a:ln w="12700">
            <a:solidFill>
              <a:srgbClr val="DEB2A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95580" y="186690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95580" y="6372225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649075" y="186690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1649075" y="6372225"/>
            <a:ext cx="344170" cy="274955"/>
          </a:xfrm>
          <a:prstGeom prst="rect">
            <a:avLst/>
          </a:prstGeom>
          <a:solidFill>
            <a:srgbClr val="DE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61752" y="1414405"/>
            <a:ext cx="952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Disaster Tweets Detection</a:t>
            </a:r>
            <a:endParaRPr lang="zh-CN" altLang="en-US" sz="5400" dirty="0">
              <a:solidFill>
                <a:srgbClr val="62292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1850" y="3518625"/>
            <a:ext cx="542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622927"/>
                </a:solidFill>
              </a:rPr>
              <a:t>Tianyi Li</a:t>
            </a:r>
          </a:p>
          <a:p>
            <a:pPr algn="ctr"/>
            <a:endParaRPr lang="zh-CN" altLang="en-US" sz="2200" dirty="0">
              <a:solidFill>
                <a:srgbClr val="622927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4181" y="4983220"/>
            <a:ext cx="4807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22927"/>
                </a:solidFill>
              </a:rPr>
              <a:t>2021/5/10</a:t>
            </a:r>
            <a:endParaRPr lang="zh-CN" altLang="en-US" sz="2400" dirty="0">
              <a:solidFill>
                <a:srgbClr val="622927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794760" y="3329216"/>
            <a:ext cx="4583430" cy="10160"/>
          </a:xfrm>
          <a:prstGeom prst="line">
            <a:avLst/>
          </a:prstGeom>
          <a:ln>
            <a:solidFill>
              <a:srgbClr val="DFB1A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03AB4BD-0E58-4F29-A5E9-6BB22288F562}"/>
              </a:ext>
            </a:extLst>
          </p:cNvPr>
          <p:cNvSpPr txBox="1"/>
          <p:nvPr/>
        </p:nvSpPr>
        <p:spPr>
          <a:xfrm>
            <a:off x="3997543" y="2466514"/>
            <a:ext cx="43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22927"/>
                </a:solidFill>
              </a:rPr>
              <a:t>CS-584 Project Presentation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675188" y="579120"/>
            <a:ext cx="2841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  <a:endParaRPr lang="en-US" altLang="zh-CN" sz="3200" dirty="0">
              <a:solidFill>
                <a:srgbClr val="62292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56FEC120-3074-4E5C-9349-2EFB4718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6" y="1314739"/>
            <a:ext cx="5246483" cy="1380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082A24A5-C823-4596-AC8B-0CE537A9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6" y="4193274"/>
            <a:ext cx="5039485" cy="12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D0A336B-5463-4885-89CE-4B2DB5606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73" y="1314738"/>
            <a:ext cx="5314288" cy="1271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A87F93CA-D41B-4006-B6C0-6F6996BDF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5452"/>
            <a:ext cx="5190061" cy="137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F862AE2B-EBCA-4376-B0B6-4C8B3FA00C55}"/>
              </a:ext>
            </a:extLst>
          </p:cNvPr>
          <p:cNvSpPr/>
          <p:nvPr/>
        </p:nvSpPr>
        <p:spPr>
          <a:xfrm>
            <a:off x="3914755" y="3046863"/>
            <a:ext cx="1289481" cy="764274"/>
          </a:xfrm>
          <a:prstGeom prst="ellipse">
            <a:avLst/>
          </a:prstGeom>
          <a:solidFill>
            <a:srgbClr val="DF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622927"/>
                </a:solidFill>
              </a:rPr>
              <a:t>location</a:t>
            </a:r>
            <a:endParaRPr lang="zh-CN" altLang="en-US" sz="1600" dirty="0">
              <a:solidFill>
                <a:srgbClr val="622927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443CEC-DDC1-40FD-AB54-5B20B80E47B9}"/>
              </a:ext>
            </a:extLst>
          </p:cNvPr>
          <p:cNvCxnSpPr/>
          <p:nvPr/>
        </p:nvCxnSpPr>
        <p:spPr>
          <a:xfrm>
            <a:off x="556248" y="3429000"/>
            <a:ext cx="914401" cy="0"/>
          </a:xfrm>
          <a:prstGeom prst="line">
            <a:avLst/>
          </a:prstGeom>
          <a:ln>
            <a:solidFill>
              <a:srgbClr val="76312F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F22DC07-A75E-42E0-8467-F522B469FBA9}"/>
              </a:ext>
            </a:extLst>
          </p:cNvPr>
          <p:cNvCxnSpPr>
            <a:cxnSpLocks/>
          </p:cNvCxnSpPr>
          <p:nvPr/>
        </p:nvCxnSpPr>
        <p:spPr>
          <a:xfrm>
            <a:off x="10535362" y="3429000"/>
            <a:ext cx="914400" cy="0"/>
          </a:xfrm>
          <a:prstGeom prst="line">
            <a:avLst/>
          </a:prstGeom>
          <a:ln>
            <a:solidFill>
              <a:srgbClr val="76312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A943F7-8C9C-4792-8781-2F06528C7873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437423" y="3429000"/>
            <a:ext cx="1477332" cy="0"/>
          </a:xfrm>
          <a:prstGeom prst="line">
            <a:avLst/>
          </a:prstGeom>
          <a:ln>
            <a:solidFill>
              <a:srgbClr val="763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3FA9C9-5020-4980-9867-0709ED14D77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204236" y="3429000"/>
            <a:ext cx="2002539" cy="0"/>
          </a:xfrm>
          <a:prstGeom prst="line">
            <a:avLst/>
          </a:prstGeom>
          <a:ln>
            <a:solidFill>
              <a:srgbClr val="763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6352F89-E97F-428A-AA1E-741CF0EBE7FB}"/>
              </a:ext>
            </a:extLst>
          </p:cNvPr>
          <p:cNvCxnSpPr>
            <a:cxnSpLocks/>
          </p:cNvCxnSpPr>
          <p:nvPr/>
        </p:nvCxnSpPr>
        <p:spPr>
          <a:xfrm>
            <a:off x="7768549" y="3429000"/>
            <a:ext cx="2002539" cy="0"/>
          </a:xfrm>
          <a:prstGeom prst="line">
            <a:avLst/>
          </a:prstGeom>
          <a:ln>
            <a:solidFill>
              <a:srgbClr val="763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103">
            <a:extLst>
              <a:ext uri="{FF2B5EF4-FFF2-40B4-BE49-F238E27FC236}">
                <a16:creationId xmlns:a16="http://schemas.microsoft.com/office/drawing/2014/main" id="{7BB399BE-D05F-4539-9B5F-C6C019767B7B}"/>
              </a:ext>
            </a:extLst>
          </p:cNvPr>
          <p:cNvSpPr>
            <a:spLocks noEditPoints="1"/>
          </p:cNvSpPr>
          <p:nvPr/>
        </p:nvSpPr>
        <p:spPr>
          <a:xfrm>
            <a:off x="7196455" y="3229900"/>
            <a:ext cx="380365" cy="459740"/>
          </a:xfrm>
          <a:custGeom>
            <a:avLst/>
            <a:gdLst/>
            <a:ahLst/>
            <a:cxnLst>
              <a:cxn ang="0">
                <a:pos x="126413" y="291332"/>
              </a:cxn>
              <a:cxn ang="0">
                <a:pos x="90758" y="210406"/>
              </a:cxn>
              <a:cxn ang="0">
                <a:pos x="149102" y="168325"/>
              </a:cxn>
              <a:cxn ang="0">
                <a:pos x="204205" y="207169"/>
              </a:cxn>
              <a:cxn ang="0">
                <a:pos x="175033" y="288095"/>
              </a:cxn>
              <a:cxn ang="0">
                <a:pos x="178274" y="87399"/>
              </a:cxn>
              <a:cxn ang="0">
                <a:pos x="149102" y="116533"/>
              </a:cxn>
              <a:cxn ang="0">
                <a:pos x="106965" y="90636"/>
              </a:cxn>
              <a:cxn ang="0">
                <a:pos x="81034" y="139192"/>
              </a:cxn>
              <a:cxn ang="0">
                <a:pos x="16207" y="158614"/>
              </a:cxn>
              <a:cxn ang="0">
                <a:pos x="35655" y="216880"/>
              </a:cxn>
              <a:cxn ang="0">
                <a:pos x="3241" y="271909"/>
              </a:cxn>
              <a:cxn ang="0">
                <a:pos x="58344" y="301043"/>
              </a:cxn>
              <a:cxn ang="0">
                <a:pos x="74551" y="362546"/>
              </a:cxn>
              <a:cxn ang="0">
                <a:pos x="129654" y="343124"/>
              </a:cxn>
              <a:cxn ang="0">
                <a:pos x="171792" y="343124"/>
              </a:cxn>
              <a:cxn ang="0">
                <a:pos x="230136" y="359309"/>
              </a:cxn>
              <a:cxn ang="0">
                <a:pos x="243102" y="294569"/>
              </a:cxn>
              <a:cxn ang="0">
                <a:pos x="294963" y="262198"/>
              </a:cxn>
              <a:cxn ang="0">
                <a:pos x="259308" y="207169"/>
              </a:cxn>
              <a:cxn ang="0">
                <a:pos x="272274" y="152140"/>
              </a:cxn>
              <a:cxn ang="0">
                <a:pos x="210688" y="135955"/>
              </a:cxn>
              <a:cxn ang="0">
                <a:pos x="178274" y="87399"/>
              </a:cxn>
              <a:cxn ang="0">
                <a:pos x="301446" y="103585"/>
              </a:cxn>
              <a:cxn ang="0">
                <a:pos x="272274" y="71214"/>
              </a:cxn>
              <a:cxn ang="0">
                <a:pos x="304687" y="42081"/>
              </a:cxn>
              <a:cxn ang="0">
                <a:pos x="324135" y="48555"/>
              </a:cxn>
              <a:cxn ang="0">
                <a:pos x="324135" y="93873"/>
              </a:cxn>
              <a:cxn ang="0">
                <a:pos x="291722" y="0"/>
              </a:cxn>
              <a:cxn ang="0">
                <a:pos x="272274" y="25896"/>
              </a:cxn>
              <a:cxn ang="0">
                <a:pos x="243102" y="25896"/>
              </a:cxn>
              <a:cxn ang="0">
                <a:pos x="249584" y="58266"/>
              </a:cxn>
              <a:cxn ang="0">
                <a:pos x="230136" y="80925"/>
              </a:cxn>
              <a:cxn ang="0">
                <a:pos x="256067" y="100348"/>
              </a:cxn>
              <a:cxn ang="0">
                <a:pos x="259308" y="129481"/>
              </a:cxn>
              <a:cxn ang="0">
                <a:pos x="291722" y="126244"/>
              </a:cxn>
              <a:cxn ang="0">
                <a:pos x="314411" y="145666"/>
              </a:cxn>
              <a:cxn ang="0">
                <a:pos x="333859" y="119770"/>
              </a:cxn>
              <a:cxn ang="0">
                <a:pos x="359790" y="116533"/>
              </a:cxn>
              <a:cxn ang="0">
                <a:pos x="356549" y="84162"/>
              </a:cxn>
              <a:cxn ang="0">
                <a:pos x="375997" y="61503"/>
              </a:cxn>
              <a:cxn ang="0">
                <a:pos x="350066" y="42081"/>
              </a:cxn>
              <a:cxn ang="0">
                <a:pos x="346825" y="12948"/>
              </a:cxn>
              <a:cxn ang="0">
                <a:pos x="314411" y="16185"/>
              </a:cxn>
              <a:cxn ang="0">
                <a:pos x="291722" y="0"/>
              </a:cxn>
            </a:cxnLst>
            <a:rect l="0" t="0" r="0" b="0"/>
            <a:pathLst>
              <a:path w="116" h="117">
                <a:moveTo>
                  <a:pt x="46" y="91"/>
                </a:moveTo>
                <a:cubicBezTo>
                  <a:pt x="44" y="91"/>
                  <a:pt x="41" y="91"/>
                  <a:pt x="39" y="90"/>
                </a:cubicBezTo>
                <a:cubicBezTo>
                  <a:pt x="34" y="88"/>
                  <a:pt x="30" y="84"/>
                  <a:pt x="28" y="80"/>
                </a:cubicBezTo>
                <a:cubicBezTo>
                  <a:pt x="26" y="75"/>
                  <a:pt x="26" y="70"/>
                  <a:pt x="28" y="65"/>
                </a:cubicBezTo>
                <a:cubicBezTo>
                  <a:pt x="29" y="60"/>
                  <a:pt x="33" y="56"/>
                  <a:pt x="38" y="54"/>
                </a:cubicBezTo>
                <a:cubicBezTo>
                  <a:pt x="40" y="53"/>
                  <a:pt x="43" y="52"/>
                  <a:pt x="46" y="52"/>
                </a:cubicBezTo>
                <a:cubicBezTo>
                  <a:pt x="48" y="52"/>
                  <a:pt x="50" y="53"/>
                  <a:pt x="53" y="53"/>
                </a:cubicBezTo>
                <a:cubicBezTo>
                  <a:pt x="58" y="55"/>
                  <a:pt x="61" y="59"/>
                  <a:pt x="63" y="64"/>
                </a:cubicBezTo>
                <a:cubicBezTo>
                  <a:pt x="66" y="68"/>
                  <a:pt x="66" y="73"/>
                  <a:pt x="64" y="78"/>
                </a:cubicBezTo>
                <a:cubicBezTo>
                  <a:pt x="62" y="83"/>
                  <a:pt x="58" y="87"/>
                  <a:pt x="54" y="89"/>
                </a:cubicBezTo>
                <a:cubicBezTo>
                  <a:pt x="51" y="90"/>
                  <a:pt x="49" y="91"/>
                  <a:pt x="46" y="91"/>
                </a:cubicBezTo>
                <a:moveTo>
                  <a:pt x="55" y="27"/>
                </a:move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6" y="36"/>
                </a:cubicBezTo>
                <a:cubicBezTo>
                  <a:pt x="43" y="36"/>
                  <a:pt x="40" y="37"/>
                  <a:pt x="38" y="3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34"/>
                  <a:pt x="20" y="34"/>
                  <a:pt x="20" y="34"/>
                </a:cubicBezTo>
                <a:cubicBezTo>
                  <a:pt x="25" y="43"/>
                  <a:pt x="25" y="43"/>
                  <a:pt x="25" y="43"/>
                </a:cubicBezTo>
                <a:cubicBezTo>
                  <a:pt x="21" y="46"/>
                  <a:pt x="18" y="49"/>
                  <a:pt x="16" y="53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1"/>
                  <a:pt x="10" y="76"/>
                  <a:pt x="11" y="80"/>
                </a:cubicBezTo>
                <a:cubicBezTo>
                  <a:pt x="1" y="84"/>
                  <a:pt x="1" y="84"/>
                  <a:pt x="1" y="84"/>
                </a:cubicBezTo>
                <a:cubicBezTo>
                  <a:pt x="7" y="97"/>
                  <a:pt x="7" y="97"/>
                  <a:pt x="7" y="97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6"/>
                  <a:pt x="23" y="99"/>
                  <a:pt x="27" y="101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2" y="107"/>
                  <a:pt x="44" y="107"/>
                  <a:pt x="46" y="107"/>
                </a:cubicBezTo>
                <a:cubicBezTo>
                  <a:pt x="48" y="107"/>
                  <a:pt x="51" y="107"/>
                  <a:pt x="53" y="10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70" y="98"/>
                  <a:pt x="73" y="95"/>
                  <a:pt x="75" y="91"/>
                </a:cubicBezTo>
                <a:cubicBezTo>
                  <a:pt x="86" y="95"/>
                  <a:pt x="86" y="95"/>
                  <a:pt x="86" y="95"/>
                </a:cubicBezTo>
                <a:cubicBezTo>
                  <a:pt x="91" y="81"/>
                  <a:pt x="91" y="81"/>
                  <a:pt x="91" y="81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3"/>
                  <a:pt x="81" y="68"/>
                  <a:pt x="80" y="64"/>
                </a:cubicBezTo>
                <a:cubicBezTo>
                  <a:pt x="90" y="60"/>
                  <a:pt x="90" y="60"/>
                  <a:pt x="90" y="60"/>
                </a:cubicBezTo>
                <a:cubicBezTo>
                  <a:pt x="84" y="47"/>
                  <a:pt x="84" y="47"/>
                  <a:pt x="84" y="47"/>
                </a:cubicBezTo>
                <a:cubicBezTo>
                  <a:pt x="74" y="51"/>
                  <a:pt x="74" y="51"/>
                  <a:pt x="74" y="51"/>
                </a:cubicBezTo>
                <a:cubicBezTo>
                  <a:pt x="72" y="47"/>
                  <a:pt x="68" y="44"/>
                  <a:pt x="65" y="42"/>
                </a:cubicBezTo>
                <a:cubicBezTo>
                  <a:pt x="68" y="32"/>
                  <a:pt x="68" y="32"/>
                  <a:pt x="68" y="32"/>
                </a:cubicBezTo>
                <a:cubicBezTo>
                  <a:pt x="55" y="27"/>
                  <a:pt x="55" y="27"/>
                  <a:pt x="55" y="27"/>
                </a:cubicBezTo>
                <a:moveTo>
                  <a:pt x="94" y="32"/>
                </a:moveTo>
                <a:cubicBezTo>
                  <a:pt x="94" y="32"/>
                  <a:pt x="93" y="32"/>
                  <a:pt x="93" y="32"/>
                </a:cubicBezTo>
                <a:cubicBezTo>
                  <a:pt x="91" y="32"/>
                  <a:pt x="88" y="31"/>
                  <a:pt x="87" y="29"/>
                </a:cubicBezTo>
                <a:cubicBezTo>
                  <a:pt x="85" y="27"/>
                  <a:pt x="84" y="25"/>
                  <a:pt x="84" y="22"/>
                </a:cubicBezTo>
                <a:cubicBezTo>
                  <a:pt x="84" y="19"/>
                  <a:pt x="85" y="17"/>
                  <a:pt x="87" y="15"/>
                </a:cubicBezTo>
                <a:cubicBezTo>
                  <a:pt x="89" y="14"/>
                  <a:pt x="91" y="13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6" y="13"/>
                  <a:pt x="99" y="14"/>
                  <a:pt x="100" y="15"/>
                </a:cubicBezTo>
                <a:cubicBezTo>
                  <a:pt x="102" y="17"/>
                  <a:pt x="103" y="20"/>
                  <a:pt x="103" y="22"/>
                </a:cubicBezTo>
                <a:cubicBezTo>
                  <a:pt x="103" y="25"/>
                  <a:pt x="102" y="27"/>
                  <a:pt x="100" y="29"/>
                </a:cubicBezTo>
                <a:cubicBezTo>
                  <a:pt x="98" y="31"/>
                  <a:pt x="96" y="32"/>
                  <a:pt x="94" y="32"/>
                </a:cubicBezTo>
                <a:moveTo>
                  <a:pt x="90" y="0"/>
                </a:moveTo>
                <a:cubicBezTo>
                  <a:pt x="90" y="5"/>
                  <a:pt x="90" y="5"/>
                  <a:pt x="90" y="5"/>
                </a:cubicBezTo>
                <a:cubicBezTo>
                  <a:pt x="88" y="6"/>
                  <a:pt x="86" y="6"/>
                  <a:pt x="84" y="8"/>
                </a:cubicBezTo>
                <a:cubicBezTo>
                  <a:pt x="80" y="4"/>
                  <a:pt x="80" y="4"/>
                  <a:pt x="80" y="4"/>
                </a:cubicBezTo>
                <a:cubicBezTo>
                  <a:pt x="75" y="8"/>
                  <a:pt x="75" y="8"/>
                  <a:pt x="75" y="8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4"/>
                  <a:pt x="77" y="16"/>
                  <a:pt x="77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25"/>
                  <a:pt x="71" y="25"/>
                  <a:pt x="71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8"/>
                  <a:pt x="78" y="30"/>
                  <a:pt x="79" y="31"/>
                </a:cubicBezTo>
                <a:cubicBezTo>
                  <a:pt x="75" y="35"/>
                  <a:pt x="75" y="35"/>
                  <a:pt x="75" y="35"/>
                </a:cubicBezTo>
                <a:cubicBezTo>
                  <a:pt x="80" y="40"/>
                  <a:pt x="80" y="40"/>
                  <a:pt x="80" y="40"/>
                </a:cubicBezTo>
                <a:cubicBezTo>
                  <a:pt x="84" y="36"/>
                  <a:pt x="84" y="36"/>
                  <a:pt x="84" y="36"/>
                </a:cubicBezTo>
                <a:cubicBezTo>
                  <a:pt x="85" y="38"/>
                  <a:pt x="87" y="38"/>
                  <a:pt x="90" y="39"/>
                </a:cubicBezTo>
                <a:cubicBezTo>
                  <a:pt x="90" y="44"/>
                  <a:pt x="90" y="44"/>
                  <a:pt x="90" y="44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39"/>
                  <a:pt x="97" y="39"/>
                  <a:pt x="97" y="39"/>
                </a:cubicBezTo>
                <a:cubicBezTo>
                  <a:pt x="99" y="39"/>
                  <a:pt x="101" y="38"/>
                  <a:pt x="103" y="37"/>
                </a:cubicBezTo>
                <a:cubicBezTo>
                  <a:pt x="106" y="41"/>
                  <a:pt x="106" y="41"/>
                  <a:pt x="106" y="41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9" y="30"/>
                  <a:pt x="110" y="28"/>
                  <a:pt x="110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0" y="17"/>
                  <a:pt x="109" y="15"/>
                  <a:pt x="108" y="13"/>
                </a:cubicBezTo>
                <a:cubicBezTo>
                  <a:pt x="112" y="9"/>
                  <a:pt x="112" y="9"/>
                  <a:pt x="112" y="9"/>
                </a:cubicBezTo>
                <a:cubicBezTo>
                  <a:pt x="107" y="4"/>
                  <a:pt x="107" y="4"/>
                  <a:pt x="107" y="4"/>
                </a:cubicBezTo>
                <a:cubicBezTo>
                  <a:pt x="103" y="8"/>
                  <a:pt x="103" y="8"/>
                  <a:pt x="103" y="8"/>
                </a:cubicBezTo>
                <a:cubicBezTo>
                  <a:pt x="101" y="6"/>
                  <a:pt x="99" y="6"/>
                  <a:pt x="97" y="5"/>
                </a:cubicBezTo>
                <a:cubicBezTo>
                  <a:pt x="97" y="0"/>
                  <a:pt x="97" y="0"/>
                  <a:pt x="97" y="0"/>
                </a:cubicBezTo>
                <a:cubicBezTo>
                  <a:pt x="90" y="0"/>
                  <a:pt x="90" y="0"/>
                  <a:pt x="90" y="0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44D4658-365B-4B85-BC42-64312184D3D2}"/>
              </a:ext>
            </a:extLst>
          </p:cNvPr>
          <p:cNvSpPr/>
          <p:nvPr/>
        </p:nvSpPr>
        <p:spPr>
          <a:xfrm>
            <a:off x="1234178" y="3046863"/>
            <a:ext cx="1289481" cy="675006"/>
          </a:xfrm>
          <a:prstGeom prst="ellipse">
            <a:avLst/>
          </a:prstGeom>
          <a:solidFill>
            <a:srgbClr val="FC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22927"/>
                </a:solidFill>
              </a:rPr>
              <a:t>keyword</a:t>
            </a:r>
            <a:endParaRPr lang="zh-CN" altLang="en-US" sz="1400" dirty="0">
              <a:solidFill>
                <a:srgbClr val="622927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8360110-EB6B-42E0-9547-405A1F51D923}"/>
              </a:ext>
            </a:extLst>
          </p:cNvPr>
          <p:cNvSpPr/>
          <p:nvPr/>
        </p:nvSpPr>
        <p:spPr>
          <a:xfrm>
            <a:off x="7004275" y="3046863"/>
            <a:ext cx="764274" cy="764274"/>
          </a:xfrm>
          <a:prstGeom prst="ellipse">
            <a:avLst/>
          </a:prstGeom>
          <a:solidFill>
            <a:srgbClr val="FC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22927"/>
                </a:solidFill>
              </a:rPr>
              <a:t>text</a:t>
            </a:r>
            <a:endParaRPr lang="zh-CN" altLang="en-US" sz="1400" dirty="0">
              <a:solidFill>
                <a:srgbClr val="622927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84118B4-B265-4F87-B43D-67DB51119835}"/>
              </a:ext>
            </a:extLst>
          </p:cNvPr>
          <p:cNvSpPr/>
          <p:nvPr/>
        </p:nvSpPr>
        <p:spPr>
          <a:xfrm>
            <a:off x="9671784" y="3046863"/>
            <a:ext cx="962883" cy="764274"/>
          </a:xfrm>
          <a:prstGeom prst="ellipse">
            <a:avLst/>
          </a:prstGeom>
          <a:solidFill>
            <a:srgbClr val="DF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22927"/>
                </a:solidFill>
              </a:rPr>
              <a:t>target</a:t>
            </a:r>
            <a:endParaRPr lang="zh-CN" altLang="en-US" sz="1400" dirty="0">
              <a:solidFill>
                <a:srgbClr val="622927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D50DF70-12A7-414C-9C8F-4D9D4332A9F7}"/>
              </a:ext>
            </a:extLst>
          </p:cNvPr>
          <p:cNvCxnSpPr>
            <a:cxnSpLocks/>
          </p:cNvCxnSpPr>
          <p:nvPr/>
        </p:nvCxnSpPr>
        <p:spPr>
          <a:xfrm>
            <a:off x="1852786" y="2765994"/>
            <a:ext cx="0" cy="280869"/>
          </a:xfrm>
          <a:prstGeom prst="line">
            <a:avLst/>
          </a:prstGeom>
          <a:ln>
            <a:solidFill>
              <a:srgbClr val="76312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EFC25F9-3AE8-4D50-9547-24DB515AED51}"/>
              </a:ext>
            </a:extLst>
          </p:cNvPr>
          <p:cNvCxnSpPr>
            <a:cxnSpLocks/>
          </p:cNvCxnSpPr>
          <p:nvPr/>
        </p:nvCxnSpPr>
        <p:spPr>
          <a:xfrm flipV="1">
            <a:off x="4560332" y="3811137"/>
            <a:ext cx="0" cy="294315"/>
          </a:xfrm>
          <a:prstGeom prst="line">
            <a:avLst/>
          </a:prstGeom>
          <a:ln>
            <a:solidFill>
              <a:srgbClr val="76312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1D8D0BA-9B20-4365-800D-636CAD0F6253}"/>
              </a:ext>
            </a:extLst>
          </p:cNvPr>
          <p:cNvCxnSpPr>
            <a:cxnSpLocks/>
          </p:cNvCxnSpPr>
          <p:nvPr/>
        </p:nvCxnSpPr>
        <p:spPr>
          <a:xfrm>
            <a:off x="7382529" y="2765994"/>
            <a:ext cx="0" cy="280869"/>
          </a:xfrm>
          <a:prstGeom prst="line">
            <a:avLst/>
          </a:prstGeom>
          <a:ln>
            <a:solidFill>
              <a:srgbClr val="76312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148008-B3B0-412D-A258-0B303C56965F}"/>
              </a:ext>
            </a:extLst>
          </p:cNvPr>
          <p:cNvCxnSpPr>
            <a:cxnSpLocks/>
          </p:cNvCxnSpPr>
          <p:nvPr/>
        </p:nvCxnSpPr>
        <p:spPr>
          <a:xfrm flipV="1">
            <a:off x="10196242" y="3811136"/>
            <a:ext cx="0" cy="294315"/>
          </a:xfrm>
          <a:prstGeom prst="line">
            <a:avLst/>
          </a:prstGeom>
          <a:ln>
            <a:solidFill>
              <a:srgbClr val="76312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482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3532188" y="575579"/>
            <a:ext cx="47348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</a:p>
        </p:txBody>
      </p:sp>
      <p:pic>
        <p:nvPicPr>
          <p:cNvPr id="4" name="图片 3" descr="图表&#10;&#10;中度可信度描述已自动生成">
            <a:extLst>
              <a:ext uri="{FF2B5EF4-FFF2-40B4-BE49-F238E27FC236}">
                <a16:creationId xmlns:a16="http://schemas.microsoft.com/office/drawing/2014/main" id="{1B9B5F19-8903-499A-B650-E2A93FB5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89" y="1401775"/>
            <a:ext cx="6100709" cy="2251381"/>
          </a:xfrm>
          <a:prstGeom prst="rect">
            <a:avLst/>
          </a:prstGeom>
        </p:spPr>
      </p:pic>
      <p:pic>
        <p:nvPicPr>
          <p:cNvPr id="6" name="图片 5" descr="图形用户界面, 应用程序, 表格&#10;&#10;描述已自动生成">
            <a:extLst>
              <a:ext uri="{FF2B5EF4-FFF2-40B4-BE49-F238E27FC236}">
                <a16:creationId xmlns:a16="http://schemas.microsoft.com/office/drawing/2014/main" id="{7C7DBBCD-C85F-4F7B-94E8-120D54A37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46" y="1864795"/>
            <a:ext cx="1195321" cy="1739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3B77197-9C75-493A-9E44-A7ECD2EFFD1C}"/>
              </a:ext>
            </a:extLst>
          </p:cNvPr>
          <p:cNvSpPr txBox="1"/>
          <p:nvPr/>
        </p:nvSpPr>
        <p:spPr>
          <a:xfrm>
            <a:off x="1094436" y="3744249"/>
            <a:ext cx="4186989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word length in each tweet: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or so</a:t>
            </a:r>
            <a:endParaRPr lang="zh-CN" altLang="en-US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397C449-E3A8-49C6-BDF1-6D82C5FE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Average word length in each tweet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 descr="图表&#10;&#10;描述已自动生成">
            <a:extLst>
              <a:ext uri="{FF2B5EF4-FFF2-40B4-BE49-F238E27FC236}">
                <a16:creationId xmlns:a16="http://schemas.microsoft.com/office/drawing/2014/main" id="{26B3E8D1-4579-4741-A85B-47B21FCFE4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57" y="3748842"/>
            <a:ext cx="4980175" cy="27858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8E35A5-520F-4042-8FA3-BE30F23CAF6E}"/>
              </a:ext>
            </a:extLst>
          </p:cNvPr>
          <p:cNvSpPr txBox="1"/>
          <p:nvPr/>
        </p:nvSpPr>
        <p:spPr>
          <a:xfrm>
            <a:off x="1094436" y="1260250"/>
            <a:ext cx="4678970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 length of each tweet: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705FF1-81CE-4E51-B07C-673CE014D704}"/>
              </a:ext>
            </a:extLst>
          </p:cNvPr>
          <p:cNvSpPr txBox="1"/>
          <p:nvPr/>
        </p:nvSpPr>
        <p:spPr>
          <a:xfrm>
            <a:off x="1094436" y="5003800"/>
            <a:ext cx="3694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So, Max words in padding: 15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8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339966" y="2799340"/>
            <a:ext cx="590344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48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 the data</a:t>
            </a:r>
            <a:endParaRPr lang="zh-CN" altLang="en-US" sz="4800" dirty="0">
              <a:solidFill>
                <a:srgbClr val="62292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260322" y="491683"/>
            <a:ext cx="47348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 the data</a:t>
            </a:r>
            <a:endParaRPr lang="zh-CN" altLang="en-US" sz="3200" dirty="0">
              <a:solidFill>
                <a:srgbClr val="62292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图形用户界面&#10;&#10;中度可信度描述已自动生成">
            <a:extLst>
              <a:ext uri="{FF2B5EF4-FFF2-40B4-BE49-F238E27FC236}">
                <a16:creationId xmlns:a16="http://schemas.microsoft.com/office/drawing/2014/main" id="{6350AF0C-20CF-4920-9E86-3D0A3638C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34" y="1881247"/>
            <a:ext cx="3249805" cy="2090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A397C449-E3A8-49C6-BDF1-6D82C5FE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Average word length in each tweet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7F6760-4FA9-48C6-BF5B-6CA85609316D}"/>
              </a:ext>
            </a:extLst>
          </p:cNvPr>
          <p:cNvSpPr txBox="1"/>
          <p:nvPr/>
        </p:nvSpPr>
        <p:spPr>
          <a:xfrm>
            <a:off x="1140034" y="1298475"/>
            <a:ext cx="41262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Removing Common </a:t>
            </a:r>
            <a:r>
              <a:rPr lang="en-US" altLang="zh-CN" dirty="0" err="1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stopwords</a:t>
            </a: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0" name="椭圆 20">
            <a:extLst>
              <a:ext uri="{FF2B5EF4-FFF2-40B4-BE49-F238E27FC236}">
                <a16:creationId xmlns:a16="http://schemas.microsoft.com/office/drawing/2014/main" id="{6B26117F-184B-4B27-8D99-0564E51E7D65}"/>
              </a:ext>
            </a:extLst>
          </p:cNvPr>
          <p:cNvSpPr/>
          <p:nvPr/>
        </p:nvSpPr>
        <p:spPr>
          <a:xfrm>
            <a:off x="5135899" y="2182320"/>
            <a:ext cx="2629535" cy="3135630"/>
          </a:xfrm>
          <a:custGeom>
            <a:avLst/>
            <a:gdLst>
              <a:gd name="connsiteX0" fmla="*/ 0 w 2393950"/>
              <a:gd name="connsiteY0" fmla="*/ 1196975 h 2393950"/>
              <a:gd name="connsiteX1" fmla="*/ 1196975 w 2393950"/>
              <a:gd name="connsiteY1" fmla="*/ 0 h 2393950"/>
              <a:gd name="connsiteX2" fmla="*/ 2393950 w 2393950"/>
              <a:gd name="connsiteY2" fmla="*/ 1196975 h 2393950"/>
              <a:gd name="connsiteX3" fmla="*/ 1196975 w 2393950"/>
              <a:gd name="connsiteY3" fmla="*/ 2393950 h 2393950"/>
              <a:gd name="connsiteX4" fmla="*/ 0 w 2393950"/>
              <a:gd name="connsiteY4" fmla="*/ 1196975 h 2393950"/>
              <a:gd name="connsiteX0-1" fmla="*/ 0 w 2393950"/>
              <a:gd name="connsiteY0-2" fmla="*/ 1196975 h 2393950"/>
              <a:gd name="connsiteX1-3" fmla="*/ 1196975 w 2393950"/>
              <a:gd name="connsiteY1-4" fmla="*/ 0 h 2393950"/>
              <a:gd name="connsiteX2-5" fmla="*/ 2393950 w 2393950"/>
              <a:gd name="connsiteY2-6" fmla="*/ 1196975 h 2393950"/>
              <a:gd name="connsiteX3-7" fmla="*/ 1196975 w 2393950"/>
              <a:gd name="connsiteY3-8" fmla="*/ 2393950 h 2393950"/>
              <a:gd name="connsiteX4-9" fmla="*/ 91440 w 2393950"/>
              <a:gd name="connsiteY4-10" fmla="*/ 1288415 h 2393950"/>
              <a:gd name="connsiteX0-11" fmla="*/ 1115735 w 2312710"/>
              <a:gd name="connsiteY0-12" fmla="*/ 0 h 2393950"/>
              <a:gd name="connsiteX1-13" fmla="*/ 2312710 w 2312710"/>
              <a:gd name="connsiteY1-14" fmla="*/ 1196975 h 2393950"/>
              <a:gd name="connsiteX2-15" fmla="*/ 1115735 w 2312710"/>
              <a:gd name="connsiteY2-16" fmla="*/ 2393950 h 2393950"/>
              <a:gd name="connsiteX3-17" fmla="*/ 10200 w 2312710"/>
              <a:gd name="connsiteY3-18" fmla="*/ 1288415 h 2393950"/>
              <a:gd name="connsiteX0-19" fmla="*/ 1105535 w 2302510"/>
              <a:gd name="connsiteY0-20" fmla="*/ 0 h 2423798"/>
              <a:gd name="connsiteX1-21" fmla="*/ 2302510 w 2302510"/>
              <a:gd name="connsiteY1-22" fmla="*/ 1196975 h 2423798"/>
              <a:gd name="connsiteX2-23" fmla="*/ 1105535 w 2302510"/>
              <a:gd name="connsiteY2-24" fmla="*/ 2393950 h 2423798"/>
              <a:gd name="connsiteX3-25" fmla="*/ 226060 w 2302510"/>
              <a:gd name="connsiteY3-26" fmla="*/ 1997075 h 2423798"/>
              <a:gd name="connsiteX4-27" fmla="*/ 0 w 2302510"/>
              <a:gd name="connsiteY4-28" fmla="*/ 1288415 h 2423798"/>
              <a:gd name="connsiteX0-29" fmla="*/ 1222997 w 2419972"/>
              <a:gd name="connsiteY0-30" fmla="*/ 0 h 2407324"/>
              <a:gd name="connsiteX1-31" fmla="*/ 2419972 w 2419972"/>
              <a:gd name="connsiteY1-32" fmla="*/ 1196975 h 2407324"/>
              <a:gd name="connsiteX2-33" fmla="*/ 1222997 w 2419972"/>
              <a:gd name="connsiteY2-34" fmla="*/ 2393950 h 2407324"/>
              <a:gd name="connsiteX3-35" fmla="*/ 64122 w 2419972"/>
              <a:gd name="connsiteY3-36" fmla="*/ 1806575 h 2407324"/>
              <a:gd name="connsiteX4-37" fmla="*/ 117462 w 2419972"/>
              <a:gd name="connsiteY4-38" fmla="*/ 1288415 h 2407324"/>
              <a:gd name="connsiteX0-39" fmla="*/ 1215702 w 2412677"/>
              <a:gd name="connsiteY0-40" fmla="*/ 0 h 2407324"/>
              <a:gd name="connsiteX1-41" fmla="*/ 2412677 w 2412677"/>
              <a:gd name="connsiteY1-42" fmla="*/ 1196975 h 2407324"/>
              <a:gd name="connsiteX2-43" fmla="*/ 1215702 w 2412677"/>
              <a:gd name="connsiteY2-44" fmla="*/ 2393950 h 2407324"/>
              <a:gd name="connsiteX3-45" fmla="*/ 56827 w 2412677"/>
              <a:gd name="connsiteY3-46" fmla="*/ 1806575 h 2407324"/>
              <a:gd name="connsiteX4-47" fmla="*/ 160967 w 2412677"/>
              <a:gd name="connsiteY4-48" fmla="*/ 869315 h 2407324"/>
              <a:gd name="connsiteX0-49" fmla="*/ 1295175 w 2492150"/>
              <a:gd name="connsiteY0-50" fmla="*/ 0 h 2398364"/>
              <a:gd name="connsiteX1-51" fmla="*/ 2492150 w 2492150"/>
              <a:gd name="connsiteY1-52" fmla="*/ 1196975 h 2398364"/>
              <a:gd name="connsiteX2-53" fmla="*/ 1295175 w 2492150"/>
              <a:gd name="connsiteY2-54" fmla="*/ 2393950 h 2398364"/>
              <a:gd name="connsiteX3-55" fmla="*/ 47400 w 2492150"/>
              <a:gd name="connsiteY3-56" fmla="*/ 1590675 h 2398364"/>
              <a:gd name="connsiteX4-57" fmla="*/ 240440 w 2492150"/>
              <a:gd name="connsiteY4-58" fmla="*/ 869315 h 2398364"/>
              <a:gd name="connsiteX0-59" fmla="*/ 1295175 w 2492150"/>
              <a:gd name="connsiteY0-60" fmla="*/ 0 h 2399999"/>
              <a:gd name="connsiteX1-61" fmla="*/ 2492150 w 2492150"/>
              <a:gd name="connsiteY1-62" fmla="*/ 1196975 h 2399999"/>
              <a:gd name="connsiteX2-63" fmla="*/ 1295175 w 2492150"/>
              <a:gd name="connsiteY2-64" fmla="*/ 2393950 h 2399999"/>
              <a:gd name="connsiteX3-65" fmla="*/ 47400 w 2492150"/>
              <a:gd name="connsiteY3-66" fmla="*/ 1590675 h 2399999"/>
              <a:gd name="connsiteX4-67" fmla="*/ 240440 w 2492150"/>
              <a:gd name="connsiteY4-68" fmla="*/ 869315 h 2399999"/>
              <a:gd name="connsiteX0-69" fmla="*/ 1389227 w 2586202"/>
              <a:gd name="connsiteY0-70" fmla="*/ 0 h 2404201"/>
              <a:gd name="connsiteX1-71" fmla="*/ 2586202 w 2586202"/>
              <a:gd name="connsiteY1-72" fmla="*/ 1196975 h 2404201"/>
              <a:gd name="connsiteX2-73" fmla="*/ 1389227 w 2586202"/>
              <a:gd name="connsiteY2-74" fmla="*/ 2393950 h 2404201"/>
              <a:gd name="connsiteX3-75" fmla="*/ 39852 w 2586202"/>
              <a:gd name="connsiteY3-76" fmla="*/ 1679575 h 2404201"/>
              <a:gd name="connsiteX4-77" fmla="*/ 334492 w 2586202"/>
              <a:gd name="connsiteY4-78" fmla="*/ 869315 h 2404201"/>
              <a:gd name="connsiteX0-79" fmla="*/ 1355133 w 2552108"/>
              <a:gd name="connsiteY0-80" fmla="*/ 0 h 2404201"/>
              <a:gd name="connsiteX1-81" fmla="*/ 2552108 w 2552108"/>
              <a:gd name="connsiteY1-82" fmla="*/ 1196975 h 2404201"/>
              <a:gd name="connsiteX2-83" fmla="*/ 1355133 w 2552108"/>
              <a:gd name="connsiteY2-84" fmla="*/ 2393950 h 2404201"/>
              <a:gd name="connsiteX3-85" fmla="*/ 5758 w 2552108"/>
              <a:gd name="connsiteY3-86" fmla="*/ 1679575 h 2404201"/>
              <a:gd name="connsiteX4-87" fmla="*/ 300398 w 2552108"/>
              <a:gd name="connsiteY4-88" fmla="*/ 869315 h 2404201"/>
              <a:gd name="connsiteX0-89" fmla="*/ 1358154 w 2555129"/>
              <a:gd name="connsiteY0-90" fmla="*/ 0 h 2404201"/>
              <a:gd name="connsiteX1-91" fmla="*/ 2555129 w 2555129"/>
              <a:gd name="connsiteY1-92" fmla="*/ 1196975 h 2404201"/>
              <a:gd name="connsiteX2-93" fmla="*/ 1358154 w 2555129"/>
              <a:gd name="connsiteY2-94" fmla="*/ 2393950 h 2404201"/>
              <a:gd name="connsiteX3-95" fmla="*/ 8779 w 2555129"/>
              <a:gd name="connsiteY3-96" fmla="*/ 1679575 h 2404201"/>
              <a:gd name="connsiteX4-97" fmla="*/ 303419 w 2555129"/>
              <a:gd name="connsiteY4-98" fmla="*/ 869315 h 2404201"/>
              <a:gd name="connsiteX0-99" fmla="*/ 1354768 w 2551743"/>
              <a:gd name="connsiteY0-100" fmla="*/ 0 h 2404201"/>
              <a:gd name="connsiteX1-101" fmla="*/ 2551743 w 2551743"/>
              <a:gd name="connsiteY1-102" fmla="*/ 1196975 h 2404201"/>
              <a:gd name="connsiteX2-103" fmla="*/ 1354768 w 2551743"/>
              <a:gd name="connsiteY2-104" fmla="*/ 2393950 h 2404201"/>
              <a:gd name="connsiteX3-105" fmla="*/ 5393 w 2551743"/>
              <a:gd name="connsiteY3-106" fmla="*/ 1679575 h 2404201"/>
              <a:gd name="connsiteX4-107" fmla="*/ 477833 w 2551743"/>
              <a:gd name="connsiteY4-108" fmla="*/ 805815 h 2404201"/>
              <a:gd name="connsiteX0-109" fmla="*/ 1267162 w 2464137"/>
              <a:gd name="connsiteY0-110" fmla="*/ 0 h 2417909"/>
              <a:gd name="connsiteX1-111" fmla="*/ 2464137 w 2464137"/>
              <a:gd name="connsiteY1-112" fmla="*/ 1196975 h 2417909"/>
              <a:gd name="connsiteX2-113" fmla="*/ 1267162 w 2464137"/>
              <a:gd name="connsiteY2-114" fmla="*/ 2393950 h 2417909"/>
              <a:gd name="connsiteX3-115" fmla="*/ 6687 w 2464137"/>
              <a:gd name="connsiteY3-116" fmla="*/ 1844675 h 2417909"/>
              <a:gd name="connsiteX4-117" fmla="*/ 390227 w 2464137"/>
              <a:gd name="connsiteY4-118" fmla="*/ 805815 h 2417909"/>
              <a:gd name="connsiteX0-119" fmla="*/ 1304011 w 2500986"/>
              <a:gd name="connsiteY0-120" fmla="*/ 0 h 2417909"/>
              <a:gd name="connsiteX1-121" fmla="*/ 2500986 w 2500986"/>
              <a:gd name="connsiteY1-122" fmla="*/ 1196975 h 2417909"/>
              <a:gd name="connsiteX2-123" fmla="*/ 1304011 w 2500986"/>
              <a:gd name="connsiteY2-124" fmla="*/ 2393950 h 2417909"/>
              <a:gd name="connsiteX3-125" fmla="*/ 43536 w 2500986"/>
              <a:gd name="connsiteY3-126" fmla="*/ 1844675 h 2417909"/>
              <a:gd name="connsiteX4-127" fmla="*/ 427076 w 2500986"/>
              <a:gd name="connsiteY4-128" fmla="*/ 805815 h 2417909"/>
              <a:gd name="connsiteX0-129" fmla="*/ 1304011 w 2500986"/>
              <a:gd name="connsiteY0-130" fmla="*/ 0 h 2420301"/>
              <a:gd name="connsiteX1-131" fmla="*/ 2500986 w 2500986"/>
              <a:gd name="connsiteY1-132" fmla="*/ 1196975 h 2420301"/>
              <a:gd name="connsiteX2-133" fmla="*/ 1304011 w 2500986"/>
              <a:gd name="connsiteY2-134" fmla="*/ 2393950 h 2420301"/>
              <a:gd name="connsiteX3-135" fmla="*/ 43536 w 2500986"/>
              <a:gd name="connsiteY3-136" fmla="*/ 1844675 h 2420301"/>
              <a:gd name="connsiteX4-137" fmla="*/ 427076 w 2500986"/>
              <a:gd name="connsiteY4-138" fmla="*/ 805815 h 2420301"/>
              <a:gd name="connsiteX0-139" fmla="*/ 1304011 w 2500986"/>
              <a:gd name="connsiteY0-140" fmla="*/ 0 h 2328425"/>
              <a:gd name="connsiteX1-141" fmla="*/ 2500986 w 2500986"/>
              <a:gd name="connsiteY1-142" fmla="*/ 1196975 h 2328425"/>
              <a:gd name="connsiteX2-143" fmla="*/ 1367511 w 2500986"/>
              <a:gd name="connsiteY2-144" fmla="*/ 2292350 h 2328425"/>
              <a:gd name="connsiteX3-145" fmla="*/ 43536 w 2500986"/>
              <a:gd name="connsiteY3-146" fmla="*/ 1844675 h 2328425"/>
              <a:gd name="connsiteX4-147" fmla="*/ 427076 w 2500986"/>
              <a:gd name="connsiteY4-148" fmla="*/ 805815 h 2328425"/>
              <a:gd name="connsiteX0-149" fmla="*/ 1257264 w 2454239"/>
              <a:gd name="connsiteY0-150" fmla="*/ 0 h 2349433"/>
              <a:gd name="connsiteX1-151" fmla="*/ 2454239 w 2454239"/>
              <a:gd name="connsiteY1-152" fmla="*/ 1196975 h 2349433"/>
              <a:gd name="connsiteX2-153" fmla="*/ 1320764 w 2454239"/>
              <a:gd name="connsiteY2-154" fmla="*/ 2292350 h 2349433"/>
              <a:gd name="connsiteX3-155" fmla="*/ 47589 w 2454239"/>
              <a:gd name="connsiteY3-156" fmla="*/ 1933575 h 2349433"/>
              <a:gd name="connsiteX4-157" fmla="*/ 380329 w 2454239"/>
              <a:gd name="connsiteY4-158" fmla="*/ 805815 h 2349433"/>
              <a:gd name="connsiteX0-159" fmla="*/ 1257264 w 2454239"/>
              <a:gd name="connsiteY0-160" fmla="*/ 0 h 2434400"/>
              <a:gd name="connsiteX1-161" fmla="*/ 2454239 w 2454239"/>
              <a:gd name="connsiteY1-162" fmla="*/ 1196975 h 2434400"/>
              <a:gd name="connsiteX2-163" fmla="*/ 1358864 w 2454239"/>
              <a:gd name="connsiteY2-164" fmla="*/ 2393950 h 2434400"/>
              <a:gd name="connsiteX3-165" fmla="*/ 47589 w 2454239"/>
              <a:gd name="connsiteY3-166" fmla="*/ 1933575 h 2434400"/>
              <a:gd name="connsiteX4-167" fmla="*/ 380329 w 2454239"/>
              <a:gd name="connsiteY4-168" fmla="*/ 805815 h 2434400"/>
              <a:gd name="connsiteX0-169" fmla="*/ 1257264 w 2454239"/>
              <a:gd name="connsiteY0-170" fmla="*/ 0 h 2424341"/>
              <a:gd name="connsiteX1-171" fmla="*/ 2454239 w 2454239"/>
              <a:gd name="connsiteY1-172" fmla="*/ 1196975 h 2424341"/>
              <a:gd name="connsiteX2-173" fmla="*/ 1358864 w 2454239"/>
              <a:gd name="connsiteY2-174" fmla="*/ 2393950 h 2424341"/>
              <a:gd name="connsiteX3-175" fmla="*/ 47589 w 2454239"/>
              <a:gd name="connsiteY3-176" fmla="*/ 1933575 h 2424341"/>
              <a:gd name="connsiteX4-177" fmla="*/ 380329 w 2454239"/>
              <a:gd name="connsiteY4-178" fmla="*/ 805815 h 2424341"/>
              <a:gd name="connsiteX0-179" fmla="*/ 1142964 w 2454239"/>
              <a:gd name="connsiteY0-180" fmla="*/ 0 h 2716441"/>
              <a:gd name="connsiteX1-181" fmla="*/ 2454239 w 2454239"/>
              <a:gd name="connsiteY1-182" fmla="*/ 1489075 h 2716441"/>
              <a:gd name="connsiteX2-183" fmla="*/ 1358864 w 2454239"/>
              <a:gd name="connsiteY2-184" fmla="*/ 2686050 h 2716441"/>
              <a:gd name="connsiteX3-185" fmla="*/ 47589 w 2454239"/>
              <a:gd name="connsiteY3-186" fmla="*/ 2225675 h 2716441"/>
              <a:gd name="connsiteX4-187" fmla="*/ 380329 w 2454239"/>
              <a:gd name="connsiteY4-188" fmla="*/ 1097915 h 2716441"/>
              <a:gd name="connsiteX0-189" fmla="*/ 1142964 w 2454239"/>
              <a:gd name="connsiteY0-190" fmla="*/ 0 h 2716441"/>
              <a:gd name="connsiteX1-191" fmla="*/ 2454239 w 2454239"/>
              <a:gd name="connsiteY1-192" fmla="*/ 1489075 h 2716441"/>
              <a:gd name="connsiteX2-193" fmla="*/ 1358864 w 2454239"/>
              <a:gd name="connsiteY2-194" fmla="*/ 2686050 h 2716441"/>
              <a:gd name="connsiteX3-195" fmla="*/ 47589 w 2454239"/>
              <a:gd name="connsiteY3-196" fmla="*/ 2225675 h 2716441"/>
              <a:gd name="connsiteX4-197" fmla="*/ 380329 w 2454239"/>
              <a:gd name="connsiteY4-198" fmla="*/ 1097915 h 2716441"/>
              <a:gd name="connsiteX0-199" fmla="*/ 838164 w 2454239"/>
              <a:gd name="connsiteY0-200" fmla="*/ 0 h 2881541"/>
              <a:gd name="connsiteX1-201" fmla="*/ 2454239 w 2454239"/>
              <a:gd name="connsiteY1-202" fmla="*/ 1654175 h 2881541"/>
              <a:gd name="connsiteX2-203" fmla="*/ 1358864 w 2454239"/>
              <a:gd name="connsiteY2-204" fmla="*/ 2851150 h 2881541"/>
              <a:gd name="connsiteX3-205" fmla="*/ 47589 w 2454239"/>
              <a:gd name="connsiteY3-206" fmla="*/ 2390775 h 2881541"/>
              <a:gd name="connsiteX4-207" fmla="*/ 380329 w 2454239"/>
              <a:gd name="connsiteY4-208" fmla="*/ 1263015 h 2881541"/>
              <a:gd name="connsiteX0-209" fmla="*/ 838164 w 2454239"/>
              <a:gd name="connsiteY0-210" fmla="*/ 0 h 3034800"/>
              <a:gd name="connsiteX1-211" fmla="*/ 2454239 w 2454239"/>
              <a:gd name="connsiteY1-212" fmla="*/ 1654175 h 3034800"/>
              <a:gd name="connsiteX2-213" fmla="*/ 1765264 w 2454239"/>
              <a:gd name="connsiteY2-214" fmla="*/ 3016250 h 3034800"/>
              <a:gd name="connsiteX3-215" fmla="*/ 47589 w 2454239"/>
              <a:gd name="connsiteY3-216" fmla="*/ 2390775 h 3034800"/>
              <a:gd name="connsiteX4-217" fmla="*/ 380329 w 2454239"/>
              <a:gd name="connsiteY4-218" fmla="*/ 1263015 h 3034800"/>
              <a:gd name="connsiteX0-219" fmla="*/ 838164 w 2822539"/>
              <a:gd name="connsiteY0-220" fmla="*/ 0 h 3031763"/>
              <a:gd name="connsiteX1-221" fmla="*/ 2822539 w 2822539"/>
              <a:gd name="connsiteY1-222" fmla="*/ 1870075 h 3031763"/>
              <a:gd name="connsiteX2-223" fmla="*/ 1765264 w 2822539"/>
              <a:gd name="connsiteY2-224" fmla="*/ 3016250 h 3031763"/>
              <a:gd name="connsiteX3-225" fmla="*/ 47589 w 2822539"/>
              <a:gd name="connsiteY3-226" fmla="*/ 2390775 h 3031763"/>
              <a:gd name="connsiteX4-227" fmla="*/ 380329 w 2822539"/>
              <a:gd name="connsiteY4-228" fmla="*/ 1263015 h 3031763"/>
              <a:gd name="connsiteX0-229" fmla="*/ 714589 w 2698964"/>
              <a:gd name="connsiteY0-230" fmla="*/ 0 h 3036745"/>
              <a:gd name="connsiteX1-231" fmla="*/ 2698964 w 2698964"/>
              <a:gd name="connsiteY1-232" fmla="*/ 1870075 h 3036745"/>
              <a:gd name="connsiteX2-233" fmla="*/ 1641689 w 2698964"/>
              <a:gd name="connsiteY2-234" fmla="*/ 3016250 h 3036745"/>
              <a:gd name="connsiteX3-235" fmla="*/ 63714 w 2698964"/>
              <a:gd name="connsiteY3-236" fmla="*/ 2441575 h 3036745"/>
              <a:gd name="connsiteX4-237" fmla="*/ 256754 w 2698964"/>
              <a:gd name="connsiteY4-238" fmla="*/ 1263015 h 3036745"/>
              <a:gd name="connsiteX0-239" fmla="*/ 838163 w 2822538"/>
              <a:gd name="connsiteY0-240" fmla="*/ 0 h 3036745"/>
              <a:gd name="connsiteX1-241" fmla="*/ 2822538 w 2822538"/>
              <a:gd name="connsiteY1-242" fmla="*/ 1870075 h 3036745"/>
              <a:gd name="connsiteX2-243" fmla="*/ 1765263 w 2822538"/>
              <a:gd name="connsiteY2-244" fmla="*/ 3016250 h 3036745"/>
              <a:gd name="connsiteX3-245" fmla="*/ 47588 w 2822538"/>
              <a:gd name="connsiteY3-246" fmla="*/ 2441575 h 3036745"/>
              <a:gd name="connsiteX4-247" fmla="*/ 380328 w 2822538"/>
              <a:gd name="connsiteY4-248" fmla="*/ 1263015 h 3036745"/>
              <a:gd name="connsiteX0-249" fmla="*/ 847579 w 2831954"/>
              <a:gd name="connsiteY0-250" fmla="*/ 0 h 3036745"/>
              <a:gd name="connsiteX1-251" fmla="*/ 2831954 w 2831954"/>
              <a:gd name="connsiteY1-252" fmla="*/ 1870075 h 3036745"/>
              <a:gd name="connsiteX2-253" fmla="*/ 1774679 w 2831954"/>
              <a:gd name="connsiteY2-254" fmla="*/ 3016250 h 3036745"/>
              <a:gd name="connsiteX3-255" fmla="*/ 57004 w 2831954"/>
              <a:gd name="connsiteY3-256" fmla="*/ 2441575 h 3036745"/>
              <a:gd name="connsiteX4-257" fmla="*/ 389744 w 2831954"/>
              <a:gd name="connsiteY4-258" fmla="*/ 1263015 h 3036745"/>
              <a:gd name="connsiteX0-259" fmla="*/ 847579 w 2831954"/>
              <a:gd name="connsiteY0-260" fmla="*/ 0 h 3047394"/>
              <a:gd name="connsiteX1-261" fmla="*/ 2831954 w 2831954"/>
              <a:gd name="connsiteY1-262" fmla="*/ 1870075 h 3047394"/>
              <a:gd name="connsiteX2-263" fmla="*/ 1774679 w 2831954"/>
              <a:gd name="connsiteY2-264" fmla="*/ 3016250 h 3047394"/>
              <a:gd name="connsiteX3-265" fmla="*/ 57004 w 2831954"/>
              <a:gd name="connsiteY3-266" fmla="*/ 2441575 h 3047394"/>
              <a:gd name="connsiteX4-267" fmla="*/ 389744 w 2831954"/>
              <a:gd name="connsiteY4-268" fmla="*/ 1263015 h 3047394"/>
              <a:gd name="connsiteX0-269" fmla="*/ 847579 w 2831954"/>
              <a:gd name="connsiteY0-270" fmla="*/ 0 h 3052329"/>
              <a:gd name="connsiteX1-271" fmla="*/ 2831954 w 2831954"/>
              <a:gd name="connsiteY1-272" fmla="*/ 1870075 h 3052329"/>
              <a:gd name="connsiteX2-273" fmla="*/ 1774679 w 2831954"/>
              <a:gd name="connsiteY2-274" fmla="*/ 3016250 h 3052329"/>
              <a:gd name="connsiteX3-275" fmla="*/ 57004 w 2831954"/>
              <a:gd name="connsiteY3-276" fmla="*/ 2441575 h 3052329"/>
              <a:gd name="connsiteX4-277" fmla="*/ 389744 w 2831954"/>
              <a:gd name="connsiteY4-278" fmla="*/ 1263015 h 3052329"/>
              <a:gd name="connsiteX0-279" fmla="*/ 860310 w 2844685"/>
              <a:gd name="connsiteY0-280" fmla="*/ 0 h 3052329"/>
              <a:gd name="connsiteX1-281" fmla="*/ 2844685 w 2844685"/>
              <a:gd name="connsiteY1-282" fmla="*/ 1870075 h 3052329"/>
              <a:gd name="connsiteX2-283" fmla="*/ 1787410 w 2844685"/>
              <a:gd name="connsiteY2-284" fmla="*/ 3016250 h 3052329"/>
              <a:gd name="connsiteX3-285" fmla="*/ 69735 w 2844685"/>
              <a:gd name="connsiteY3-286" fmla="*/ 2441575 h 3052329"/>
              <a:gd name="connsiteX4-287" fmla="*/ 402475 w 2844685"/>
              <a:gd name="connsiteY4-288" fmla="*/ 1263015 h 3052329"/>
              <a:gd name="connsiteX0-289" fmla="*/ 860310 w 2844685"/>
              <a:gd name="connsiteY0-290" fmla="*/ 0 h 3048933"/>
              <a:gd name="connsiteX1-291" fmla="*/ 2844685 w 2844685"/>
              <a:gd name="connsiteY1-292" fmla="*/ 1870075 h 3048933"/>
              <a:gd name="connsiteX2-293" fmla="*/ 1787410 w 2844685"/>
              <a:gd name="connsiteY2-294" fmla="*/ 3016250 h 3048933"/>
              <a:gd name="connsiteX3-295" fmla="*/ 69735 w 2844685"/>
              <a:gd name="connsiteY3-296" fmla="*/ 2441575 h 3048933"/>
              <a:gd name="connsiteX4-297" fmla="*/ 402475 w 2844685"/>
              <a:gd name="connsiteY4-298" fmla="*/ 1263015 h 3048933"/>
              <a:gd name="connsiteX0-299" fmla="*/ 837537 w 2821912"/>
              <a:gd name="connsiteY0-300" fmla="*/ 0 h 3048933"/>
              <a:gd name="connsiteX1-301" fmla="*/ 2821912 w 2821912"/>
              <a:gd name="connsiteY1-302" fmla="*/ 1870075 h 3048933"/>
              <a:gd name="connsiteX2-303" fmla="*/ 1764637 w 2821912"/>
              <a:gd name="connsiteY2-304" fmla="*/ 3016250 h 3048933"/>
              <a:gd name="connsiteX3-305" fmla="*/ 46962 w 2821912"/>
              <a:gd name="connsiteY3-306" fmla="*/ 2441575 h 3048933"/>
              <a:gd name="connsiteX4-307" fmla="*/ 692122 w 2821912"/>
              <a:gd name="connsiteY4-308" fmla="*/ 1415415 h 3048933"/>
              <a:gd name="connsiteX0-309" fmla="*/ 843530 w 2827905"/>
              <a:gd name="connsiteY0-310" fmla="*/ 0 h 3048933"/>
              <a:gd name="connsiteX1-311" fmla="*/ 2827905 w 2827905"/>
              <a:gd name="connsiteY1-312" fmla="*/ 1870075 h 3048933"/>
              <a:gd name="connsiteX2-313" fmla="*/ 1770630 w 2827905"/>
              <a:gd name="connsiteY2-314" fmla="*/ 3016250 h 3048933"/>
              <a:gd name="connsiteX3-315" fmla="*/ 52955 w 2827905"/>
              <a:gd name="connsiteY3-316" fmla="*/ 2441575 h 3048933"/>
              <a:gd name="connsiteX4-317" fmla="*/ 698115 w 2827905"/>
              <a:gd name="connsiteY4-318" fmla="*/ 1415415 h 3048933"/>
              <a:gd name="connsiteX0-319" fmla="*/ 800804 w 2785179"/>
              <a:gd name="connsiteY0-320" fmla="*/ 0 h 3047524"/>
              <a:gd name="connsiteX1-321" fmla="*/ 2785179 w 2785179"/>
              <a:gd name="connsiteY1-322" fmla="*/ 1870075 h 3047524"/>
              <a:gd name="connsiteX2-323" fmla="*/ 1727904 w 2785179"/>
              <a:gd name="connsiteY2-324" fmla="*/ 3016250 h 3047524"/>
              <a:gd name="connsiteX3-325" fmla="*/ 55949 w 2785179"/>
              <a:gd name="connsiteY3-326" fmla="*/ 2433955 h 3047524"/>
              <a:gd name="connsiteX4-327" fmla="*/ 655389 w 2785179"/>
              <a:gd name="connsiteY4-328" fmla="*/ 1415415 h 3047524"/>
              <a:gd name="connsiteX0-329" fmla="*/ 944315 w 2928690"/>
              <a:gd name="connsiteY0-330" fmla="*/ 0 h 3030224"/>
              <a:gd name="connsiteX1-331" fmla="*/ 2928690 w 2928690"/>
              <a:gd name="connsiteY1-332" fmla="*/ 1870075 h 3030224"/>
              <a:gd name="connsiteX2-333" fmla="*/ 1871415 w 2928690"/>
              <a:gd name="connsiteY2-334" fmla="*/ 3016250 h 3030224"/>
              <a:gd name="connsiteX3-335" fmla="*/ 47060 w 2928690"/>
              <a:gd name="connsiteY3-336" fmla="*/ 2304415 h 3030224"/>
              <a:gd name="connsiteX4-337" fmla="*/ 798900 w 2928690"/>
              <a:gd name="connsiteY4-338" fmla="*/ 1415415 h 3030224"/>
              <a:gd name="connsiteX0-339" fmla="*/ 897255 w 2881630"/>
              <a:gd name="connsiteY0-340" fmla="*/ 0 h 3030224"/>
              <a:gd name="connsiteX1-341" fmla="*/ 2881630 w 2881630"/>
              <a:gd name="connsiteY1-342" fmla="*/ 1870075 h 3030224"/>
              <a:gd name="connsiteX2-343" fmla="*/ 1824355 w 2881630"/>
              <a:gd name="connsiteY2-344" fmla="*/ 3016250 h 3030224"/>
              <a:gd name="connsiteX3-345" fmla="*/ 0 w 2881630"/>
              <a:gd name="connsiteY3-346" fmla="*/ 2304415 h 3030224"/>
              <a:gd name="connsiteX4-347" fmla="*/ 751840 w 2881630"/>
              <a:gd name="connsiteY4-348" fmla="*/ 1415415 h 3030224"/>
              <a:gd name="connsiteX0-349" fmla="*/ 898552 w 2882927"/>
              <a:gd name="connsiteY0-350" fmla="*/ 0 h 3025319"/>
              <a:gd name="connsiteX1-351" fmla="*/ 2882927 w 2882927"/>
              <a:gd name="connsiteY1-352" fmla="*/ 1870075 h 3025319"/>
              <a:gd name="connsiteX2-353" fmla="*/ 1825652 w 2882927"/>
              <a:gd name="connsiteY2-354" fmla="*/ 3016250 h 3025319"/>
              <a:gd name="connsiteX3-355" fmla="*/ 1297 w 2882927"/>
              <a:gd name="connsiteY3-356" fmla="*/ 2304415 h 3025319"/>
              <a:gd name="connsiteX4-357" fmla="*/ 753137 w 2882927"/>
              <a:gd name="connsiteY4-358" fmla="*/ 1415415 h 3025319"/>
              <a:gd name="connsiteX0-359" fmla="*/ 746280 w 2730655"/>
              <a:gd name="connsiteY0-360" fmla="*/ 0 h 3025319"/>
              <a:gd name="connsiteX1-361" fmla="*/ 2730655 w 2730655"/>
              <a:gd name="connsiteY1-362" fmla="*/ 1870075 h 3025319"/>
              <a:gd name="connsiteX2-363" fmla="*/ 1673380 w 2730655"/>
              <a:gd name="connsiteY2-364" fmla="*/ 3016250 h 3025319"/>
              <a:gd name="connsiteX3-365" fmla="*/ 1425 w 2730655"/>
              <a:gd name="connsiteY3-366" fmla="*/ 2304415 h 3025319"/>
              <a:gd name="connsiteX4-367" fmla="*/ 600865 w 2730655"/>
              <a:gd name="connsiteY4-368" fmla="*/ 1415415 h 3025319"/>
              <a:gd name="connsiteX0-369" fmla="*/ 746280 w 2730655"/>
              <a:gd name="connsiteY0-370" fmla="*/ 0 h 3025319"/>
              <a:gd name="connsiteX1-371" fmla="*/ 2730655 w 2730655"/>
              <a:gd name="connsiteY1-372" fmla="*/ 1870075 h 3025319"/>
              <a:gd name="connsiteX2-373" fmla="*/ 1673380 w 2730655"/>
              <a:gd name="connsiteY2-374" fmla="*/ 3016250 h 3025319"/>
              <a:gd name="connsiteX3-375" fmla="*/ 1425 w 2730655"/>
              <a:gd name="connsiteY3-376" fmla="*/ 2304415 h 3025319"/>
              <a:gd name="connsiteX4-377" fmla="*/ 600865 w 2730655"/>
              <a:gd name="connsiteY4-378" fmla="*/ 1415415 h 3025319"/>
              <a:gd name="connsiteX0-379" fmla="*/ 747237 w 2731612"/>
              <a:gd name="connsiteY0-380" fmla="*/ 0 h 3024754"/>
              <a:gd name="connsiteX1-381" fmla="*/ 2731612 w 2731612"/>
              <a:gd name="connsiteY1-382" fmla="*/ 1870075 h 3024754"/>
              <a:gd name="connsiteX2-383" fmla="*/ 1674337 w 2731612"/>
              <a:gd name="connsiteY2-384" fmla="*/ 3016250 h 3024754"/>
              <a:gd name="connsiteX3-385" fmla="*/ 2382 w 2731612"/>
              <a:gd name="connsiteY3-386" fmla="*/ 2304415 h 3024754"/>
              <a:gd name="connsiteX4-387" fmla="*/ 601822 w 2731612"/>
              <a:gd name="connsiteY4-388" fmla="*/ 1415415 h 3024754"/>
              <a:gd name="connsiteX0-389" fmla="*/ 747237 w 2731612"/>
              <a:gd name="connsiteY0-390" fmla="*/ 0 h 3024754"/>
              <a:gd name="connsiteX1-391" fmla="*/ 2731612 w 2731612"/>
              <a:gd name="connsiteY1-392" fmla="*/ 1870075 h 3024754"/>
              <a:gd name="connsiteX2-393" fmla="*/ 1674337 w 2731612"/>
              <a:gd name="connsiteY2-394" fmla="*/ 3016250 h 3024754"/>
              <a:gd name="connsiteX3-395" fmla="*/ 2382 w 2731612"/>
              <a:gd name="connsiteY3-396" fmla="*/ 2304415 h 3024754"/>
              <a:gd name="connsiteX4-397" fmla="*/ 601822 w 2731612"/>
              <a:gd name="connsiteY4-398" fmla="*/ 1415415 h 3024754"/>
              <a:gd name="connsiteX0-399" fmla="*/ 744855 w 2729230"/>
              <a:gd name="connsiteY0-400" fmla="*/ 0 h 3025319"/>
              <a:gd name="connsiteX1-401" fmla="*/ 2729230 w 2729230"/>
              <a:gd name="connsiteY1-402" fmla="*/ 1870075 h 3025319"/>
              <a:gd name="connsiteX2-403" fmla="*/ 1671955 w 2729230"/>
              <a:gd name="connsiteY2-404" fmla="*/ 3016250 h 3025319"/>
              <a:gd name="connsiteX3-405" fmla="*/ 0 w 2729230"/>
              <a:gd name="connsiteY3-406" fmla="*/ 2304415 h 3025319"/>
              <a:gd name="connsiteX4-407" fmla="*/ 599440 w 2729230"/>
              <a:gd name="connsiteY4-408" fmla="*/ 1415415 h 3025319"/>
              <a:gd name="connsiteX0-409" fmla="*/ 750549 w 2734924"/>
              <a:gd name="connsiteY0-410" fmla="*/ 0 h 3025319"/>
              <a:gd name="connsiteX1-411" fmla="*/ 2734924 w 2734924"/>
              <a:gd name="connsiteY1-412" fmla="*/ 1870075 h 3025319"/>
              <a:gd name="connsiteX2-413" fmla="*/ 1677649 w 2734924"/>
              <a:gd name="connsiteY2-414" fmla="*/ 3016250 h 3025319"/>
              <a:gd name="connsiteX3-415" fmla="*/ 5694 w 2734924"/>
              <a:gd name="connsiteY3-416" fmla="*/ 2304415 h 3025319"/>
              <a:gd name="connsiteX4-417" fmla="*/ 605134 w 2734924"/>
              <a:gd name="connsiteY4-418" fmla="*/ 1415415 h 3025319"/>
              <a:gd name="connsiteX0-419" fmla="*/ 645482 w 2629857"/>
              <a:gd name="connsiteY0-420" fmla="*/ 0 h 3033031"/>
              <a:gd name="connsiteX1-421" fmla="*/ 2629857 w 2629857"/>
              <a:gd name="connsiteY1-422" fmla="*/ 1870075 h 3033031"/>
              <a:gd name="connsiteX2-423" fmla="*/ 1572582 w 2629857"/>
              <a:gd name="connsiteY2-424" fmla="*/ 3016250 h 3033031"/>
              <a:gd name="connsiteX3-425" fmla="*/ 7307 w 2629857"/>
              <a:gd name="connsiteY3-426" fmla="*/ 2411095 h 3033031"/>
              <a:gd name="connsiteX4-427" fmla="*/ 500067 w 2629857"/>
              <a:gd name="connsiteY4-428" fmla="*/ 1415415 h 3033031"/>
              <a:gd name="connsiteX0-429" fmla="*/ 647128 w 2631503"/>
              <a:gd name="connsiteY0-430" fmla="*/ 0 h 3033031"/>
              <a:gd name="connsiteX1-431" fmla="*/ 2631503 w 2631503"/>
              <a:gd name="connsiteY1-432" fmla="*/ 1870075 h 3033031"/>
              <a:gd name="connsiteX2-433" fmla="*/ 1574228 w 2631503"/>
              <a:gd name="connsiteY2-434" fmla="*/ 3016250 h 3033031"/>
              <a:gd name="connsiteX3-435" fmla="*/ 8953 w 2631503"/>
              <a:gd name="connsiteY3-436" fmla="*/ 2411095 h 3033031"/>
              <a:gd name="connsiteX4-437" fmla="*/ 501713 w 2631503"/>
              <a:gd name="connsiteY4-438" fmla="*/ 1415415 h 3033031"/>
              <a:gd name="connsiteX0-439" fmla="*/ 646636 w 2631011"/>
              <a:gd name="connsiteY0-440" fmla="*/ 0 h 3033031"/>
              <a:gd name="connsiteX1-441" fmla="*/ 2631011 w 2631011"/>
              <a:gd name="connsiteY1-442" fmla="*/ 1870075 h 3033031"/>
              <a:gd name="connsiteX2-443" fmla="*/ 1573736 w 2631011"/>
              <a:gd name="connsiteY2-444" fmla="*/ 3016250 h 3033031"/>
              <a:gd name="connsiteX3-445" fmla="*/ 8461 w 2631011"/>
              <a:gd name="connsiteY3-446" fmla="*/ 2411095 h 3033031"/>
              <a:gd name="connsiteX4-447" fmla="*/ 524081 w 2631011"/>
              <a:gd name="connsiteY4-448" fmla="*/ 1583055 h 3033031"/>
              <a:gd name="connsiteX0-449" fmla="*/ 645066 w 2629441"/>
              <a:gd name="connsiteY0-450" fmla="*/ 0 h 3033031"/>
              <a:gd name="connsiteX1-451" fmla="*/ 2629441 w 2629441"/>
              <a:gd name="connsiteY1-452" fmla="*/ 1870075 h 3033031"/>
              <a:gd name="connsiteX2-453" fmla="*/ 1572166 w 2629441"/>
              <a:gd name="connsiteY2-454" fmla="*/ 3016250 h 3033031"/>
              <a:gd name="connsiteX3-455" fmla="*/ 6891 w 2629441"/>
              <a:gd name="connsiteY3-456" fmla="*/ 2411095 h 3033031"/>
              <a:gd name="connsiteX4-457" fmla="*/ 522511 w 2629441"/>
              <a:gd name="connsiteY4-458" fmla="*/ 1583055 h 3033031"/>
              <a:gd name="connsiteX0-459" fmla="*/ 645066 w 2629441"/>
              <a:gd name="connsiteY0-460" fmla="*/ 0 h 3033031"/>
              <a:gd name="connsiteX1-461" fmla="*/ 2629441 w 2629441"/>
              <a:gd name="connsiteY1-462" fmla="*/ 1870075 h 3033031"/>
              <a:gd name="connsiteX2-463" fmla="*/ 1572166 w 2629441"/>
              <a:gd name="connsiteY2-464" fmla="*/ 3016250 h 3033031"/>
              <a:gd name="connsiteX3-465" fmla="*/ 6891 w 2629441"/>
              <a:gd name="connsiteY3-466" fmla="*/ 2411095 h 3033031"/>
              <a:gd name="connsiteX4-467" fmla="*/ 522511 w 2629441"/>
              <a:gd name="connsiteY4-468" fmla="*/ 1583055 h 3033031"/>
              <a:gd name="connsiteX0-469" fmla="*/ 645066 w 2629441"/>
              <a:gd name="connsiteY0-470" fmla="*/ 0 h 3023178"/>
              <a:gd name="connsiteX1-471" fmla="*/ 2629441 w 2629441"/>
              <a:gd name="connsiteY1-472" fmla="*/ 1870075 h 3023178"/>
              <a:gd name="connsiteX2-473" fmla="*/ 1572166 w 2629441"/>
              <a:gd name="connsiteY2-474" fmla="*/ 3016250 h 3023178"/>
              <a:gd name="connsiteX3-475" fmla="*/ 6891 w 2629441"/>
              <a:gd name="connsiteY3-476" fmla="*/ 2411095 h 3023178"/>
              <a:gd name="connsiteX4-477" fmla="*/ 522511 w 2629441"/>
              <a:gd name="connsiteY4-478" fmla="*/ 1583055 h 3023178"/>
              <a:gd name="connsiteX0-479" fmla="*/ 645066 w 2629441"/>
              <a:gd name="connsiteY0-480" fmla="*/ 0 h 3075488"/>
              <a:gd name="connsiteX1-481" fmla="*/ 2629441 w 2629441"/>
              <a:gd name="connsiteY1-482" fmla="*/ 1870075 h 3075488"/>
              <a:gd name="connsiteX2-483" fmla="*/ 1587406 w 2629441"/>
              <a:gd name="connsiteY2-484" fmla="*/ 3069590 h 3075488"/>
              <a:gd name="connsiteX3-485" fmla="*/ 6891 w 2629441"/>
              <a:gd name="connsiteY3-486" fmla="*/ 2411095 h 3075488"/>
              <a:gd name="connsiteX4-487" fmla="*/ 522511 w 2629441"/>
              <a:gd name="connsiteY4-488" fmla="*/ 1583055 h 3075488"/>
              <a:gd name="connsiteX0-489" fmla="*/ 645066 w 2629441"/>
              <a:gd name="connsiteY0-490" fmla="*/ 0 h 3095178"/>
              <a:gd name="connsiteX1-491" fmla="*/ 2629441 w 2629441"/>
              <a:gd name="connsiteY1-492" fmla="*/ 1870075 h 3095178"/>
              <a:gd name="connsiteX2-493" fmla="*/ 1587406 w 2629441"/>
              <a:gd name="connsiteY2-494" fmla="*/ 3069590 h 3095178"/>
              <a:gd name="connsiteX3-495" fmla="*/ 6891 w 2629441"/>
              <a:gd name="connsiteY3-496" fmla="*/ 2411095 h 3095178"/>
              <a:gd name="connsiteX4-497" fmla="*/ 522511 w 2629441"/>
              <a:gd name="connsiteY4-498" fmla="*/ 1583055 h 3095178"/>
              <a:gd name="connsiteX0-499" fmla="*/ 645066 w 2629441"/>
              <a:gd name="connsiteY0-500" fmla="*/ 0 h 3116932"/>
              <a:gd name="connsiteX1-501" fmla="*/ 2629441 w 2629441"/>
              <a:gd name="connsiteY1-502" fmla="*/ 1870075 h 3116932"/>
              <a:gd name="connsiteX2-503" fmla="*/ 1473106 w 2629441"/>
              <a:gd name="connsiteY2-504" fmla="*/ 3092450 h 3116932"/>
              <a:gd name="connsiteX3-505" fmla="*/ 6891 w 2629441"/>
              <a:gd name="connsiteY3-506" fmla="*/ 2411095 h 3116932"/>
              <a:gd name="connsiteX4-507" fmla="*/ 522511 w 2629441"/>
              <a:gd name="connsiteY4-508" fmla="*/ 1583055 h 3116932"/>
              <a:gd name="connsiteX0-509" fmla="*/ 645066 w 2629441"/>
              <a:gd name="connsiteY0-510" fmla="*/ 0 h 3106436"/>
              <a:gd name="connsiteX1-511" fmla="*/ 2629441 w 2629441"/>
              <a:gd name="connsiteY1-512" fmla="*/ 1870075 h 3106436"/>
              <a:gd name="connsiteX2-513" fmla="*/ 1473106 w 2629441"/>
              <a:gd name="connsiteY2-514" fmla="*/ 3092450 h 3106436"/>
              <a:gd name="connsiteX3-515" fmla="*/ 6891 w 2629441"/>
              <a:gd name="connsiteY3-516" fmla="*/ 2411095 h 3106436"/>
              <a:gd name="connsiteX4-517" fmla="*/ 522511 w 2629441"/>
              <a:gd name="connsiteY4-518" fmla="*/ 1583055 h 3106436"/>
              <a:gd name="connsiteX0-519" fmla="*/ 645066 w 2629441"/>
              <a:gd name="connsiteY0-520" fmla="*/ 0 h 3129551"/>
              <a:gd name="connsiteX1-521" fmla="*/ 2629441 w 2629441"/>
              <a:gd name="connsiteY1-522" fmla="*/ 1870075 h 3129551"/>
              <a:gd name="connsiteX2-523" fmla="*/ 1296894 w 2629441"/>
              <a:gd name="connsiteY2-524" fmla="*/ 3116263 h 3129551"/>
              <a:gd name="connsiteX3-525" fmla="*/ 6891 w 2629441"/>
              <a:gd name="connsiteY3-526" fmla="*/ 2411095 h 3129551"/>
              <a:gd name="connsiteX4-527" fmla="*/ 522511 w 2629441"/>
              <a:gd name="connsiteY4-528" fmla="*/ 1583055 h 3129551"/>
              <a:gd name="connsiteX0-529" fmla="*/ 645066 w 2629441"/>
              <a:gd name="connsiteY0-530" fmla="*/ 0 h 3135694"/>
              <a:gd name="connsiteX1-531" fmla="*/ 2629441 w 2629441"/>
              <a:gd name="connsiteY1-532" fmla="*/ 1870075 h 3135694"/>
              <a:gd name="connsiteX2-533" fmla="*/ 1296894 w 2629441"/>
              <a:gd name="connsiteY2-534" fmla="*/ 3116263 h 3135694"/>
              <a:gd name="connsiteX3-535" fmla="*/ 6891 w 2629441"/>
              <a:gd name="connsiteY3-536" fmla="*/ 2411095 h 3135694"/>
              <a:gd name="connsiteX4-537" fmla="*/ 522511 w 2629441"/>
              <a:gd name="connsiteY4-538" fmla="*/ 1583055 h 31356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29441" h="3135694">
                <a:moveTo>
                  <a:pt x="645066" y="0"/>
                </a:moveTo>
                <a:cubicBezTo>
                  <a:pt x="1356937" y="381000"/>
                  <a:pt x="2629441" y="1209004"/>
                  <a:pt x="2629441" y="1870075"/>
                </a:cubicBezTo>
                <a:cubicBezTo>
                  <a:pt x="2629441" y="2531146"/>
                  <a:pt x="1945441" y="3002280"/>
                  <a:pt x="1296894" y="3116263"/>
                </a:cubicBezTo>
                <a:cubicBezTo>
                  <a:pt x="648347" y="3230246"/>
                  <a:pt x="101929" y="2822999"/>
                  <a:pt x="6891" y="2411095"/>
                </a:cubicBezTo>
                <a:cubicBezTo>
                  <a:pt x="-53223" y="2072216"/>
                  <a:pt x="293488" y="1706245"/>
                  <a:pt x="522511" y="1583055"/>
                </a:cubicBezTo>
              </a:path>
            </a:pathLst>
          </a:custGeom>
          <a:noFill/>
          <a:ln w="15875">
            <a:solidFill>
              <a:srgbClr val="DEB2AF"/>
            </a:solidFill>
            <a:prstDash val="dash"/>
            <a:headEnd type="stealth" w="lg" len="lg"/>
            <a:tailEnd type="none" w="lg" len="lg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D78223-9B97-42AF-8AB5-395A7397AE03}"/>
              </a:ext>
            </a:extLst>
          </p:cNvPr>
          <p:cNvSpPr/>
          <p:nvPr/>
        </p:nvSpPr>
        <p:spPr>
          <a:xfrm>
            <a:off x="7427556" y="4098233"/>
            <a:ext cx="930910" cy="930910"/>
          </a:xfrm>
          <a:prstGeom prst="ellipse">
            <a:avLst/>
          </a:prstGeom>
          <a:solidFill>
            <a:srgbClr val="B99A95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9B0ADA-6341-4887-8340-98E9E131F467}"/>
              </a:ext>
            </a:extLst>
          </p:cNvPr>
          <p:cNvGrpSpPr/>
          <p:nvPr/>
        </p:nvGrpSpPr>
        <p:grpSpPr>
          <a:xfrm>
            <a:off x="5355694" y="3414132"/>
            <a:ext cx="393700" cy="393700"/>
            <a:chOff x="5261610" y="3634105"/>
            <a:chExt cx="393700" cy="3937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ED12A01-E46E-4AF5-BC41-2FA1EE575051}"/>
                </a:ext>
              </a:extLst>
            </p:cNvPr>
            <p:cNvSpPr/>
            <p:nvPr/>
          </p:nvSpPr>
          <p:spPr>
            <a:xfrm>
              <a:off x="5261610" y="3634105"/>
              <a:ext cx="393700" cy="393700"/>
            </a:xfrm>
            <a:prstGeom prst="ellipse">
              <a:avLst/>
            </a:prstGeom>
            <a:solidFill>
              <a:srgbClr val="76312F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E0963A7B-1D38-4012-AE69-17A5BD02488A}"/>
                </a:ext>
              </a:extLst>
            </p:cNvPr>
            <p:cNvSpPr/>
            <p:nvPr/>
          </p:nvSpPr>
          <p:spPr bwMode="auto">
            <a:xfrm>
              <a:off x="5325110" y="3709670"/>
              <a:ext cx="266065" cy="241935"/>
            </a:xfrm>
            <a:custGeom>
              <a:avLst/>
              <a:gdLst>
                <a:gd name="T0" fmla="*/ 1905000 w 2301875"/>
                <a:gd name="T1" fmla="*/ 1125992 h 2090738"/>
                <a:gd name="T2" fmla="*/ 748124 w 2301875"/>
                <a:gd name="T3" fmla="*/ 979328 h 2090738"/>
                <a:gd name="T4" fmla="*/ 705549 w 2301875"/>
                <a:gd name="T5" fmla="*/ 1045945 h 2090738"/>
                <a:gd name="T6" fmla="*/ 646680 w 2301875"/>
                <a:gd name="T7" fmla="*/ 1080176 h 2090738"/>
                <a:gd name="T8" fmla="*/ 589913 w 2301875"/>
                <a:gd name="T9" fmla="*/ 1077017 h 2090738"/>
                <a:gd name="T10" fmla="*/ 523423 w 2301875"/>
                <a:gd name="T11" fmla="*/ 1023828 h 2090738"/>
                <a:gd name="T12" fmla="*/ 483214 w 2301875"/>
                <a:gd name="T13" fmla="*/ 928772 h 2090738"/>
                <a:gd name="T14" fmla="*/ 481375 w 2301875"/>
                <a:gd name="T15" fmla="*/ 811862 h 2090738"/>
                <a:gd name="T16" fmla="*/ 518430 w 2301875"/>
                <a:gd name="T17" fmla="*/ 713910 h 2090738"/>
                <a:gd name="T18" fmla="*/ 582818 w 2301875"/>
                <a:gd name="T19" fmla="*/ 655981 h 2090738"/>
                <a:gd name="T20" fmla="*/ 640898 w 2301875"/>
                <a:gd name="T21" fmla="*/ 648872 h 2090738"/>
                <a:gd name="T22" fmla="*/ 700555 w 2301875"/>
                <a:gd name="T23" fmla="*/ 680206 h 2090738"/>
                <a:gd name="T24" fmla="*/ 745232 w 2301875"/>
                <a:gd name="T25" fmla="*/ 744191 h 2090738"/>
                <a:gd name="T26" fmla="*/ 1479516 w 2301875"/>
                <a:gd name="T27" fmla="*/ 609638 h 2090738"/>
                <a:gd name="T28" fmla="*/ 757270 w 2301875"/>
                <a:gd name="T29" fmla="*/ 19191 h 2090738"/>
                <a:gd name="T30" fmla="*/ 892066 w 2301875"/>
                <a:gd name="T31" fmla="*/ 82023 h 2090738"/>
                <a:gd name="T32" fmla="*/ 1010307 w 2301875"/>
                <a:gd name="T33" fmla="*/ 182975 h 2090738"/>
                <a:gd name="T34" fmla="*/ 1108579 w 2301875"/>
                <a:gd name="T35" fmla="*/ 317314 h 2090738"/>
                <a:gd name="T36" fmla="*/ 1182939 w 2301875"/>
                <a:gd name="T37" fmla="*/ 479784 h 2090738"/>
                <a:gd name="T38" fmla="*/ 1024759 w 2301875"/>
                <a:gd name="T39" fmla="*/ 648037 h 2090738"/>
                <a:gd name="T40" fmla="*/ 931217 w 2301875"/>
                <a:gd name="T41" fmla="*/ 409853 h 2090738"/>
                <a:gd name="T42" fmla="*/ 850025 w 2301875"/>
                <a:gd name="T43" fmla="*/ 303906 h 2090738"/>
                <a:gd name="T44" fmla="*/ 770146 w 2301875"/>
                <a:gd name="T45" fmla="*/ 240286 h 2090738"/>
                <a:gd name="T46" fmla="*/ 682385 w 2301875"/>
                <a:gd name="T47" fmla="*/ 204269 h 2090738"/>
                <a:gd name="T48" fmla="*/ 580434 w 2301875"/>
                <a:gd name="T49" fmla="*/ 200851 h 2090738"/>
                <a:gd name="T50" fmla="*/ 469024 w 2301875"/>
                <a:gd name="T51" fmla="*/ 244755 h 2090738"/>
                <a:gd name="T52" fmla="*/ 370226 w 2301875"/>
                <a:gd name="T53" fmla="*/ 332299 h 2090738"/>
                <a:gd name="T54" fmla="*/ 289560 w 2301875"/>
                <a:gd name="T55" fmla="*/ 455860 h 2090738"/>
                <a:gd name="T56" fmla="*/ 231228 w 2301875"/>
                <a:gd name="T57" fmla="*/ 608339 h 2090738"/>
                <a:gd name="T58" fmla="*/ 200748 w 2301875"/>
                <a:gd name="T59" fmla="*/ 781324 h 2090738"/>
                <a:gd name="T60" fmla="*/ 202324 w 2301875"/>
                <a:gd name="T61" fmla="*/ 965351 h 2090738"/>
                <a:gd name="T62" fmla="*/ 235694 w 2301875"/>
                <a:gd name="T63" fmla="*/ 1137021 h 2090738"/>
                <a:gd name="T64" fmla="*/ 296129 w 2301875"/>
                <a:gd name="T65" fmla="*/ 1287134 h 2090738"/>
                <a:gd name="T66" fmla="*/ 378635 w 2301875"/>
                <a:gd name="T67" fmla="*/ 1407540 h 2090738"/>
                <a:gd name="T68" fmla="*/ 478484 w 2301875"/>
                <a:gd name="T69" fmla="*/ 1491667 h 2090738"/>
                <a:gd name="T70" fmla="*/ 591207 w 2301875"/>
                <a:gd name="T71" fmla="*/ 1530575 h 2090738"/>
                <a:gd name="T72" fmla="*/ 690530 w 2301875"/>
                <a:gd name="T73" fmla="*/ 1524003 h 2090738"/>
                <a:gd name="T74" fmla="*/ 777766 w 2301875"/>
                <a:gd name="T75" fmla="*/ 1485620 h 2090738"/>
                <a:gd name="T76" fmla="*/ 857119 w 2301875"/>
                <a:gd name="T77" fmla="*/ 1419370 h 2090738"/>
                <a:gd name="T78" fmla="*/ 942252 w 2301875"/>
                <a:gd name="T79" fmla="*/ 1301594 h 2090738"/>
                <a:gd name="T80" fmla="*/ 1227083 w 2301875"/>
                <a:gd name="T81" fmla="*/ 1082339 h 2090738"/>
                <a:gd name="T82" fmla="*/ 1177159 w 2301875"/>
                <a:gd name="T83" fmla="*/ 1266365 h 2090738"/>
                <a:gd name="T84" fmla="*/ 1100433 w 2301875"/>
                <a:gd name="T85" fmla="*/ 1426469 h 2090738"/>
                <a:gd name="T86" fmla="*/ 1000322 w 2301875"/>
                <a:gd name="T87" fmla="*/ 1558179 h 2090738"/>
                <a:gd name="T88" fmla="*/ 880241 w 2301875"/>
                <a:gd name="T89" fmla="*/ 1655976 h 2090738"/>
                <a:gd name="T90" fmla="*/ 744132 w 2301875"/>
                <a:gd name="T91" fmla="*/ 1714602 h 2090738"/>
                <a:gd name="T92" fmla="*/ 590681 w 2301875"/>
                <a:gd name="T93" fmla="*/ 1729061 h 2090738"/>
                <a:gd name="T94" fmla="*/ 421465 w 2301875"/>
                <a:gd name="T95" fmla="*/ 1685420 h 2090738"/>
                <a:gd name="T96" fmla="*/ 272480 w 2301875"/>
                <a:gd name="T97" fmla="*/ 1584468 h 2090738"/>
                <a:gd name="T98" fmla="*/ 150035 w 2301875"/>
                <a:gd name="T99" fmla="*/ 1434093 h 2090738"/>
                <a:gd name="T100" fmla="*/ 60434 w 2301875"/>
                <a:gd name="T101" fmla="*/ 1243494 h 2090738"/>
                <a:gd name="T102" fmla="*/ 9459 w 2301875"/>
                <a:gd name="T103" fmla="*/ 1020296 h 2090738"/>
                <a:gd name="T104" fmla="*/ 3153 w 2301875"/>
                <a:gd name="T105" fmla="*/ 775540 h 2090738"/>
                <a:gd name="T106" fmla="*/ 42567 w 2301875"/>
                <a:gd name="T107" fmla="*/ 544981 h 2090738"/>
                <a:gd name="T108" fmla="*/ 122182 w 2301875"/>
                <a:gd name="T109" fmla="*/ 344393 h 2090738"/>
                <a:gd name="T110" fmla="*/ 236220 w 2301875"/>
                <a:gd name="T111" fmla="*/ 182449 h 2090738"/>
                <a:gd name="T112" fmla="*/ 378372 w 2301875"/>
                <a:gd name="T113" fmla="*/ 67038 h 2090738"/>
                <a:gd name="T114" fmla="*/ 542859 w 2301875"/>
                <a:gd name="T115" fmla="*/ 6835 h 20907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01875" h="2090738">
                  <a:moveTo>
                    <a:pt x="1992037" y="1047013"/>
                  </a:moveTo>
                  <a:lnTo>
                    <a:pt x="1990668" y="1048385"/>
                  </a:lnTo>
                  <a:lnTo>
                    <a:pt x="1990772" y="1048489"/>
                  </a:lnTo>
                  <a:lnTo>
                    <a:pt x="1992037" y="1047013"/>
                  </a:lnTo>
                  <a:close/>
                  <a:moveTo>
                    <a:pt x="1787748" y="736600"/>
                  </a:moveTo>
                  <a:lnTo>
                    <a:pt x="2301875" y="736600"/>
                  </a:lnTo>
                  <a:lnTo>
                    <a:pt x="1995749" y="1043295"/>
                  </a:lnTo>
                  <a:lnTo>
                    <a:pt x="1995488" y="1043556"/>
                  </a:lnTo>
                  <a:lnTo>
                    <a:pt x="1995488" y="1053214"/>
                  </a:lnTo>
                  <a:lnTo>
                    <a:pt x="1995749" y="1053475"/>
                  </a:lnTo>
                  <a:lnTo>
                    <a:pt x="2301875" y="1360488"/>
                  </a:lnTo>
                  <a:lnTo>
                    <a:pt x="1787748" y="1360488"/>
                  </a:lnTo>
                  <a:lnTo>
                    <a:pt x="1735668" y="1308312"/>
                  </a:lnTo>
                  <a:lnTo>
                    <a:pt x="1543545" y="1117423"/>
                  </a:lnTo>
                  <a:lnTo>
                    <a:pt x="923671" y="1117423"/>
                  </a:lnTo>
                  <a:lnTo>
                    <a:pt x="921766" y="1127286"/>
                  </a:lnTo>
                  <a:lnTo>
                    <a:pt x="919225" y="1137148"/>
                  </a:lnTo>
                  <a:lnTo>
                    <a:pt x="917002" y="1146693"/>
                  </a:lnTo>
                  <a:lnTo>
                    <a:pt x="914144" y="1156237"/>
                  </a:lnTo>
                  <a:lnTo>
                    <a:pt x="910969" y="1165463"/>
                  </a:lnTo>
                  <a:lnTo>
                    <a:pt x="907793" y="1174372"/>
                  </a:lnTo>
                  <a:lnTo>
                    <a:pt x="903983" y="1183280"/>
                  </a:lnTo>
                  <a:lnTo>
                    <a:pt x="900489" y="1192188"/>
                  </a:lnTo>
                  <a:lnTo>
                    <a:pt x="896679" y="1200142"/>
                  </a:lnTo>
                  <a:lnTo>
                    <a:pt x="892233" y="1208413"/>
                  </a:lnTo>
                  <a:lnTo>
                    <a:pt x="888105" y="1216367"/>
                  </a:lnTo>
                  <a:lnTo>
                    <a:pt x="883341" y="1224003"/>
                  </a:lnTo>
                  <a:lnTo>
                    <a:pt x="878578" y="1231320"/>
                  </a:lnTo>
                  <a:lnTo>
                    <a:pt x="873814" y="1238319"/>
                  </a:lnTo>
                  <a:lnTo>
                    <a:pt x="868734" y="1245319"/>
                  </a:lnTo>
                  <a:lnTo>
                    <a:pt x="863653" y="1251682"/>
                  </a:lnTo>
                  <a:lnTo>
                    <a:pt x="857937" y="1257726"/>
                  </a:lnTo>
                  <a:lnTo>
                    <a:pt x="852538" y="1263771"/>
                  </a:lnTo>
                  <a:lnTo>
                    <a:pt x="846504" y="1269180"/>
                  </a:lnTo>
                  <a:lnTo>
                    <a:pt x="840788" y="1274588"/>
                  </a:lnTo>
                  <a:lnTo>
                    <a:pt x="834437" y="1279360"/>
                  </a:lnTo>
                  <a:lnTo>
                    <a:pt x="828404" y="1284133"/>
                  </a:lnTo>
                  <a:lnTo>
                    <a:pt x="821735" y="1288269"/>
                  </a:lnTo>
                  <a:lnTo>
                    <a:pt x="815701" y="1291768"/>
                  </a:lnTo>
                  <a:lnTo>
                    <a:pt x="809033" y="1295586"/>
                  </a:lnTo>
                  <a:lnTo>
                    <a:pt x="802364" y="1298449"/>
                  </a:lnTo>
                  <a:lnTo>
                    <a:pt x="795378" y="1300995"/>
                  </a:lnTo>
                  <a:lnTo>
                    <a:pt x="788391" y="1303222"/>
                  </a:lnTo>
                  <a:lnTo>
                    <a:pt x="781405" y="1305130"/>
                  </a:lnTo>
                  <a:lnTo>
                    <a:pt x="774419" y="1306721"/>
                  </a:lnTo>
                  <a:lnTo>
                    <a:pt x="766797" y="1307676"/>
                  </a:lnTo>
                  <a:lnTo>
                    <a:pt x="759493" y="1308312"/>
                  </a:lnTo>
                  <a:lnTo>
                    <a:pt x="756635" y="1308948"/>
                  </a:lnTo>
                  <a:lnTo>
                    <a:pt x="753777" y="1308948"/>
                  </a:lnTo>
                  <a:lnTo>
                    <a:pt x="750284" y="1308948"/>
                  </a:lnTo>
                  <a:lnTo>
                    <a:pt x="747426" y="1308312"/>
                  </a:lnTo>
                  <a:lnTo>
                    <a:pt x="738535" y="1307676"/>
                  </a:lnTo>
                  <a:lnTo>
                    <a:pt x="729643" y="1306403"/>
                  </a:lnTo>
                  <a:lnTo>
                    <a:pt x="721069" y="1304176"/>
                  </a:lnTo>
                  <a:lnTo>
                    <a:pt x="712812" y="1301313"/>
                  </a:lnTo>
                  <a:lnTo>
                    <a:pt x="704238" y="1298131"/>
                  </a:lnTo>
                  <a:lnTo>
                    <a:pt x="695982" y="1294313"/>
                  </a:lnTo>
                  <a:lnTo>
                    <a:pt x="688360" y="1289859"/>
                  </a:lnTo>
                  <a:lnTo>
                    <a:pt x="680739" y="1285087"/>
                  </a:lnTo>
                  <a:lnTo>
                    <a:pt x="672800" y="1279997"/>
                  </a:lnTo>
                  <a:lnTo>
                    <a:pt x="665496" y="1273634"/>
                  </a:lnTo>
                  <a:lnTo>
                    <a:pt x="658510" y="1267589"/>
                  </a:lnTo>
                  <a:lnTo>
                    <a:pt x="651523" y="1260590"/>
                  </a:lnTo>
                  <a:lnTo>
                    <a:pt x="644855" y="1252954"/>
                  </a:lnTo>
                  <a:lnTo>
                    <a:pt x="638186" y="1245319"/>
                  </a:lnTo>
                  <a:lnTo>
                    <a:pt x="632470" y="1237047"/>
                  </a:lnTo>
                  <a:lnTo>
                    <a:pt x="626436" y="1228775"/>
                  </a:lnTo>
                  <a:lnTo>
                    <a:pt x="620403" y="1219549"/>
                  </a:lnTo>
                  <a:lnTo>
                    <a:pt x="615322" y="1209686"/>
                  </a:lnTo>
                  <a:lnTo>
                    <a:pt x="610241" y="1200142"/>
                  </a:lnTo>
                  <a:lnTo>
                    <a:pt x="605478" y="1189961"/>
                  </a:lnTo>
                  <a:lnTo>
                    <a:pt x="601032" y="1179462"/>
                  </a:lnTo>
                  <a:lnTo>
                    <a:pt x="596903" y="1168327"/>
                  </a:lnTo>
                  <a:lnTo>
                    <a:pt x="593093" y="1157192"/>
                  </a:lnTo>
                  <a:lnTo>
                    <a:pt x="589917" y="1145738"/>
                  </a:lnTo>
                  <a:lnTo>
                    <a:pt x="586742" y="1133967"/>
                  </a:lnTo>
                  <a:lnTo>
                    <a:pt x="583884" y="1122195"/>
                  </a:lnTo>
                  <a:lnTo>
                    <a:pt x="581661" y="1110106"/>
                  </a:lnTo>
                  <a:lnTo>
                    <a:pt x="580073" y="1097380"/>
                  </a:lnTo>
                  <a:lnTo>
                    <a:pt x="578485" y="1084972"/>
                  </a:lnTo>
                  <a:lnTo>
                    <a:pt x="577532" y="1071928"/>
                  </a:lnTo>
                  <a:lnTo>
                    <a:pt x="576580" y="1058566"/>
                  </a:lnTo>
                  <a:lnTo>
                    <a:pt x="576262" y="1045840"/>
                  </a:lnTo>
                  <a:lnTo>
                    <a:pt x="576580" y="1032478"/>
                  </a:lnTo>
                  <a:lnTo>
                    <a:pt x="577532" y="1019115"/>
                  </a:lnTo>
                  <a:lnTo>
                    <a:pt x="578485" y="1006071"/>
                  </a:lnTo>
                  <a:lnTo>
                    <a:pt x="580073" y="993664"/>
                  </a:lnTo>
                  <a:lnTo>
                    <a:pt x="581661" y="980938"/>
                  </a:lnTo>
                  <a:lnTo>
                    <a:pt x="583884" y="968848"/>
                  </a:lnTo>
                  <a:lnTo>
                    <a:pt x="586742" y="956758"/>
                  </a:lnTo>
                  <a:lnTo>
                    <a:pt x="589917" y="945305"/>
                  </a:lnTo>
                  <a:lnTo>
                    <a:pt x="593093" y="933852"/>
                  </a:lnTo>
                  <a:lnTo>
                    <a:pt x="596903" y="922398"/>
                  </a:lnTo>
                  <a:lnTo>
                    <a:pt x="601032" y="911581"/>
                  </a:lnTo>
                  <a:lnTo>
                    <a:pt x="605478" y="901401"/>
                  </a:lnTo>
                  <a:lnTo>
                    <a:pt x="610241" y="890902"/>
                  </a:lnTo>
                  <a:lnTo>
                    <a:pt x="615322" y="881039"/>
                  </a:lnTo>
                  <a:lnTo>
                    <a:pt x="620403" y="871813"/>
                  </a:lnTo>
                  <a:lnTo>
                    <a:pt x="626436" y="862587"/>
                  </a:lnTo>
                  <a:lnTo>
                    <a:pt x="632470" y="853997"/>
                  </a:lnTo>
                  <a:lnTo>
                    <a:pt x="638186" y="845407"/>
                  </a:lnTo>
                  <a:lnTo>
                    <a:pt x="644855" y="837771"/>
                  </a:lnTo>
                  <a:lnTo>
                    <a:pt x="651523" y="830454"/>
                  </a:lnTo>
                  <a:lnTo>
                    <a:pt x="658510" y="823773"/>
                  </a:lnTo>
                  <a:lnTo>
                    <a:pt x="665496" y="817092"/>
                  </a:lnTo>
                  <a:lnTo>
                    <a:pt x="672800" y="811047"/>
                  </a:lnTo>
                  <a:lnTo>
                    <a:pt x="680739" y="805956"/>
                  </a:lnTo>
                  <a:lnTo>
                    <a:pt x="688360" y="800866"/>
                  </a:lnTo>
                  <a:lnTo>
                    <a:pt x="695982" y="796730"/>
                  </a:lnTo>
                  <a:lnTo>
                    <a:pt x="704238" y="792594"/>
                  </a:lnTo>
                  <a:lnTo>
                    <a:pt x="712812" y="789731"/>
                  </a:lnTo>
                  <a:lnTo>
                    <a:pt x="721069" y="786867"/>
                  </a:lnTo>
                  <a:lnTo>
                    <a:pt x="729643" y="784959"/>
                  </a:lnTo>
                  <a:lnTo>
                    <a:pt x="738535" y="783368"/>
                  </a:lnTo>
                  <a:lnTo>
                    <a:pt x="747426" y="782732"/>
                  </a:lnTo>
                  <a:lnTo>
                    <a:pt x="750284" y="782413"/>
                  </a:lnTo>
                  <a:lnTo>
                    <a:pt x="753777" y="782413"/>
                  </a:lnTo>
                  <a:lnTo>
                    <a:pt x="756635" y="782413"/>
                  </a:lnTo>
                  <a:lnTo>
                    <a:pt x="759493" y="782732"/>
                  </a:lnTo>
                  <a:lnTo>
                    <a:pt x="766797" y="783368"/>
                  </a:lnTo>
                  <a:lnTo>
                    <a:pt x="774419" y="784004"/>
                  </a:lnTo>
                  <a:lnTo>
                    <a:pt x="781405" y="785595"/>
                  </a:lnTo>
                  <a:lnTo>
                    <a:pt x="788391" y="787504"/>
                  </a:lnTo>
                  <a:lnTo>
                    <a:pt x="795378" y="790049"/>
                  </a:lnTo>
                  <a:lnTo>
                    <a:pt x="802364" y="792594"/>
                  </a:lnTo>
                  <a:lnTo>
                    <a:pt x="809033" y="795457"/>
                  </a:lnTo>
                  <a:lnTo>
                    <a:pt x="815701" y="799275"/>
                  </a:lnTo>
                  <a:lnTo>
                    <a:pt x="821735" y="803093"/>
                  </a:lnTo>
                  <a:lnTo>
                    <a:pt x="828404" y="806911"/>
                  </a:lnTo>
                  <a:lnTo>
                    <a:pt x="834437" y="811365"/>
                  </a:lnTo>
                  <a:lnTo>
                    <a:pt x="840788" y="816773"/>
                  </a:lnTo>
                  <a:lnTo>
                    <a:pt x="846504" y="821864"/>
                  </a:lnTo>
                  <a:lnTo>
                    <a:pt x="852538" y="827272"/>
                  </a:lnTo>
                  <a:lnTo>
                    <a:pt x="857937" y="833317"/>
                  </a:lnTo>
                  <a:lnTo>
                    <a:pt x="863653" y="839680"/>
                  </a:lnTo>
                  <a:lnTo>
                    <a:pt x="868734" y="845725"/>
                  </a:lnTo>
                  <a:lnTo>
                    <a:pt x="873814" y="852724"/>
                  </a:lnTo>
                  <a:lnTo>
                    <a:pt x="878578" y="860042"/>
                  </a:lnTo>
                  <a:lnTo>
                    <a:pt x="883341" y="867359"/>
                  </a:lnTo>
                  <a:lnTo>
                    <a:pt x="888105" y="874676"/>
                  </a:lnTo>
                  <a:lnTo>
                    <a:pt x="892233" y="882948"/>
                  </a:lnTo>
                  <a:lnTo>
                    <a:pt x="896679" y="890902"/>
                  </a:lnTo>
                  <a:lnTo>
                    <a:pt x="900489" y="899174"/>
                  </a:lnTo>
                  <a:lnTo>
                    <a:pt x="903983" y="908082"/>
                  </a:lnTo>
                  <a:lnTo>
                    <a:pt x="907793" y="916354"/>
                  </a:lnTo>
                  <a:lnTo>
                    <a:pt x="910969" y="925580"/>
                  </a:lnTo>
                  <a:lnTo>
                    <a:pt x="914144" y="934806"/>
                  </a:lnTo>
                  <a:lnTo>
                    <a:pt x="917002" y="944351"/>
                  </a:lnTo>
                  <a:lnTo>
                    <a:pt x="919225" y="954213"/>
                  </a:lnTo>
                  <a:lnTo>
                    <a:pt x="921766" y="963758"/>
                  </a:lnTo>
                  <a:lnTo>
                    <a:pt x="923671" y="973938"/>
                  </a:lnTo>
                  <a:lnTo>
                    <a:pt x="1549579" y="973938"/>
                  </a:lnTo>
                  <a:lnTo>
                    <a:pt x="1741384" y="782732"/>
                  </a:lnTo>
                  <a:lnTo>
                    <a:pt x="1787748" y="736600"/>
                  </a:lnTo>
                  <a:close/>
                  <a:moveTo>
                    <a:pt x="753428" y="0"/>
                  </a:moveTo>
                  <a:lnTo>
                    <a:pt x="769938" y="318"/>
                  </a:lnTo>
                  <a:lnTo>
                    <a:pt x="786448" y="1270"/>
                  </a:lnTo>
                  <a:lnTo>
                    <a:pt x="802958" y="2223"/>
                  </a:lnTo>
                  <a:lnTo>
                    <a:pt x="819150" y="3812"/>
                  </a:lnTo>
                  <a:lnTo>
                    <a:pt x="835660" y="6035"/>
                  </a:lnTo>
                  <a:lnTo>
                    <a:pt x="851853" y="8576"/>
                  </a:lnTo>
                  <a:lnTo>
                    <a:pt x="867728" y="11435"/>
                  </a:lnTo>
                  <a:lnTo>
                    <a:pt x="883603" y="15247"/>
                  </a:lnTo>
                  <a:lnTo>
                    <a:pt x="899160" y="19059"/>
                  </a:lnTo>
                  <a:lnTo>
                    <a:pt x="915035" y="23188"/>
                  </a:lnTo>
                  <a:lnTo>
                    <a:pt x="930593" y="28270"/>
                  </a:lnTo>
                  <a:lnTo>
                    <a:pt x="945833" y="33353"/>
                  </a:lnTo>
                  <a:lnTo>
                    <a:pt x="961390" y="38753"/>
                  </a:lnTo>
                  <a:lnTo>
                    <a:pt x="976313" y="45105"/>
                  </a:lnTo>
                  <a:lnTo>
                    <a:pt x="991235" y="51458"/>
                  </a:lnTo>
                  <a:lnTo>
                    <a:pt x="1006158" y="58447"/>
                  </a:lnTo>
                  <a:lnTo>
                    <a:pt x="1020763" y="65752"/>
                  </a:lnTo>
                  <a:lnTo>
                    <a:pt x="1035368" y="73376"/>
                  </a:lnTo>
                  <a:lnTo>
                    <a:pt x="1049655" y="81635"/>
                  </a:lnTo>
                  <a:lnTo>
                    <a:pt x="1063625" y="90211"/>
                  </a:lnTo>
                  <a:lnTo>
                    <a:pt x="1077913" y="99105"/>
                  </a:lnTo>
                  <a:lnTo>
                    <a:pt x="1091883" y="108317"/>
                  </a:lnTo>
                  <a:lnTo>
                    <a:pt x="1105535" y="117846"/>
                  </a:lnTo>
                  <a:lnTo>
                    <a:pt x="1119188" y="127693"/>
                  </a:lnTo>
                  <a:lnTo>
                    <a:pt x="1132205" y="138175"/>
                  </a:lnTo>
                  <a:lnTo>
                    <a:pt x="1145540" y="148975"/>
                  </a:lnTo>
                  <a:lnTo>
                    <a:pt x="1158558" y="160093"/>
                  </a:lnTo>
                  <a:lnTo>
                    <a:pt x="1171575" y="171528"/>
                  </a:lnTo>
                  <a:lnTo>
                    <a:pt x="1183958" y="183281"/>
                  </a:lnTo>
                  <a:lnTo>
                    <a:pt x="1196340" y="195669"/>
                  </a:lnTo>
                  <a:lnTo>
                    <a:pt x="1208723" y="208057"/>
                  </a:lnTo>
                  <a:lnTo>
                    <a:pt x="1220788" y="221081"/>
                  </a:lnTo>
                  <a:lnTo>
                    <a:pt x="1232535" y="234104"/>
                  </a:lnTo>
                  <a:lnTo>
                    <a:pt x="1244283" y="247763"/>
                  </a:lnTo>
                  <a:lnTo>
                    <a:pt x="1255713" y="261422"/>
                  </a:lnTo>
                  <a:lnTo>
                    <a:pt x="1266825" y="275716"/>
                  </a:lnTo>
                  <a:lnTo>
                    <a:pt x="1277938" y="290010"/>
                  </a:lnTo>
                  <a:lnTo>
                    <a:pt x="1288733" y="304939"/>
                  </a:lnTo>
                  <a:lnTo>
                    <a:pt x="1299210" y="319868"/>
                  </a:lnTo>
                  <a:lnTo>
                    <a:pt x="1309688" y="335433"/>
                  </a:lnTo>
                  <a:lnTo>
                    <a:pt x="1320165" y="350997"/>
                  </a:lnTo>
                  <a:lnTo>
                    <a:pt x="1329690" y="367197"/>
                  </a:lnTo>
                  <a:lnTo>
                    <a:pt x="1339533" y="383397"/>
                  </a:lnTo>
                  <a:lnTo>
                    <a:pt x="1348740" y="399597"/>
                  </a:lnTo>
                  <a:lnTo>
                    <a:pt x="1357948" y="416750"/>
                  </a:lnTo>
                  <a:lnTo>
                    <a:pt x="1366838" y="433585"/>
                  </a:lnTo>
                  <a:lnTo>
                    <a:pt x="1375728" y="451055"/>
                  </a:lnTo>
                  <a:lnTo>
                    <a:pt x="1384300" y="468526"/>
                  </a:lnTo>
                  <a:lnTo>
                    <a:pt x="1392238" y="486632"/>
                  </a:lnTo>
                  <a:lnTo>
                    <a:pt x="1400493" y="504737"/>
                  </a:lnTo>
                  <a:lnTo>
                    <a:pt x="1407795" y="523161"/>
                  </a:lnTo>
                  <a:lnTo>
                    <a:pt x="1415415" y="541584"/>
                  </a:lnTo>
                  <a:lnTo>
                    <a:pt x="1422400" y="560325"/>
                  </a:lnTo>
                  <a:lnTo>
                    <a:pt x="1429385" y="579702"/>
                  </a:lnTo>
                  <a:lnTo>
                    <a:pt x="1435735" y="599078"/>
                  </a:lnTo>
                  <a:lnTo>
                    <a:pt x="1442403" y="618772"/>
                  </a:lnTo>
                  <a:lnTo>
                    <a:pt x="1448435" y="638466"/>
                  </a:lnTo>
                  <a:lnTo>
                    <a:pt x="1454150" y="658477"/>
                  </a:lnTo>
                  <a:lnTo>
                    <a:pt x="1459230" y="678807"/>
                  </a:lnTo>
                  <a:lnTo>
                    <a:pt x="1464945" y="699136"/>
                  </a:lnTo>
                  <a:lnTo>
                    <a:pt x="1469708" y="719783"/>
                  </a:lnTo>
                  <a:lnTo>
                    <a:pt x="1474153" y="740430"/>
                  </a:lnTo>
                  <a:lnTo>
                    <a:pt x="1478598" y="761395"/>
                  </a:lnTo>
                  <a:lnTo>
                    <a:pt x="1482725" y="782995"/>
                  </a:lnTo>
                  <a:lnTo>
                    <a:pt x="1238250" y="782995"/>
                  </a:lnTo>
                  <a:lnTo>
                    <a:pt x="1231265" y="753771"/>
                  </a:lnTo>
                  <a:lnTo>
                    <a:pt x="1223328" y="725501"/>
                  </a:lnTo>
                  <a:lnTo>
                    <a:pt x="1215073" y="697230"/>
                  </a:lnTo>
                  <a:lnTo>
                    <a:pt x="1206183" y="669595"/>
                  </a:lnTo>
                  <a:lnTo>
                    <a:pt x="1196023" y="642595"/>
                  </a:lnTo>
                  <a:lnTo>
                    <a:pt x="1185863" y="616548"/>
                  </a:lnTo>
                  <a:lnTo>
                    <a:pt x="1175068" y="590819"/>
                  </a:lnTo>
                  <a:lnTo>
                    <a:pt x="1163320" y="566043"/>
                  </a:lnTo>
                  <a:lnTo>
                    <a:pt x="1151255" y="541584"/>
                  </a:lnTo>
                  <a:lnTo>
                    <a:pt x="1138555" y="518079"/>
                  </a:lnTo>
                  <a:lnTo>
                    <a:pt x="1125220" y="495208"/>
                  </a:lnTo>
                  <a:lnTo>
                    <a:pt x="1111568" y="472973"/>
                  </a:lnTo>
                  <a:lnTo>
                    <a:pt x="1097280" y="452008"/>
                  </a:lnTo>
                  <a:lnTo>
                    <a:pt x="1089978" y="441526"/>
                  </a:lnTo>
                  <a:lnTo>
                    <a:pt x="1082675" y="431679"/>
                  </a:lnTo>
                  <a:lnTo>
                    <a:pt x="1075055" y="421832"/>
                  </a:lnTo>
                  <a:lnTo>
                    <a:pt x="1067435" y="412303"/>
                  </a:lnTo>
                  <a:lnTo>
                    <a:pt x="1059815" y="402456"/>
                  </a:lnTo>
                  <a:lnTo>
                    <a:pt x="1051560" y="393244"/>
                  </a:lnTo>
                  <a:lnTo>
                    <a:pt x="1043940" y="384350"/>
                  </a:lnTo>
                  <a:lnTo>
                    <a:pt x="1035685" y="375774"/>
                  </a:lnTo>
                  <a:lnTo>
                    <a:pt x="1027113" y="367197"/>
                  </a:lnTo>
                  <a:lnTo>
                    <a:pt x="1019175" y="358938"/>
                  </a:lnTo>
                  <a:lnTo>
                    <a:pt x="1010603" y="350997"/>
                  </a:lnTo>
                  <a:lnTo>
                    <a:pt x="1002030" y="343056"/>
                  </a:lnTo>
                  <a:lnTo>
                    <a:pt x="993775" y="335750"/>
                  </a:lnTo>
                  <a:lnTo>
                    <a:pt x="984885" y="328445"/>
                  </a:lnTo>
                  <a:lnTo>
                    <a:pt x="975995" y="321456"/>
                  </a:lnTo>
                  <a:lnTo>
                    <a:pt x="967105" y="314786"/>
                  </a:lnTo>
                  <a:lnTo>
                    <a:pt x="958215" y="308115"/>
                  </a:lnTo>
                  <a:lnTo>
                    <a:pt x="949008" y="301762"/>
                  </a:lnTo>
                  <a:lnTo>
                    <a:pt x="939800" y="296045"/>
                  </a:lnTo>
                  <a:lnTo>
                    <a:pt x="930593" y="290327"/>
                  </a:lnTo>
                  <a:lnTo>
                    <a:pt x="921385" y="284927"/>
                  </a:lnTo>
                  <a:lnTo>
                    <a:pt x="912178" y="279845"/>
                  </a:lnTo>
                  <a:lnTo>
                    <a:pt x="902653" y="275080"/>
                  </a:lnTo>
                  <a:lnTo>
                    <a:pt x="893128" y="270633"/>
                  </a:lnTo>
                  <a:lnTo>
                    <a:pt x="883603" y="266186"/>
                  </a:lnTo>
                  <a:lnTo>
                    <a:pt x="873760" y="262057"/>
                  </a:lnTo>
                  <a:lnTo>
                    <a:pt x="863918" y="258245"/>
                  </a:lnTo>
                  <a:lnTo>
                    <a:pt x="854393" y="255069"/>
                  </a:lnTo>
                  <a:lnTo>
                    <a:pt x="844233" y="252210"/>
                  </a:lnTo>
                  <a:lnTo>
                    <a:pt x="834390" y="249033"/>
                  </a:lnTo>
                  <a:lnTo>
                    <a:pt x="824548" y="246810"/>
                  </a:lnTo>
                  <a:lnTo>
                    <a:pt x="814388" y="244586"/>
                  </a:lnTo>
                  <a:lnTo>
                    <a:pt x="804545" y="242680"/>
                  </a:lnTo>
                  <a:lnTo>
                    <a:pt x="794385" y="241410"/>
                  </a:lnTo>
                  <a:lnTo>
                    <a:pt x="783908" y="240139"/>
                  </a:lnTo>
                  <a:lnTo>
                    <a:pt x="774065" y="239504"/>
                  </a:lnTo>
                  <a:lnTo>
                    <a:pt x="763588" y="238869"/>
                  </a:lnTo>
                  <a:lnTo>
                    <a:pt x="753428" y="238869"/>
                  </a:lnTo>
                  <a:lnTo>
                    <a:pt x="740093" y="239186"/>
                  </a:lnTo>
                  <a:lnTo>
                    <a:pt x="727075" y="239822"/>
                  </a:lnTo>
                  <a:lnTo>
                    <a:pt x="714375" y="241092"/>
                  </a:lnTo>
                  <a:lnTo>
                    <a:pt x="701358" y="242680"/>
                  </a:lnTo>
                  <a:lnTo>
                    <a:pt x="688658" y="245539"/>
                  </a:lnTo>
                  <a:lnTo>
                    <a:pt x="675958" y="248398"/>
                  </a:lnTo>
                  <a:lnTo>
                    <a:pt x="663258" y="251575"/>
                  </a:lnTo>
                  <a:lnTo>
                    <a:pt x="650875" y="255386"/>
                  </a:lnTo>
                  <a:lnTo>
                    <a:pt x="638493" y="259833"/>
                  </a:lnTo>
                  <a:lnTo>
                    <a:pt x="626428" y="264598"/>
                  </a:lnTo>
                  <a:lnTo>
                    <a:pt x="614363" y="269680"/>
                  </a:lnTo>
                  <a:lnTo>
                    <a:pt x="602298" y="275716"/>
                  </a:lnTo>
                  <a:lnTo>
                    <a:pt x="589915" y="282068"/>
                  </a:lnTo>
                  <a:lnTo>
                    <a:pt x="578168" y="288421"/>
                  </a:lnTo>
                  <a:lnTo>
                    <a:pt x="566737" y="295727"/>
                  </a:lnTo>
                  <a:lnTo>
                    <a:pt x="554990" y="303351"/>
                  </a:lnTo>
                  <a:lnTo>
                    <a:pt x="543560" y="310974"/>
                  </a:lnTo>
                  <a:lnTo>
                    <a:pt x="532447" y="319551"/>
                  </a:lnTo>
                  <a:lnTo>
                    <a:pt x="521017" y="328445"/>
                  </a:lnTo>
                  <a:lnTo>
                    <a:pt x="510222" y="337656"/>
                  </a:lnTo>
                  <a:lnTo>
                    <a:pt x="499427" y="347186"/>
                  </a:lnTo>
                  <a:lnTo>
                    <a:pt x="488632" y="357668"/>
                  </a:lnTo>
                  <a:lnTo>
                    <a:pt x="477837" y="367833"/>
                  </a:lnTo>
                  <a:lnTo>
                    <a:pt x="467677" y="378632"/>
                  </a:lnTo>
                  <a:lnTo>
                    <a:pt x="457517" y="390068"/>
                  </a:lnTo>
                  <a:lnTo>
                    <a:pt x="447357" y="401503"/>
                  </a:lnTo>
                  <a:lnTo>
                    <a:pt x="437832" y="413256"/>
                  </a:lnTo>
                  <a:lnTo>
                    <a:pt x="427672" y="425326"/>
                  </a:lnTo>
                  <a:lnTo>
                    <a:pt x="418465" y="438350"/>
                  </a:lnTo>
                  <a:lnTo>
                    <a:pt x="409257" y="451373"/>
                  </a:lnTo>
                  <a:lnTo>
                    <a:pt x="400050" y="464397"/>
                  </a:lnTo>
                  <a:lnTo>
                    <a:pt x="391160" y="478055"/>
                  </a:lnTo>
                  <a:lnTo>
                    <a:pt x="382270" y="491714"/>
                  </a:lnTo>
                  <a:lnTo>
                    <a:pt x="374015" y="506326"/>
                  </a:lnTo>
                  <a:lnTo>
                    <a:pt x="365760" y="520937"/>
                  </a:lnTo>
                  <a:lnTo>
                    <a:pt x="357822" y="535867"/>
                  </a:lnTo>
                  <a:lnTo>
                    <a:pt x="349885" y="550796"/>
                  </a:lnTo>
                  <a:lnTo>
                    <a:pt x="342265" y="566361"/>
                  </a:lnTo>
                  <a:lnTo>
                    <a:pt x="334962" y="581925"/>
                  </a:lnTo>
                  <a:lnTo>
                    <a:pt x="327977" y="598125"/>
                  </a:lnTo>
                  <a:lnTo>
                    <a:pt x="320675" y="614325"/>
                  </a:lnTo>
                  <a:lnTo>
                    <a:pt x="314325" y="630842"/>
                  </a:lnTo>
                  <a:lnTo>
                    <a:pt x="307657" y="647678"/>
                  </a:lnTo>
                  <a:lnTo>
                    <a:pt x="301625" y="664513"/>
                  </a:lnTo>
                  <a:lnTo>
                    <a:pt x="295592" y="681983"/>
                  </a:lnTo>
                  <a:lnTo>
                    <a:pt x="290195" y="699136"/>
                  </a:lnTo>
                  <a:lnTo>
                    <a:pt x="284797" y="716924"/>
                  </a:lnTo>
                  <a:lnTo>
                    <a:pt x="279400" y="735030"/>
                  </a:lnTo>
                  <a:lnTo>
                    <a:pt x="274637" y="753136"/>
                  </a:lnTo>
                  <a:lnTo>
                    <a:pt x="270192" y="771559"/>
                  </a:lnTo>
                  <a:lnTo>
                    <a:pt x="265747" y="789983"/>
                  </a:lnTo>
                  <a:lnTo>
                    <a:pt x="261937" y="808724"/>
                  </a:lnTo>
                  <a:lnTo>
                    <a:pt x="258127" y="827465"/>
                  </a:lnTo>
                  <a:lnTo>
                    <a:pt x="254952" y="846841"/>
                  </a:lnTo>
                  <a:lnTo>
                    <a:pt x="251777" y="865900"/>
                  </a:lnTo>
                  <a:lnTo>
                    <a:pt x="248920" y="885276"/>
                  </a:lnTo>
                  <a:lnTo>
                    <a:pt x="246697" y="904653"/>
                  </a:lnTo>
                  <a:lnTo>
                    <a:pt x="244475" y="924664"/>
                  </a:lnTo>
                  <a:lnTo>
                    <a:pt x="242570" y="944040"/>
                  </a:lnTo>
                  <a:lnTo>
                    <a:pt x="241300" y="964370"/>
                  </a:lnTo>
                  <a:lnTo>
                    <a:pt x="240030" y="984381"/>
                  </a:lnTo>
                  <a:lnTo>
                    <a:pt x="239077" y="1004711"/>
                  </a:lnTo>
                  <a:lnTo>
                    <a:pt x="238442" y="1025040"/>
                  </a:lnTo>
                  <a:lnTo>
                    <a:pt x="238125" y="1045687"/>
                  </a:lnTo>
                  <a:lnTo>
                    <a:pt x="238442" y="1066016"/>
                  </a:lnTo>
                  <a:lnTo>
                    <a:pt x="239077" y="1086028"/>
                  </a:lnTo>
                  <a:lnTo>
                    <a:pt x="240030" y="1106357"/>
                  </a:lnTo>
                  <a:lnTo>
                    <a:pt x="241300" y="1126369"/>
                  </a:lnTo>
                  <a:lnTo>
                    <a:pt x="242570" y="1146698"/>
                  </a:lnTo>
                  <a:lnTo>
                    <a:pt x="244475" y="1166392"/>
                  </a:lnTo>
                  <a:lnTo>
                    <a:pt x="246697" y="1186086"/>
                  </a:lnTo>
                  <a:lnTo>
                    <a:pt x="248920" y="1205780"/>
                  </a:lnTo>
                  <a:lnTo>
                    <a:pt x="251777" y="1224838"/>
                  </a:lnTo>
                  <a:lnTo>
                    <a:pt x="254952" y="1244215"/>
                  </a:lnTo>
                  <a:lnTo>
                    <a:pt x="258127" y="1263274"/>
                  </a:lnTo>
                  <a:lnTo>
                    <a:pt x="261937" y="1282015"/>
                  </a:lnTo>
                  <a:lnTo>
                    <a:pt x="265747" y="1300756"/>
                  </a:lnTo>
                  <a:lnTo>
                    <a:pt x="270192" y="1319179"/>
                  </a:lnTo>
                  <a:lnTo>
                    <a:pt x="274637" y="1337920"/>
                  </a:lnTo>
                  <a:lnTo>
                    <a:pt x="279400" y="1355708"/>
                  </a:lnTo>
                  <a:lnTo>
                    <a:pt x="284797" y="1373814"/>
                  </a:lnTo>
                  <a:lnTo>
                    <a:pt x="290195" y="1391602"/>
                  </a:lnTo>
                  <a:lnTo>
                    <a:pt x="295592" y="1409072"/>
                  </a:lnTo>
                  <a:lnTo>
                    <a:pt x="301625" y="1426225"/>
                  </a:lnTo>
                  <a:lnTo>
                    <a:pt x="307657" y="1443378"/>
                  </a:lnTo>
                  <a:lnTo>
                    <a:pt x="314325" y="1459896"/>
                  </a:lnTo>
                  <a:lnTo>
                    <a:pt x="320675" y="1476413"/>
                  </a:lnTo>
                  <a:lnTo>
                    <a:pt x="327977" y="1492613"/>
                  </a:lnTo>
                  <a:lnTo>
                    <a:pt x="334962" y="1508495"/>
                  </a:lnTo>
                  <a:lnTo>
                    <a:pt x="342265" y="1524378"/>
                  </a:lnTo>
                  <a:lnTo>
                    <a:pt x="349885" y="1539942"/>
                  </a:lnTo>
                  <a:lnTo>
                    <a:pt x="357822" y="1555189"/>
                  </a:lnTo>
                  <a:lnTo>
                    <a:pt x="365760" y="1569801"/>
                  </a:lnTo>
                  <a:lnTo>
                    <a:pt x="374015" y="1584730"/>
                  </a:lnTo>
                  <a:lnTo>
                    <a:pt x="382270" y="1598706"/>
                  </a:lnTo>
                  <a:lnTo>
                    <a:pt x="391160" y="1612683"/>
                  </a:lnTo>
                  <a:lnTo>
                    <a:pt x="400050" y="1626342"/>
                  </a:lnTo>
                  <a:lnTo>
                    <a:pt x="409257" y="1639683"/>
                  </a:lnTo>
                  <a:lnTo>
                    <a:pt x="418465" y="1652388"/>
                  </a:lnTo>
                  <a:lnTo>
                    <a:pt x="427672" y="1665094"/>
                  </a:lnTo>
                  <a:lnTo>
                    <a:pt x="437832" y="1677482"/>
                  </a:lnTo>
                  <a:lnTo>
                    <a:pt x="447357" y="1689235"/>
                  </a:lnTo>
                  <a:lnTo>
                    <a:pt x="457517" y="1700670"/>
                  </a:lnTo>
                  <a:lnTo>
                    <a:pt x="467677" y="1712106"/>
                  </a:lnTo>
                  <a:lnTo>
                    <a:pt x="477837" y="1722906"/>
                  </a:lnTo>
                  <a:lnTo>
                    <a:pt x="488632" y="1733388"/>
                  </a:lnTo>
                  <a:lnTo>
                    <a:pt x="499427" y="1743235"/>
                  </a:lnTo>
                  <a:lnTo>
                    <a:pt x="510222" y="1752764"/>
                  </a:lnTo>
                  <a:lnTo>
                    <a:pt x="521017" y="1762293"/>
                  </a:lnTo>
                  <a:lnTo>
                    <a:pt x="532447" y="1770870"/>
                  </a:lnTo>
                  <a:lnTo>
                    <a:pt x="543560" y="1779446"/>
                  </a:lnTo>
                  <a:lnTo>
                    <a:pt x="554990" y="1787387"/>
                  </a:lnTo>
                  <a:lnTo>
                    <a:pt x="566737" y="1795011"/>
                  </a:lnTo>
                  <a:lnTo>
                    <a:pt x="578168" y="1802317"/>
                  </a:lnTo>
                  <a:lnTo>
                    <a:pt x="589915" y="1808987"/>
                  </a:lnTo>
                  <a:lnTo>
                    <a:pt x="602298" y="1815023"/>
                  </a:lnTo>
                  <a:lnTo>
                    <a:pt x="614363" y="1820740"/>
                  </a:lnTo>
                  <a:lnTo>
                    <a:pt x="626428" y="1826140"/>
                  </a:lnTo>
                  <a:lnTo>
                    <a:pt x="638493" y="1830905"/>
                  </a:lnTo>
                  <a:lnTo>
                    <a:pt x="650875" y="1835352"/>
                  </a:lnTo>
                  <a:lnTo>
                    <a:pt x="663258" y="1839164"/>
                  </a:lnTo>
                  <a:lnTo>
                    <a:pt x="675958" y="1842340"/>
                  </a:lnTo>
                  <a:lnTo>
                    <a:pt x="688658" y="1845516"/>
                  </a:lnTo>
                  <a:lnTo>
                    <a:pt x="701358" y="1847740"/>
                  </a:lnTo>
                  <a:lnTo>
                    <a:pt x="714375" y="1849328"/>
                  </a:lnTo>
                  <a:lnTo>
                    <a:pt x="727075" y="1850916"/>
                  </a:lnTo>
                  <a:lnTo>
                    <a:pt x="740093" y="1851552"/>
                  </a:lnTo>
                  <a:lnTo>
                    <a:pt x="753428" y="1852187"/>
                  </a:lnTo>
                  <a:lnTo>
                    <a:pt x="763588" y="1851552"/>
                  </a:lnTo>
                  <a:lnTo>
                    <a:pt x="774065" y="1851234"/>
                  </a:lnTo>
                  <a:lnTo>
                    <a:pt x="783908" y="1850599"/>
                  </a:lnTo>
                  <a:lnTo>
                    <a:pt x="794385" y="1849328"/>
                  </a:lnTo>
                  <a:lnTo>
                    <a:pt x="804545" y="1848058"/>
                  </a:lnTo>
                  <a:lnTo>
                    <a:pt x="814388" y="1846152"/>
                  </a:lnTo>
                  <a:lnTo>
                    <a:pt x="824548" y="1843928"/>
                  </a:lnTo>
                  <a:lnTo>
                    <a:pt x="834390" y="1841387"/>
                  </a:lnTo>
                  <a:lnTo>
                    <a:pt x="844233" y="1838846"/>
                  </a:lnTo>
                  <a:lnTo>
                    <a:pt x="854393" y="1835669"/>
                  </a:lnTo>
                  <a:lnTo>
                    <a:pt x="863918" y="1832175"/>
                  </a:lnTo>
                  <a:lnTo>
                    <a:pt x="873760" y="1828364"/>
                  </a:lnTo>
                  <a:lnTo>
                    <a:pt x="883603" y="1824869"/>
                  </a:lnTo>
                  <a:lnTo>
                    <a:pt x="893128" y="1820422"/>
                  </a:lnTo>
                  <a:lnTo>
                    <a:pt x="902653" y="1815975"/>
                  </a:lnTo>
                  <a:lnTo>
                    <a:pt x="912178" y="1811211"/>
                  </a:lnTo>
                  <a:lnTo>
                    <a:pt x="921385" y="1805811"/>
                  </a:lnTo>
                  <a:lnTo>
                    <a:pt x="930593" y="1800411"/>
                  </a:lnTo>
                  <a:lnTo>
                    <a:pt x="939800" y="1795011"/>
                  </a:lnTo>
                  <a:lnTo>
                    <a:pt x="949008" y="1788976"/>
                  </a:lnTo>
                  <a:lnTo>
                    <a:pt x="958215" y="1782623"/>
                  </a:lnTo>
                  <a:lnTo>
                    <a:pt x="967105" y="1775952"/>
                  </a:lnTo>
                  <a:lnTo>
                    <a:pt x="975995" y="1769282"/>
                  </a:lnTo>
                  <a:lnTo>
                    <a:pt x="984885" y="1762293"/>
                  </a:lnTo>
                  <a:lnTo>
                    <a:pt x="993775" y="1754988"/>
                  </a:lnTo>
                  <a:lnTo>
                    <a:pt x="1002030" y="1747682"/>
                  </a:lnTo>
                  <a:lnTo>
                    <a:pt x="1010603" y="1740058"/>
                  </a:lnTo>
                  <a:lnTo>
                    <a:pt x="1019175" y="1731800"/>
                  </a:lnTo>
                  <a:lnTo>
                    <a:pt x="1027113" y="1723223"/>
                  </a:lnTo>
                  <a:lnTo>
                    <a:pt x="1035685" y="1714964"/>
                  </a:lnTo>
                  <a:lnTo>
                    <a:pt x="1043940" y="1706388"/>
                  </a:lnTo>
                  <a:lnTo>
                    <a:pt x="1051560" y="1697176"/>
                  </a:lnTo>
                  <a:lnTo>
                    <a:pt x="1059815" y="1687965"/>
                  </a:lnTo>
                  <a:lnTo>
                    <a:pt x="1067435" y="1678753"/>
                  </a:lnTo>
                  <a:lnTo>
                    <a:pt x="1075055" y="1669224"/>
                  </a:lnTo>
                  <a:lnTo>
                    <a:pt x="1082675" y="1659059"/>
                  </a:lnTo>
                  <a:lnTo>
                    <a:pt x="1089978" y="1649212"/>
                  </a:lnTo>
                  <a:lnTo>
                    <a:pt x="1097280" y="1638730"/>
                  </a:lnTo>
                  <a:lnTo>
                    <a:pt x="1111568" y="1617447"/>
                  </a:lnTo>
                  <a:lnTo>
                    <a:pt x="1125220" y="1595530"/>
                  </a:lnTo>
                  <a:lnTo>
                    <a:pt x="1138555" y="1572660"/>
                  </a:lnTo>
                  <a:lnTo>
                    <a:pt x="1151255" y="1549154"/>
                  </a:lnTo>
                  <a:lnTo>
                    <a:pt x="1163320" y="1524695"/>
                  </a:lnTo>
                  <a:lnTo>
                    <a:pt x="1175068" y="1499601"/>
                  </a:lnTo>
                  <a:lnTo>
                    <a:pt x="1185863" y="1474190"/>
                  </a:lnTo>
                  <a:lnTo>
                    <a:pt x="1196023" y="1448143"/>
                  </a:lnTo>
                  <a:lnTo>
                    <a:pt x="1206183" y="1421143"/>
                  </a:lnTo>
                  <a:lnTo>
                    <a:pt x="1215073" y="1393508"/>
                  </a:lnTo>
                  <a:lnTo>
                    <a:pt x="1223328" y="1365555"/>
                  </a:lnTo>
                  <a:lnTo>
                    <a:pt x="1231265" y="1336967"/>
                  </a:lnTo>
                  <a:lnTo>
                    <a:pt x="1238250" y="1307744"/>
                  </a:lnTo>
                  <a:lnTo>
                    <a:pt x="1482725" y="1307744"/>
                  </a:lnTo>
                  <a:lnTo>
                    <a:pt x="1478598" y="1329026"/>
                  </a:lnTo>
                  <a:lnTo>
                    <a:pt x="1474153" y="1349991"/>
                  </a:lnTo>
                  <a:lnTo>
                    <a:pt x="1469708" y="1370955"/>
                  </a:lnTo>
                  <a:lnTo>
                    <a:pt x="1464945" y="1391602"/>
                  </a:lnTo>
                  <a:lnTo>
                    <a:pt x="1459230" y="1411931"/>
                  </a:lnTo>
                  <a:lnTo>
                    <a:pt x="1454150" y="1432261"/>
                  </a:lnTo>
                  <a:lnTo>
                    <a:pt x="1448435" y="1452272"/>
                  </a:lnTo>
                  <a:lnTo>
                    <a:pt x="1442403" y="1471966"/>
                  </a:lnTo>
                  <a:lnTo>
                    <a:pt x="1435735" y="1491660"/>
                  </a:lnTo>
                  <a:lnTo>
                    <a:pt x="1429385" y="1510719"/>
                  </a:lnTo>
                  <a:lnTo>
                    <a:pt x="1422400" y="1530095"/>
                  </a:lnTo>
                  <a:lnTo>
                    <a:pt x="1415415" y="1548836"/>
                  </a:lnTo>
                  <a:lnTo>
                    <a:pt x="1407795" y="1567577"/>
                  </a:lnTo>
                  <a:lnTo>
                    <a:pt x="1400493" y="1586001"/>
                  </a:lnTo>
                  <a:lnTo>
                    <a:pt x="1392238" y="1604106"/>
                  </a:lnTo>
                  <a:lnTo>
                    <a:pt x="1384300" y="1622212"/>
                  </a:lnTo>
                  <a:lnTo>
                    <a:pt x="1375728" y="1639683"/>
                  </a:lnTo>
                  <a:lnTo>
                    <a:pt x="1366838" y="1656835"/>
                  </a:lnTo>
                  <a:lnTo>
                    <a:pt x="1357948" y="1674306"/>
                  </a:lnTo>
                  <a:lnTo>
                    <a:pt x="1348740" y="1690823"/>
                  </a:lnTo>
                  <a:lnTo>
                    <a:pt x="1339533" y="1707341"/>
                  </a:lnTo>
                  <a:lnTo>
                    <a:pt x="1329690" y="1723541"/>
                  </a:lnTo>
                  <a:lnTo>
                    <a:pt x="1320165" y="1740058"/>
                  </a:lnTo>
                  <a:lnTo>
                    <a:pt x="1309688" y="1755305"/>
                  </a:lnTo>
                  <a:lnTo>
                    <a:pt x="1299210" y="1770870"/>
                  </a:lnTo>
                  <a:lnTo>
                    <a:pt x="1288733" y="1786117"/>
                  </a:lnTo>
                  <a:lnTo>
                    <a:pt x="1277938" y="1800728"/>
                  </a:lnTo>
                  <a:lnTo>
                    <a:pt x="1266825" y="1815023"/>
                  </a:lnTo>
                  <a:lnTo>
                    <a:pt x="1255713" y="1829317"/>
                  </a:lnTo>
                  <a:lnTo>
                    <a:pt x="1244283" y="1843293"/>
                  </a:lnTo>
                  <a:lnTo>
                    <a:pt x="1232535" y="1856634"/>
                  </a:lnTo>
                  <a:lnTo>
                    <a:pt x="1220788" y="1869657"/>
                  </a:lnTo>
                  <a:lnTo>
                    <a:pt x="1208723" y="1882681"/>
                  </a:lnTo>
                  <a:lnTo>
                    <a:pt x="1196340" y="1895069"/>
                  </a:lnTo>
                  <a:lnTo>
                    <a:pt x="1183958" y="1907457"/>
                  </a:lnTo>
                  <a:lnTo>
                    <a:pt x="1171575" y="1919210"/>
                  </a:lnTo>
                  <a:lnTo>
                    <a:pt x="1158558" y="1930645"/>
                  </a:lnTo>
                  <a:lnTo>
                    <a:pt x="1145540" y="1941763"/>
                  </a:lnTo>
                  <a:lnTo>
                    <a:pt x="1132205" y="1952245"/>
                  </a:lnTo>
                  <a:lnTo>
                    <a:pt x="1119188" y="1962727"/>
                  </a:lnTo>
                  <a:lnTo>
                    <a:pt x="1105535" y="1973210"/>
                  </a:lnTo>
                  <a:lnTo>
                    <a:pt x="1091883" y="1982739"/>
                  </a:lnTo>
                  <a:lnTo>
                    <a:pt x="1077913" y="1991951"/>
                  </a:lnTo>
                  <a:lnTo>
                    <a:pt x="1063625" y="2000845"/>
                  </a:lnTo>
                  <a:lnTo>
                    <a:pt x="1049655" y="2009103"/>
                  </a:lnTo>
                  <a:lnTo>
                    <a:pt x="1035368" y="2017362"/>
                  </a:lnTo>
                  <a:lnTo>
                    <a:pt x="1020763" y="2024986"/>
                  </a:lnTo>
                  <a:lnTo>
                    <a:pt x="1006158" y="2032609"/>
                  </a:lnTo>
                  <a:lnTo>
                    <a:pt x="991235" y="2038962"/>
                  </a:lnTo>
                  <a:lnTo>
                    <a:pt x="976313" y="2045633"/>
                  </a:lnTo>
                  <a:lnTo>
                    <a:pt x="961390" y="2051668"/>
                  </a:lnTo>
                  <a:lnTo>
                    <a:pt x="945833" y="2057385"/>
                  </a:lnTo>
                  <a:lnTo>
                    <a:pt x="930593" y="2062785"/>
                  </a:lnTo>
                  <a:lnTo>
                    <a:pt x="915035" y="2067550"/>
                  </a:lnTo>
                  <a:lnTo>
                    <a:pt x="899160" y="2071680"/>
                  </a:lnTo>
                  <a:lnTo>
                    <a:pt x="883603" y="2075491"/>
                  </a:lnTo>
                  <a:lnTo>
                    <a:pt x="867728" y="2079303"/>
                  </a:lnTo>
                  <a:lnTo>
                    <a:pt x="851853" y="2082162"/>
                  </a:lnTo>
                  <a:lnTo>
                    <a:pt x="835660" y="2084703"/>
                  </a:lnTo>
                  <a:lnTo>
                    <a:pt x="819150" y="2086609"/>
                  </a:lnTo>
                  <a:lnTo>
                    <a:pt x="802958" y="2088515"/>
                  </a:lnTo>
                  <a:lnTo>
                    <a:pt x="786448" y="2089785"/>
                  </a:lnTo>
                  <a:lnTo>
                    <a:pt x="769938" y="2090421"/>
                  </a:lnTo>
                  <a:lnTo>
                    <a:pt x="753428" y="2090738"/>
                  </a:lnTo>
                  <a:lnTo>
                    <a:pt x="733425" y="2090421"/>
                  </a:lnTo>
                  <a:lnTo>
                    <a:pt x="713740" y="2089150"/>
                  </a:lnTo>
                  <a:lnTo>
                    <a:pt x="694373" y="2087879"/>
                  </a:lnTo>
                  <a:lnTo>
                    <a:pt x="675005" y="2085338"/>
                  </a:lnTo>
                  <a:lnTo>
                    <a:pt x="655955" y="2082162"/>
                  </a:lnTo>
                  <a:lnTo>
                    <a:pt x="637223" y="2078985"/>
                  </a:lnTo>
                  <a:lnTo>
                    <a:pt x="618490" y="2074538"/>
                  </a:lnTo>
                  <a:lnTo>
                    <a:pt x="599440" y="2069774"/>
                  </a:lnTo>
                  <a:lnTo>
                    <a:pt x="581025" y="2064056"/>
                  </a:lnTo>
                  <a:lnTo>
                    <a:pt x="562610" y="2058338"/>
                  </a:lnTo>
                  <a:lnTo>
                    <a:pt x="544512" y="2051668"/>
                  </a:lnTo>
                  <a:lnTo>
                    <a:pt x="527050" y="2044362"/>
                  </a:lnTo>
                  <a:lnTo>
                    <a:pt x="509270" y="2036421"/>
                  </a:lnTo>
                  <a:lnTo>
                    <a:pt x="491490" y="2028162"/>
                  </a:lnTo>
                  <a:lnTo>
                    <a:pt x="474662" y="2019268"/>
                  </a:lnTo>
                  <a:lnTo>
                    <a:pt x="457200" y="2009421"/>
                  </a:lnTo>
                  <a:lnTo>
                    <a:pt x="440690" y="1999574"/>
                  </a:lnTo>
                  <a:lnTo>
                    <a:pt x="423545" y="1988774"/>
                  </a:lnTo>
                  <a:lnTo>
                    <a:pt x="407352" y="1977974"/>
                  </a:lnTo>
                  <a:lnTo>
                    <a:pt x="391160" y="1966539"/>
                  </a:lnTo>
                  <a:lnTo>
                    <a:pt x="375285" y="1954151"/>
                  </a:lnTo>
                  <a:lnTo>
                    <a:pt x="360045" y="1941445"/>
                  </a:lnTo>
                  <a:lnTo>
                    <a:pt x="344487" y="1928104"/>
                  </a:lnTo>
                  <a:lnTo>
                    <a:pt x="329247" y="1914445"/>
                  </a:lnTo>
                  <a:lnTo>
                    <a:pt x="314642" y="1900469"/>
                  </a:lnTo>
                  <a:lnTo>
                    <a:pt x="299720" y="1885540"/>
                  </a:lnTo>
                  <a:lnTo>
                    <a:pt x="285432" y="1870610"/>
                  </a:lnTo>
                  <a:lnTo>
                    <a:pt x="271462" y="1854728"/>
                  </a:lnTo>
                  <a:lnTo>
                    <a:pt x="257810" y="1838846"/>
                  </a:lnTo>
                  <a:lnTo>
                    <a:pt x="244157" y="1822011"/>
                  </a:lnTo>
                  <a:lnTo>
                    <a:pt x="230822" y="1805176"/>
                  </a:lnTo>
                  <a:lnTo>
                    <a:pt x="218440" y="1787705"/>
                  </a:lnTo>
                  <a:lnTo>
                    <a:pt x="205740" y="1770235"/>
                  </a:lnTo>
                  <a:lnTo>
                    <a:pt x="193357" y="1751811"/>
                  </a:lnTo>
                  <a:lnTo>
                    <a:pt x="181292" y="1732753"/>
                  </a:lnTo>
                  <a:lnTo>
                    <a:pt x="169862" y="1714011"/>
                  </a:lnTo>
                  <a:lnTo>
                    <a:pt x="158432" y="1694635"/>
                  </a:lnTo>
                  <a:lnTo>
                    <a:pt x="147637" y="1674624"/>
                  </a:lnTo>
                  <a:lnTo>
                    <a:pt x="137160" y="1654294"/>
                  </a:lnTo>
                  <a:lnTo>
                    <a:pt x="127000" y="1633647"/>
                  </a:lnTo>
                  <a:lnTo>
                    <a:pt x="116840" y="1612683"/>
                  </a:lnTo>
                  <a:lnTo>
                    <a:pt x="107315" y="1591083"/>
                  </a:lnTo>
                  <a:lnTo>
                    <a:pt x="98425" y="1569483"/>
                  </a:lnTo>
                  <a:lnTo>
                    <a:pt x="89535" y="1547566"/>
                  </a:lnTo>
                  <a:lnTo>
                    <a:pt x="81280" y="1525330"/>
                  </a:lnTo>
                  <a:lnTo>
                    <a:pt x="73025" y="1502460"/>
                  </a:lnTo>
                  <a:lnTo>
                    <a:pt x="65405" y="1479590"/>
                  </a:lnTo>
                  <a:lnTo>
                    <a:pt x="58420" y="1455766"/>
                  </a:lnTo>
                  <a:lnTo>
                    <a:pt x="51435" y="1432261"/>
                  </a:lnTo>
                  <a:lnTo>
                    <a:pt x="45085" y="1408120"/>
                  </a:lnTo>
                  <a:lnTo>
                    <a:pt x="38735" y="1383979"/>
                  </a:lnTo>
                  <a:lnTo>
                    <a:pt x="33337" y="1359520"/>
                  </a:lnTo>
                  <a:lnTo>
                    <a:pt x="27940" y="1334744"/>
                  </a:lnTo>
                  <a:lnTo>
                    <a:pt x="23177" y="1309650"/>
                  </a:lnTo>
                  <a:lnTo>
                    <a:pt x="18732" y="1284238"/>
                  </a:lnTo>
                  <a:lnTo>
                    <a:pt x="14922" y="1258509"/>
                  </a:lnTo>
                  <a:lnTo>
                    <a:pt x="11430" y="1232780"/>
                  </a:lnTo>
                  <a:lnTo>
                    <a:pt x="8572" y="1206733"/>
                  </a:lnTo>
                  <a:lnTo>
                    <a:pt x="6032" y="1180368"/>
                  </a:lnTo>
                  <a:lnTo>
                    <a:pt x="3810" y="1153686"/>
                  </a:lnTo>
                  <a:lnTo>
                    <a:pt x="1905" y="1127004"/>
                  </a:lnTo>
                  <a:lnTo>
                    <a:pt x="635" y="1099686"/>
                  </a:lnTo>
                  <a:lnTo>
                    <a:pt x="0" y="1073004"/>
                  </a:lnTo>
                  <a:lnTo>
                    <a:pt x="0" y="1045687"/>
                  </a:lnTo>
                  <a:lnTo>
                    <a:pt x="0" y="1018052"/>
                  </a:lnTo>
                  <a:lnTo>
                    <a:pt x="635" y="991052"/>
                  </a:lnTo>
                  <a:lnTo>
                    <a:pt x="1905" y="963734"/>
                  </a:lnTo>
                  <a:lnTo>
                    <a:pt x="3810" y="937052"/>
                  </a:lnTo>
                  <a:lnTo>
                    <a:pt x="6032" y="910688"/>
                  </a:lnTo>
                  <a:lnTo>
                    <a:pt x="8572" y="884006"/>
                  </a:lnTo>
                  <a:lnTo>
                    <a:pt x="11430" y="858276"/>
                  </a:lnTo>
                  <a:lnTo>
                    <a:pt x="14922" y="832230"/>
                  </a:lnTo>
                  <a:lnTo>
                    <a:pt x="18732" y="806500"/>
                  </a:lnTo>
                  <a:lnTo>
                    <a:pt x="23177" y="781089"/>
                  </a:lnTo>
                  <a:lnTo>
                    <a:pt x="27940" y="755995"/>
                  </a:lnTo>
                  <a:lnTo>
                    <a:pt x="33337" y="731218"/>
                  </a:lnTo>
                  <a:lnTo>
                    <a:pt x="38735" y="706442"/>
                  </a:lnTo>
                  <a:lnTo>
                    <a:pt x="45085" y="682618"/>
                  </a:lnTo>
                  <a:lnTo>
                    <a:pt x="51435" y="658477"/>
                  </a:lnTo>
                  <a:lnTo>
                    <a:pt x="58420" y="634654"/>
                  </a:lnTo>
                  <a:lnTo>
                    <a:pt x="65405" y="611466"/>
                  </a:lnTo>
                  <a:lnTo>
                    <a:pt x="73025" y="588596"/>
                  </a:lnTo>
                  <a:lnTo>
                    <a:pt x="81280" y="565725"/>
                  </a:lnTo>
                  <a:lnTo>
                    <a:pt x="89535" y="543172"/>
                  </a:lnTo>
                  <a:lnTo>
                    <a:pt x="98425" y="520937"/>
                  </a:lnTo>
                  <a:lnTo>
                    <a:pt x="107315" y="499655"/>
                  </a:lnTo>
                  <a:lnTo>
                    <a:pt x="116840" y="478055"/>
                  </a:lnTo>
                  <a:lnTo>
                    <a:pt x="127000" y="457091"/>
                  </a:lnTo>
                  <a:lnTo>
                    <a:pt x="137160" y="436444"/>
                  </a:lnTo>
                  <a:lnTo>
                    <a:pt x="147637" y="416115"/>
                  </a:lnTo>
                  <a:lnTo>
                    <a:pt x="158432" y="396421"/>
                  </a:lnTo>
                  <a:lnTo>
                    <a:pt x="169862" y="376727"/>
                  </a:lnTo>
                  <a:lnTo>
                    <a:pt x="181292" y="357668"/>
                  </a:lnTo>
                  <a:lnTo>
                    <a:pt x="193357" y="339244"/>
                  </a:lnTo>
                  <a:lnTo>
                    <a:pt x="205740" y="320821"/>
                  </a:lnTo>
                  <a:lnTo>
                    <a:pt x="218440" y="303033"/>
                  </a:lnTo>
                  <a:lnTo>
                    <a:pt x="230822" y="285563"/>
                  </a:lnTo>
                  <a:lnTo>
                    <a:pt x="244157" y="268727"/>
                  </a:lnTo>
                  <a:lnTo>
                    <a:pt x="257810" y="252210"/>
                  </a:lnTo>
                  <a:lnTo>
                    <a:pt x="271462" y="235692"/>
                  </a:lnTo>
                  <a:lnTo>
                    <a:pt x="285432" y="220445"/>
                  </a:lnTo>
                  <a:lnTo>
                    <a:pt x="299720" y="205198"/>
                  </a:lnTo>
                  <a:lnTo>
                    <a:pt x="314642" y="190587"/>
                  </a:lnTo>
                  <a:lnTo>
                    <a:pt x="329247" y="176293"/>
                  </a:lnTo>
                  <a:lnTo>
                    <a:pt x="344487" y="162316"/>
                  </a:lnTo>
                  <a:lnTo>
                    <a:pt x="360045" y="149611"/>
                  </a:lnTo>
                  <a:lnTo>
                    <a:pt x="375285" y="136587"/>
                  </a:lnTo>
                  <a:lnTo>
                    <a:pt x="391160" y="124517"/>
                  </a:lnTo>
                  <a:lnTo>
                    <a:pt x="407352" y="113081"/>
                  </a:lnTo>
                  <a:lnTo>
                    <a:pt x="423545" y="101646"/>
                  </a:lnTo>
                  <a:lnTo>
                    <a:pt x="440690" y="91164"/>
                  </a:lnTo>
                  <a:lnTo>
                    <a:pt x="457200" y="80999"/>
                  </a:lnTo>
                  <a:lnTo>
                    <a:pt x="474662" y="71788"/>
                  </a:lnTo>
                  <a:lnTo>
                    <a:pt x="491490" y="62576"/>
                  </a:lnTo>
                  <a:lnTo>
                    <a:pt x="509270" y="54317"/>
                  </a:lnTo>
                  <a:lnTo>
                    <a:pt x="527050" y="46058"/>
                  </a:lnTo>
                  <a:lnTo>
                    <a:pt x="544512" y="39070"/>
                  </a:lnTo>
                  <a:lnTo>
                    <a:pt x="562610" y="32400"/>
                  </a:lnTo>
                  <a:lnTo>
                    <a:pt x="581025" y="26364"/>
                  </a:lnTo>
                  <a:lnTo>
                    <a:pt x="599440" y="20964"/>
                  </a:lnTo>
                  <a:lnTo>
                    <a:pt x="618490" y="16200"/>
                  </a:lnTo>
                  <a:lnTo>
                    <a:pt x="637223" y="11753"/>
                  </a:lnTo>
                  <a:lnTo>
                    <a:pt x="655955" y="8259"/>
                  </a:lnTo>
                  <a:lnTo>
                    <a:pt x="675005" y="5400"/>
                  </a:lnTo>
                  <a:lnTo>
                    <a:pt x="694373" y="3176"/>
                  </a:lnTo>
                  <a:lnTo>
                    <a:pt x="713740" y="1588"/>
                  </a:lnTo>
                  <a:lnTo>
                    <a:pt x="733425" y="318"/>
                  </a:lnTo>
                  <a:lnTo>
                    <a:pt x="7534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思源黑体 CN Light" panose="020B0300000000000000" pitchFamily="34" charset="-122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9383DFE6-37C3-4FA8-9182-9BA21595AAA8}"/>
              </a:ext>
            </a:extLst>
          </p:cNvPr>
          <p:cNvSpPr/>
          <p:nvPr/>
        </p:nvSpPr>
        <p:spPr>
          <a:xfrm>
            <a:off x="6445846" y="2176088"/>
            <a:ext cx="1094105" cy="1094105"/>
          </a:xfrm>
          <a:prstGeom prst="ellipse">
            <a:avLst/>
          </a:prstGeom>
          <a:solidFill>
            <a:srgbClr val="FCE2CD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DCE05A2-0B62-450A-8C00-6FAB17FFE80E}"/>
              </a:ext>
            </a:extLst>
          </p:cNvPr>
          <p:cNvSpPr/>
          <p:nvPr/>
        </p:nvSpPr>
        <p:spPr>
          <a:xfrm>
            <a:off x="5418565" y="4861685"/>
            <a:ext cx="659765" cy="659765"/>
          </a:xfrm>
          <a:prstGeom prst="ellipse">
            <a:avLst/>
          </a:prstGeom>
          <a:solidFill>
            <a:srgbClr val="DFB2AF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A40040E2-9178-4BF4-AF7B-061E0F1923B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92554" y="3760372"/>
            <a:ext cx="1687681" cy="9309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 cleaning</a:t>
            </a:r>
            <a:endParaRPr lang="zh-CN" altLang="en-US" sz="2400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5075735A-383B-4DFE-A11E-BFF086C3041E}"/>
              </a:ext>
            </a:extLst>
          </p:cNvPr>
          <p:cNvSpPr>
            <a:spLocks noEditPoints="1"/>
          </p:cNvSpPr>
          <p:nvPr/>
        </p:nvSpPr>
        <p:spPr bwMode="auto">
          <a:xfrm>
            <a:off x="5592555" y="5000750"/>
            <a:ext cx="311785" cy="313690"/>
          </a:xfrm>
          <a:custGeom>
            <a:avLst/>
            <a:gdLst>
              <a:gd name="T0" fmla="*/ 381 w 598"/>
              <a:gd name="T1" fmla="*/ 84 h 674"/>
              <a:gd name="T2" fmla="*/ 296 w 598"/>
              <a:gd name="T3" fmla="*/ 169 h 674"/>
              <a:gd name="T4" fmla="*/ 212 w 598"/>
              <a:gd name="T5" fmla="*/ 169 h 674"/>
              <a:gd name="T6" fmla="*/ 127 w 598"/>
              <a:gd name="T7" fmla="*/ 84 h 674"/>
              <a:gd name="T8" fmla="*/ 212 w 598"/>
              <a:gd name="T9" fmla="*/ 0 h 674"/>
              <a:gd name="T10" fmla="*/ 296 w 598"/>
              <a:gd name="T11" fmla="*/ 0 h 674"/>
              <a:gd name="T12" fmla="*/ 381 w 598"/>
              <a:gd name="T13" fmla="*/ 84 h 674"/>
              <a:gd name="T14" fmla="*/ 421 w 598"/>
              <a:gd name="T15" fmla="*/ 84 h 674"/>
              <a:gd name="T16" fmla="*/ 423 w 598"/>
              <a:gd name="T17" fmla="*/ 103 h 674"/>
              <a:gd name="T18" fmla="*/ 317 w 598"/>
              <a:gd name="T19" fmla="*/ 209 h 674"/>
              <a:gd name="T20" fmla="*/ 191 w 598"/>
              <a:gd name="T21" fmla="*/ 209 h 674"/>
              <a:gd name="T22" fmla="*/ 85 w 598"/>
              <a:gd name="T23" fmla="*/ 103 h 674"/>
              <a:gd name="T24" fmla="*/ 87 w 598"/>
              <a:gd name="T25" fmla="*/ 84 h 674"/>
              <a:gd name="T26" fmla="*/ 0 w 598"/>
              <a:gd name="T27" fmla="*/ 188 h 674"/>
              <a:gd name="T28" fmla="*/ 0 w 598"/>
              <a:gd name="T29" fmla="*/ 569 h 674"/>
              <a:gd name="T30" fmla="*/ 106 w 598"/>
              <a:gd name="T31" fmla="*/ 674 h 674"/>
              <a:gd name="T32" fmla="*/ 387 w 598"/>
              <a:gd name="T33" fmla="*/ 674 h 674"/>
              <a:gd name="T34" fmla="*/ 272 w 598"/>
              <a:gd name="T35" fmla="*/ 500 h 674"/>
              <a:gd name="T36" fmla="*/ 461 w 598"/>
              <a:gd name="T37" fmla="*/ 311 h 674"/>
              <a:gd name="T38" fmla="*/ 508 w 598"/>
              <a:gd name="T39" fmla="*/ 317 h 674"/>
              <a:gd name="T40" fmla="*/ 508 w 598"/>
              <a:gd name="T41" fmla="*/ 188 h 674"/>
              <a:gd name="T42" fmla="*/ 421 w 598"/>
              <a:gd name="T43" fmla="*/ 84 h 674"/>
              <a:gd name="T44" fmla="*/ 238 w 598"/>
              <a:gd name="T45" fmla="*/ 422 h 674"/>
              <a:gd name="T46" fmla="*/ 238 w 598"/>
              <a:gd name="T47" fmla="*/ 422 h 674"/>
              <a:gd name="T48" fmla="*/ 106 w 598"/>
              <a:gd name="T49" fmla="*/ 422 h 674"/>
              <a:gd name="T50" fmla="*/ 85 w 598"/>
              <a:gd name="T51" fmla="*/ 401 h 674"/>
              <a:gd name="T52" fmla="*/ 106 w 598"/>
              <a:gd name="T53" fmla="*/ 380 h 674"/>
              <a:gd name="T54" fmla="*/ 238 w 598"/>
              <a:gd name="T55" fmla="*/ 380 h 674"/>
              <a:gd name="T56" fmla="*/ 259 w 598"/>
              <a:gd name="T57" fmla="*/ 401 h 674"/>
              <a:gd name="T58" fmla="*/ 238 w 598"/>
              <a:gd name="T59" fmla="*/ 422 h 674"/>
              <a:gd name="T60" fmla="*/ 280 w 598"/>
              <a:gd name="T61" fmla="*/ 338 h 674"/>
              <a:gd name="T62" fmla="*/ 280 w 598"/>
              <a:gd name="T63" fmla="*/ 338 h 674"/>
              <a:gd name="T64" fmla="*/ 106 w 598"/>
              <a:gd name="T65" fmla="*/ 338 h 674"/>
              <a:gd name="T66" fmla="*/ 85 w 598"/>
              <a:gd name="T67" fmla="*/ 317 h 674"/>
              <a:gd name="T68" fmla="*/ 106 w 598"/>
              <a:gd name="T69" fmla="*/ 296 h 674"/>
              <a:gd name="T70" fmla="*/ 280 w 598"/>
              <a:gd name="T71" fmla="*/ 296 h 674"/>
              <a:gd name="T72" fmla="*/ 302 w 598"/>
              <a:gd name="T73" fmla="*/ 317 h 674"/>
              <a:gd name="T74" fmla="*/ 280 w 598"/>
              <a:gd name="T75" fmla="*/ 338 h 674"/>
              <a:gd name="T76" fmla="*/ 496 w 598"/>
              <a:gd name="T77" fmla="*/ 369 h 674"/>
              <a:gd name="T78" fmla="*/ 463 w 598"/>
              <a:gd name="T79" fmla="*/ 365 h 674"/>
              <a:gd name="T80" fmla="*/ 328 w 598"/>
              <a:gd name="T81" fmla="*/ 500 h 674"/>
              <a:gd name="T82" fmla="*/ 434 w 598"/>
              <a:gd name="T83" fmla="*/ 632 h 674"/>
              <a:gd name="T84" fmla="*/ 463 w 598"/>
              <a:gd name="T85" fmla="*/ 635 h 674"/>
              <a:gd name="T86" fmla="*/ 598 w 598"/>
              <a:gd name="T87" fmla="*/ 500 h 674"/>
              <a:gd name="T88" fmla="*/ 496 w 598"/>
              <a:gd name="T89" fmla="*/ 369 h 674"/>
              <a:gd name="T90" fmla="*/ 539 w 598"/>
              <a:gd name="T91" fmla="*/ 481 h 674"/>
              <a:gd name="T92" fmla="*/ 539 w 598"/>
              <a:gd name="T93" fmla="*/ 481 h 674"/>
              <a:gd name="T94" fmla="*/ 496 w 598"/>
              <a:gd name="T95" fmla="*/ 523 h 674"/>
              <a:gd name="T96" fmla="*/ 463 w 598"/>
              <a:gd name="T97" fmla="*/ 557 h 674"/>
              <a:gd name="T98" fmla="*/ 425 w 598"/>
              <a:gd name="T99" fmla="*/ 557 h 674"/>
              <a:gd name="T100" fmla="*/ 386 w 598"/>
              <a:gd name="T101" fmla="*/ 519 h 674"/>
              <a:gd name="T102" fmla="*/ 386 w 598"/>
              <a:gd name="T103" fmla="*/ 481 h 674"/>
              <a:gd name="T104" fmla="*/ 425 w 598"/>
              <a:gd name="T105" fmla="*/ 481 h 674"/>
              <a:gd name="T106" fmla="*/ 444 w 598"/>
              <a:gd name="T107" fmla="*/ 500 h 674"/>
              <a:gd name="T108" fmla="*/ 496 w 598"/>
              <a:gd name="T109" fmla="*/ 447 h 674"/>
              <a:gd name="T110" fmla="*/ 501 w 598"/>
              <a:gd name="T111" fmla="*/ 443 h 674"/>
              <a:gd name="T112" fmla="*/ 539 w 598"/>
              <a:gd name="T113" fmla="*/ 443 h 674"/>
              <a:gd name="T114" fmla="*/ 539 w 598"/>
              <a:gd name="T115" fmla="*/ 481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1F43A989-E01F-431F-92A9-710014A967B7}"/>
              </a:ext>
            </a:extLst>
          </p:cNvPr>
          <p:cNvSpPr>
            <a:spLocks noEditPoints="1"/>
          </p:cNvSpPr>
          <p:nvPr/>
        </p:nvSpPr>
        <p:spPr bwMode="auto">
          <a:xfrm>
            <a:off x="7717751" y="4412558"/>
            <a:ext cx="349885" cy="301625"/>
          </a:xfrm>
          <a:custGeom>
            <a:avLst/>
            <a:gdLst>
              <a:gd name="T0" fmla="*/ 201 w 983"/>
              <a:gd name="T1" fmla="*/ 386 h 731"/>
              <a:gd name="T2" fmla="*/ 359 w 983"/>
              <a:gd name="T3" fmla="*/ 110 h 731"/>
              <a:gd name="T4" fmla="*/ 398 w 983"/>
              <a:gd name="T5" fmla="*/ 64 h 731"/>
              <a:gd name="T6" fmla="*/ 759 w 983"/>
              <a:gd name="T7" fmla="*/ 93 h 731"/>
              <a:gd name="T8" fmla="*/ 738 w 983"/>
              <a:gd name="T9" fmla="*/ 49 h 731"/>
              <a:gd name="T10" fmla="*/ 821 w 983"/>
              <a:gd name="T11" fmla="*/ 24 h 731"/>
              <a:gd name="T12" fmla="*/ 877 w 983"/>
              <a:gd name="T13" fmla="*/ 27 h 731"/>
              <a:gd name="T14" fmla="*/ 859 w 983"/>
              <a:gd name="T15" fmla="*/ 109 h 731"/>
              <a:gd name="T16" fmla="*/ 830 w 983"/>
              <a:gd name="T17" fmla="*/ 154 h 731"/>
              <a:gd name="T18" fmla="*/ 623 w 983"/>
              <a:gd name="T19" fmla="*/ 344 h 731"/>
              <a:gd name="T20" fmla="*/ 622 w 983"/>
              <a:gd name="T21" fmla="*/ 345 h 731"/>
              <a:gd name="T22" fmla="*/ 952 w 983"/>
              <a:gd name="T23" fmla="*/ 670 h 731"/>
              <a:gd name="T24" fmla="*/ 952 w 983"/>
              <a:gd name="T25" fmla="*/ 731 h 731"/>
              <a:gd name="T26" fmla="*/ 763 w 983"/>
              <a:gd name="T27" fmla="*/ 731 h 731"/>
              <a:gd name="T28" fmla="*/ 558 w 983"/>
              <a:gd name="T29" fmla="*/ 731 h 731"/>
              <a:gd name="T30" fmla="*/ 353 w 983"/>
              <a:gd name="T31" fmla="*/ 731 h 731"/>
              <a:gd name="T32" fmla="*/ 148 w 983"/>
              <a:gd name="T33" fmla="*/ 731 h 731"/>
              <a:gd name="T34" fmla="*/ 0 w 983"/>
              <a:gd name="T35" fmla="*/ 701 h 731"/>
              <a:gd name="T36" fmla="*/ 31 w 983"/>
              <a:gd name="T37" fmla="*/ 0 h 731"/>
              <a:gd name="T38" fmla="*/ 62 w 983"/>
              <a:gd name="T39" fmla="*/ 670 h 731"/>
              <a:gd name="T40" fmla="*/ 148 w 983"/>
              <a:gd name="T41" fmla="*/ 530 h 731"/>
              <a:gd name="T42" fmla="*/ 236 w 983"/>
              <a:gd name="T43" fmla="*/ 499 h 731"/>
              <a:gd name="T44" fmla="*/ 267 w 983"/>
              <a:gd name="T45" fmla="*/ 670 h 731"/>
              <a:gd name="T46" fmla="*/ 353 w 983"/>
              <a:gd name="T47" fmla="*/ 316 h 731"/>
              <a:gd name="T48" fmla="*/ 441 w 983"/>
              <a:gd name="T49" fmla="*/ 286 h 731"/>
              <a:gd name="T50" fmla="*/ 472 w 983"/>
              <a:gd name="T51" fmla="*/ 670 h 731"/>
              <a:gd name="T52" fmla="*/ 558 w 983"/>
              <a:gd name="T53" fmla="*/ 421 h 731"/>
              <a:gd name="T54" fmla="*/ 646 w 983"/>
              <a:gd name="T55" fmla="*/ 390 h 731"/>
              <a:gd name="T56" fmla="*/ 677 w 983"/>
              <a:gd name="T57" fmla="*/ 670 h 731"/>
              <a:gd name="T58" fmla="*/ 763 w 983"/>
              <a:gd name="T59" fmla="*/ 245 h 731"/>
              <a:gd name="T60" fmla="*/ 851 w 983"/>
              <a:gd name="T61" fmla="*/ 214 h 731"/>
              <a:gd name="T62" fmla="*/ 881 w 983"/>
              <a:gd name="T63" fmla="*/ 67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3" h="731">
                <a:moveTo>
                  <a:pt x="404" y="154"/>
                </a:moveTo>
                <a:lnTo>
                  <a:pt x="201" y="386"/>
                </a:lnTo>
                <a:lnTo>
                  <a:pt x="153" y="345"/>
                </a:lnTo>
                <a:lnTo>
                  <a:pt x="359" y="110"/>
                </a:lnTo>
                <a:lnTo>
                  <a:pt x="359" y="110"/>
                </a:lnTo>
                <a:lnTo>
                  <a:pt x="398" y="64"/>
                </a:lnTo>
                <a:lnTo>
                  <a:pt x="616" y="255"/>
                </a:lnTo>
                <a:lnTo>
                  <a:pt x="759" y="93"/>
                </a:lnTo>
                <a:lnTo>
                  <a:pt x="734" y="71"/>
                </a:lnTo>
                <a:cubicBezTo>
                  <a:pt x="724" y="63"/>
                  <a:pt x="726" y="53"/>
                  <a:pt x="738" y="49"/>
                </a:cubicBezTo>
                <a:lnTo>
                  <a:pt x="777" y="37"/>
                </a:lnTo>
                <a:cubicBezTo>
                  <a:pt x="789" y="34"/>
                  <a:pt x="809" y="27"/>
                  <a:pt x="821" y="24"/>
                </a:cubicBezTo>
                <a:lnTo>
                  <a:pt x="860" y="12"/>
                </a:lnTo>
                <a:cubicBezTo>
                  <a:pt x="872" y="8"/>
                  <a:pt x="880" y="15"/>
                  <a:pt x="877" y="27"/>
                </a:cubicBezTo>
                <a:lnTo>
                  <a:pt x="869" y="65"/>
                </a:lnTo>
                <a:cubicBezTo>
                  <a:pt x="866" y="77"/>
                  <a:pt x="862" y="97"/>
                  <a:pt x="859" y="109"/>
                </a:cubicBezTo>
                <a:lnTo>
                  <a:pt x="851" y="147"/>
                </a:lnTo>
                <a:cubicBezTo>
                  <a:pt x="849" y="159"/>
                  <a:pt x="839" y="162"/>
                  <a:pt x="830" y="154"/>
                </a:cubicBezTo>
                <a:lnTo>
                  <a:pt x="807" y="134"/>
                </a:lnTo>
                <a:lnTo>
                  <a:pt x="623" y="344"/>
                </a:lnTo>
                <a:lnTo>
                  <a:pt x="623" y="344"/>
                </a:lnTo>
                <a:lnTo>
                  <a:pt x="622" y="345"/>
                </a:lnTo>
                <a:lnTo>
                  <a:pt x="404" y="154"/>
                </a:lnTo>
                <a:close/>
                <a:moveTo>
                  <a:pt x="952" y="670"/>
                </a:moveTo>
                <a:cubicBezTo>
                  <a:pt x="969" y="670"/>
                  <a:pt x="983" y="684"/>
                  <a:pt x="983" y="701"/>
                </a:cubicBezTo>
                <a:cubicBezTo>
                  <a:pt x="983" y="718"/>
                  <a:pt x="969" y="731"/>
                  <a:pt x="952" y="731"/>
                </a:cubicBezTo>
                <a:lnTo>
                  <a:pt x="881" y="731"/>
                </a:lnTo>
                <a:lnTo>
                  <a:pt x="763" y="731"/>
                </a:lnTo>
                <a:lnTo>
                  <a:pt x="677" y="731"/>
                </a:lnTo>
                <a:lnTo>
                  <a:pt x="558" y="731"/>
                </a:lnTo>
                <a:lnTo>
                  <a:pt x="472" y="731"/>
                </a:lnTo>
                <a:lnTo>
                  <a:pt x="353" y="731"/>
                </a:lnTo>
                <a:lnTo>
                  <a:pt x="267" y="731"/>
                </a:lnTo>
                <a:lnTo>
                  <a:pt x="148" y="731"/>
                </a:lnTo>
                <a:lnTo>
                  <a:pt x="32" y="731"/>
                </a:lnTo>
                <a:cubicBezTo>
                  <a:pt x="14" y="731"/>
                  <a:pt x="0" y="718"/>
                  <a:pt x="0" y="70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lnTo>
                  <a:pt x="62" y="670"/>
                </a:lnTo>
                <a:lnTo>
                  <a:pt x="148" y="670"/>
                </a:lnTo>
                <a:lnTo>
                  <a:pt x="148" y="530"/>
                </a:lnTo>
                <a:cubicBezTo>
                  <a:pt x="148" y="513"/>
                  <a:pt x="162" y="499"/>
                  <a:pt x="179" y="499"/>
                </a:cubicBezTo>
                <a:lnTo>
                  <a:pt x="236" y="499"/>
                </a:lnTo>
                <a:cubicBezTo>
                  <a:pt x="253" y="499"/>
                  <a:pt x="267" y="513"/>
                  <a:pt x="267" y="530"/>
                </a:cubicBezTo>
                <a:lnTo>
                  <a:pt x="267" y="670"/>
                </a:lnTo>
                <a:lnTo>
                  <a:pt x="353" y="670"/>
                </a:lnTo>
                <a:lnTo>
                  <a:pt x="353" y="316"/>
                </a:lnTo>
                <a:cubicBezTo>
                  <a:pt x="353" y="299"/>
                  <a:pt x="367" y="286"/>
                  <a:pt x="384" y="286"/>
                </a:cubicBezTo>
                <a:lnTo>
                  <a:pt x="441" y="286"/>
                </a:lnTo>
                <a:cubicBezTo>
                  <a:pt x="458" y="286"/>
                  <a:pt x="472" y="299"/>
                  <a:pt x="472" y="316"/>
                </a:cubicBezTo>
                <a:lnTo>
                  <a:pt x="472" y="670"/>
                </a:lnTo>
                <a:lnTo>
                  <a:pt x="558" y="670"/>
                </a:lnTo>
                <a:lnTo>
                  <a:pt x="558" y="421"/>
                </a:lnTo>
                <a:cubicBezTo>
                  <a:pt x="558" y="404"/>
                  <a:pt x="572" y="390"/>
                  <a:pt x="589" y="390"/>
                </a:cubicBezTo>
                <a:lnTo>
                  <a:pt x="646" y="390"/>
                </a:lnTo>
                <a:cubicBezTo>
                  <a:pt x="663" y="390"/>
                  <a:pt x="677" y="404"/>
                  <a:pt x="677" y="421"/>
                </a:cubicBezTo>
                <a:lnTo>
                  <a:pt x="677" y="670"/>
                </a:lnTo>
                <a:lnTo>
                  <a:pt x="763" y="670"/>
                </a:lnTo>
                <a:lnTo>
                  <a:pt x="763" y="245"/>
                </a:lnTo>
                <a:cubicBezTo>
                  <a:pt x="763" y="228"/>
                  <a:pt x="776" y="214"/>
                  <a:pt x="793" y="214"/>
                </a:cubicBezTo>
                <a:lnTo>
                  <a:pt x="851" y="214"/>
                </a:lnTo>
                <a:cubicBezTo>
                  <a:pt x="868" y="214"/>
                  <a:pt x="881" y="228"/>
                  <a:pt x="881" y="245"/>
                </a:cubicBezTo>
                <a:lnTo>
                  <a:pt x="881" y="670"/>
                </a:lnTo>
                <a:lnTo>
                  <a:pt x="952" y="67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D486646B-E2BF-4CE0-9845-B64CAA24BC87}"/>
              </a:ext>
            </a:extLst>
          </p:cNvPr>
          <p:cNvSpPr>
            <a:spLocks noEditPoints="1"/>
          </p:cNvSpPr>
          <p:nvPr/>
        </p:nvSpPr>
        <p:spPr bwMode="auto">
          <a:xfrm>
            <a:off x="6705561" y="2468823"/>
            <a:ext cx="574675" cy="526415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51A8B-6BCB-4CAF-A431-05651493D444}"/>
              </a:ext>
            </a:extLst>
          </p:cNvPr>
          <p:cNvSpPr txBox="1"/>
          <p:nvPr/>
        </p:nvSpPr>
        <p:spPr>
          <a:xfrm>
            <a:off x="635000" y="4225827"/>
            <a:ext cx="4126233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Removing URLs: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https://www.kaggle.com/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97A5D8-B52A-4B84-B2E5-B2F6086BA22F}"/>
              </a:ext>
            </a:extLst>
          </p:cNvPr>
          <p:cNvSpPr txBox="1"/>
          <p:nvPr/>
        </p:nvSpPr>
        <p:spPr>
          <a:xfrm>
            <a:off x="8652934" y="1746501"/>
            <a:ext cx="3160453" cy="181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Removing HTML tags: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&lt;h1&gt;Real or Fake&lt;/h1&gt;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9BFE7F-991F-40DC-82B8-5C996FD6916E}"/>
              </a:ext>
            </a:extLst>
          </p:cNvPr>
          <p:cNvSpPr txBox="1"/>
          <p:nvPr/>
        </p:nvSpPr>
        <p:spPr>
          <a:xfrm>
            <a:off x="8652934" y="4131180"/>
            <a:ext cx="31604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Removing punctuations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91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9">
            <a:extLst>
              <a:ext uri="{FF2B5EF4-FFF2-40B4-BE49-F238E27FC236}">
                <a16:creationId xmlns:a16="http://schemas.microsoft.com/office/drawing/2014/main" id="{B9F5D829-63AB-4A66-82E5-60BAC7A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563" y="585977"/>
            <a:ext cx="38922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 the data</a:t>
            </a:r>
            <a:endParaRPr lang="zh-CN" altLang="en-US" sz="3200" dirty="0">
              <a:solidFill>
                <a:srgbClr val="62292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4">
            <a:extLst>
              <a:ext uri="{FF2B5EF4-FFF2-40B4-BE49-F238E27FC236}">
                <a16:creationId xmlns:a16="http://schemas.microsoft.com/office/drawing/2014/main" id="{891EF42D-E63D-4769-B77A-DF16DCC5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31" y="1705717"/>
            <a:ext cx="3892201" cy="13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Splitting data: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 the data set into training set , test set and validation set.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378B1886-54E4-4AED-A62E-27D8AEA5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68" y="1587886"/>
            <a:ext cx="4068730" cy="92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Tokenization and Padding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words = 15</a:t>
            </a: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12BC626B-6BAD-4A81-ABC5-669D4E65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99" y="2658156"/>
            <a:ext cx="3873699" cy="317516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542B00-0B1B-4EFF-8FC1-F626F438F57B}"/>
              </a:ext>
            </a:extLst>
          </p:cNvPr>
          <p:cNvCxnSpPr>
            <a:cxnSpLocks/>
          </p:cNvCxnSpPr>
          <p:nvPr/>
        </p:nvCxnSpPr>
        <p:spPr>
          <a:xfrm>
            <a:off x="5705676" y="1587886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DE8153AD-3BB3-4BC6-9A03-93F779FB4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0" y="3429000"/>
            <a:ext cx="2973584" cy="1615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56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408670" y="2799340"/>
            <a:ext cx="53746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Using embeddings</a:t>
            </a:r>
            <a:endParaRPr lang="en-US" altLang="zh-CN" sz="4800" dirty="0">
              <a:solidFill>
                <a:srgbClr val="62292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7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9">
            <a:extLst>
              <a:ext uri="{FF2B5EF4-FFF2-40B4-BE49-F238E27FC236}">
                <a16:creationId xmlns:a16="http://schemas.microsoft.com/office/drawing/2014/main" id="{B9F5D829-63AB-4A66-82E5-60BAC7A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655" y="588148"/>
            <a:ext cx="37143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Using embeddings</a:t>
            </a:r>
            <a:endParaRPr lang="en-US" altLang="zh-CN" sz="3200" dirty="0">
              <a:solidFill>
                <a:srgbClr val="62292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4">
            <a:extLst>
              <a:ext uri="{FF2B5EF4-FFF2-40B4-BE49-F238E27FC236}">
                <a16:creationId xmlns:a16="http://schemas.microsoft.com/office/drawing/2014/main" id="{891EF42D-E63D-4769-B77A-DF16DCC5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32" y="1976198"/>
            <a:ext cx="4048568" cy="266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Initializing word vectors by using pre-trained </a:t>
            </a:r>
            <a:r>
              <a:rPr lang="en-US" altLang="zh-CN" dirty="0" err="1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model.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glove.6B.100d.txt </a:t>
            </a:r>
            <a:r>
              <a:rPr lang="zh-CN" altLang="en-US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- 6 Billion token and 100 Features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C4C4D868-E89A-497E-86E6-2D6D45E37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69" y="1930200"/>
            <a:ext cx="6216036" cy="3206627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1E92E7-4E6D-4C4E-A6F3-4DADD2D7B3F6}"/>
              </a:ext>
            </a:extLst>
          </p:cNvPr>
          <p:cNvCxnSpPr>
            <a:cxnSpLocks/>
          </p:cNvCxnSpPr>
          <p:nvPr/>
        </p:nvCxnSpPr>
        <p:spPr>
          <a:xfrm>
            <a:off x="5088820" y="1696743"/>
            <a:ext cx="0" cy="3673543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431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183284" y="2984006"/>
            <a:ext cx="22281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Modeling 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764573" y="662729"/>
            <a:ext cx="29485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Modeling</a:t>
            </a:r>
            <a:endParaRPr lang="zh-CN" altLang="en-US" sz="3200" dirty="0">
              <a:solidFill>
                <a:srgbClr val="6229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712E95-49F8-4D28-82C3-A5880158710B}"/>
              </a:ext>
            </a:extLst>
          </p:cNvPr>
          <p:cNvSpPr txBox="1"/>
          <p:nvPr/>
        </p:nvSpPr>
        <p:spPr>
          <a:xfrm>
            <a:off x="1628163" y="2070259"/>
            <a:ext cx="2486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Easier to  stores long-term information</a:t>
            </a:r>
          </a:p>
          <a:p>
            <a:endParaRPr lang="en-US" altLang="zh-CN" dirty="0">
              <a:solidFill>
                <a:srgbClr val="7631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Better than simple RNN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6C9EA-E5C1-4CE9-8948-BEA31130418D}"/>
              </a:ext>
            </a:extLst>
          </p:cNvPr>
          <p:cNvSpPr txBox="1"/>
          <p:nvPr/>
        </p:nvSpPr>
        <p:spPr>
          <a:xfrm>
            <a:off x="1628164" y="1414914"/>
            <a:ext cx="197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LSTM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B4DEF4-9BF5-4F9F-AD99-9EA7203E77A4}"/>
              </a:ext>
            </a:extLst>
          </p:cNvPr>
          <p:cNvCxnSpPr>
            <a:cxnSpLocks/>
          </p:cNvCxnSpPr>
          <p:nvPr/>
        </p:nvCxnSpPr>
        <p:spPr>
          <a:xfrm>
            <a:off x="4445000" y="1414914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7A56EC1-3270-42E3-9894-BDEDF5695AC4}"/>
              </a:ext>
            </a:extLst>
          </p:cNvPr>
          <p:cNvSpPr txBox="1"/>
          <p:nvPr/>
        </p:nvSpPr>
        <p:spPr>
          <a:xfrm>
            <a:off x="5133491" y="2061245"/>
            <a:ext cx="2740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Quicker to compute and has fewer parameters than LSTM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0659B8-F7E2-42CE-BEB8-543AC9A52E31}"/>
              </a:ext>
            </a:extLst>
          </p:cNvPr>
          <p:cNvSpPr txBox="1"/>
          <p:nvPr/>
        </p:nvSpPr>
        <p:spPr>
          <a:xfrm>
            <a:off x="5133491" y="1405900"/>
            <a:ext cx="163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GRU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BED389F-19B3-4075-9933-3E91E927A3D7}"/>
              </a:ext>
            </a:extLst>
          </p:cNvPr>
          <p:cNvCxnSpPr>
            <a:cxnSpLocks/>
          </p:cNvCxnSpPr>
          <p:nvPr/>
        </p:nvCxnSpPr>
        <p:spPr>
          <a:xfrm>
            <a:off x="8356600" y="1508047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80DCB4F-4906-4CE8-BC32-DC3FD882C672}"/>
              </a:ext>
            </a:extLst>
          </p:cNvPr>
          <p:cNvSpPr txBox="1"/>
          <p:nvPr/>
        </p:nvSpPr>
        <p:spPr>
          <a:xfrm>
            <a:off x="8669993" y="2052231"/>
            <a:ext cx="2740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Transformer-based</a:t>
            </a:r>
          </a:p>
          <a:p>
            <a:endParaRPr lang="en-US" altLang="zh-CN" dirty="0">
              <a:solidFill>
                <a:srgbClr val="7631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Great performance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027C89-9770-4565-A0E5-322A5E1F6155}"/>
              </a:ext>
            </a:extLst>
          </p:cNvPr>
          <p:cNvSpPr txBox="1"/>
          <p:nvPr/>
        </p:nvSpPr>
        <p:spPr>
          <a:xfrm>
            <a:off x="8923993" y="1405900"/>
            <a:ext cx="163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BERT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6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5196373" y="636458"/>
            <a:ext cx="1799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Modeling</a:t>
            </a:r>
            <a:endParaRPr lang="zh-CN" altLang="en-US" sz="3200" dirty="0">
              <a:solidFill>
                <a:srgbClr val="6229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712E95-49F8-4D28-82C3-A5880158710B}"/>
              </a:ext>
            </a:extLst>
          </p:cNvPr>
          <p:cNvSpPr txBox="1"/>
          <p:nvPr/>
        </p:nvSpPr>
        <p:spPr>
          <a:xfrm>
            <a:off x="1628163" y="2070259"/>
            <a:ext cx="4118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Dropout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Activation: 'sigmoid’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loss='</a:t>
            </a:r>
            <a:r>
              <a:rPr lang="en-US" altLang="zh-CN" dirty="0" err="1">
                <a:solidFill>
                  <a:srgbClr val="76312F"/>
                </a:solidFill>
                <a:latin typeface="-apple-system"/>
              </a:rPr>
              <a:t>binary_crossentropy</a:t>
            </a:r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’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optimizer='</a:t>
            </a:r>
            <a:r>
              <a:rPr lang="en-US" altLang="zh-CN" dirty="0" err="1">
                <a:solidFill>
                  <a:srgbClr val="76312F"/>
                </a:solidFill>
                <a:latin typeface="-apple-system"/>
              </a:rPr>
              <a:t>adam</a:t>
            </a:r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'</a:t>
            </a: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A01AF38E-EBA5-4F0A-8FB4-D68CB419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63" y="3801535"/>
            <a:ext cx="3897881" cy="20140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16C9EA-E5C1-4CE9-8948-BEA31130418D}"/>
              </a:ext>
            </a:extLst>
          </p:cNvPr>
          <p:cNvSpPr txBox="1"/>
          <p:nvPr/>
        </p:nvSpPr>
        <p:spPr>
          <a:xfrm>
            <a:off x="1628163" y="1414914"/>
            <a:ext cx="371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LSTM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B4DEF4-9BF5-4F9F-AD99-9EA7203E77A4}"/>
              </a:ext>
            </a:extLst>
          </p:cNvPr>
          <p:cNvCxnSpPr>
            <a:cxnSpLocks/>
          </p:cNvCxnSpPr>
          <p:nvPr/>
        </p:nvCxnSpPr>
        <p:spPr>
          <a:xfrm>
            <a:off x="6096000" y="1414914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7A56EC1-3270-42E3-9894-BDEDF5695AC4}"/>
              </a:ext>
            </a:extLst>
          </p:cNvPr>
          <p:cNvSpPr txBox="1"/>
          <p:nvPr/>
        </p:nvSpPr>
        <p:spPr>
          <a:xfrm>
            <a:off x="6852224" y="2048782"/>
            <a:ext cx="4118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Dropout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Activation: 'sigmoid’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loss='</a:t>
            </a:r>
            <a:r>
              <a:rPr lang="en-US" altLang="zh-CN" dirty="0" err="1">
                <a:solidFill>
                  <a:srgbClr val="76312F"/>
                </a:solidFill>
                <a:latin typeface="-apple-system"/>
              </a:rPr>
              <a:t>binary_crossentropy</a:t>
            </a:r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’</a:t>
            </a:r>
          </a:p>
          <a:p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optimizer='</a:t>
            </a:r>
            <a:r>
              <a:rPr lang="en-US" altLang="zh-CN" dirty="0" err="1">
                <a:solidFill>
                  <a:srgbClr val="76312F"/>
                </a:solidFill>
                <a:latin typeface="-apple-system"/>
              </a:rPr>
              <a:t>adam</a:t>
            </a:r>
            <a:r>
              <a:rPr lang="en-US" altLang="zh-CN" dirty="0">
                <a:solidFill>
                  <a:srgbClr val="76312F"/>
                </a:solidFill>
                <a:latin typeface="-apple-system"/>
              </a:rPr>
              <a:t>'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0659B8-F7E2-42CE-BEB8-543AC9A52E31}"/>
              </a:ext>
            </a:extLst>
          </p:cNvPr>
          <p:cNvSpPr txBox="1"/>
          <p:nvPr/>
        </p:nvSpPr>
        <p:spPr>
          <a:xfrm>
            <a:off x="6852224" y="1393437"/>
            <a:ext cx="435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GRU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B0D9CFDC-FAA5-4CFB-BFD0-139F4441B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24" y="3499327"/>
            <a:ext cx="4470630" cy="22797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96208" y="560359"/>
            <a:ext cx="277812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19" name="MH_Others_1"/>
          <p:cNvSpPr txBox="1"/>
          <p:nvPr>
            <p:custDataLst>
              <p:tags r:id="rId3"/>
            </p:custDataLst>
          </p:nvPr>
        </p:nvSpPr>
        <p:spPr>
          <a:xfrm>
            <a:off x="584053" y="2778422"/>
            <a:ext cx="5511947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7200" b="1" dirty="0">
              <a:solidFill>
                <a:srgbClr val="62292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4"/>
            </p:custDataLst>
          </p:nvPr>
        </p:nvSpPr>
        <p:spPr>
          <a:xfrm>
            <a:off x="7296207" y="1313632"/>
            <a:ext cx="3108701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Data Analysis </a:t>
            </a:r>
          </a:p>
        </p:txBody>
      </p:sp>
      <p:sp>
        <p:nvSpPr>
          <p:cNvPr id="3" name="MH_Entry_1"/>
          <p:cNvSpPr/>
          <p:nvPr>
            <p:custDataLst>
              <p:tags r:id="rId5"/>
            </p:custDataLst>
          </p:nvPr>
        </p:nvSpPr>
        <p:spPr>
          <a:xfrm>
            <a:off x="7296207" y="2066905"/>
            <a:ext cx="377284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 the data</a:t>
            </a:r>
            <a:endParaRPr lang="zh-CN" altLang="en-US" sz="2000" dirty="0">
              <a:solidFill>
                <a:srgbClr val="622927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6"/>
            </p:custDataLst>
          </p:nvPr>
        </p:nvSpPr>
        <p:spPr>
          <a:xfrm>
            <a:off x="7296207" y="3573451"/>
            <a:ext cx="3320457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Modeling(LSTM,GRU,BERT)</a:t>
            </a:r>
          </a:p>
        </p:txBody>
      </p:sp>
      <p:sp>
        <p:nvSpPr>
          <p:cNvPr id="11" name="MH_Number_1"/>
          <p:cNvSpPr/>
          <p:nvPr>
            <p:custDataLst>
              <p:tags r:id="rId7"/>
            </p:custDataLst>
          </p:nvPr>
        </p:nvSpPr>
        <p:spPr>
          <a:xfrm>
            <a:off x="6749473" y="524893"/>
            <a:ext cx="379730" cy="379730"/>
          </a:xfrm>
          <a:prstGeom prst="ellipse">
            <a:avLst/>
          </a:prstGeom>
          <a:solidFill>
            <a:srgbClr val="DFB1AF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8"/>
            </p:custDataLst>
          </p:nvPr>
        </p:nvSpPr>
        <p:spPr>
          <a:xfrm>
            <a:off x="6749473" y="1278801"/>
            <a:ext cx="379730" cy="379095"/>
          </a:xfrm>
          <a:prstGeom prst="ellipse">
            <a:avLst/>
          </a:prstGeom>
          <a:solidFill>
            <a:srgbClr val="FCE1C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9"/>
            </p:custDataLst>
          </p:nvPr>
        </p:nvSpPr>
        <p:spPr>
          <a:xfrm>
            <a:off x="6749473" y="2032074"/>
            <a:ext cx="379730" cy="379095"/>
          </a:xfrm>
          <a:prstGeom prst="ellipse">
            <a:avLst/>
          </a:prstGeom>
          <a:solidFill>
            <a:srgbClr val="B6999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10"/>
            </p:custDataLst>
          </p:nvPr>
        </p:nvSpPr>
        <p:spPr>
          <a:xfrm>
            <a:off x="6749473" y="3538620"/>
            <a:ext cx="379730" cy="379095"/>
          </a:xfrm>
          <a:prstGeom prst="ellipse">
            <a:avLst/>
          </a:prstGeom>
          <a:solidFill>
            <a:srgbClr val="622927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MH_Number_1"/>
          <p:cNvSpPr/>
          <p:nvPr>
            <p:custDataLst>
              <p:tags r:id="rId11"/>
            </p:custDataLst>
          </p:nvPr>
        </p:nvSpPr>
        <p:spPr>
          <a:xfrm>
            <a:off x="6749473" y="2785347"/>
            <a:ext cx="379730" cy="379095"/>
          </a:xfrm>
          <a:prstGeom prst="ellipse">
            <a:avLst/>
          </a:prstGeom>
          <a:solidFill>
            <a:srgbClr val="DFB1AF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MH_Entry_1"/>
          <p:cNvSpPr/>
          <p:nvPr>
            <p:custDataLst>
              <p:tags r:id="rId12"/>
            </p:custDataLst>
          </p:nvPr>
        </p:nvSpPr>
        <p:spPr>
          <a:xfrm>
            <a:off x="7296208" y="2820178"/>
            <a:ext cx="268605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20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Using embeddings</a:t>
            </a:r>
            <a:endParaRPr lang="en-US" altLang="zh-CN" sz="2000" dirty="0">
              <a:solidFill>
                <a:srgbClr val="62292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Entry_1">
            <a:extLst>
              <a:ext uri="{FF2B5EF4-FFF2-40B4-BE49-F238E27FC236}">
                <a16:creationId xmlns:a16="http://schemas.microsoft.com/office/drawing/2014/main" id="{D83FB8CD-238C-48B8-8F94-570B26ECAA8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96208" y="4445781"/>
            <a:ext cx="341671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Scores and comparing</a:t>
            </a:r>
          </a:p>
        </p:txBody>
      </p:sp>
      <p:sp>
        <p:nvSpPr>
          <p:cNvPr id="21" name="MH_Number_2">
            <a:extLst>
              <a:ext uri="{FF2B5EF4-FFF2-40B4-BE49-F238E27FC236}">
                <a16:creationId xmlns:a16="http://schemas.microsoft.com/office/drawing/2014/main" id="{66BF1CA7-F5E4-4F0B-B771-0AD393CA269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49473" y="4297012"/>
            <a:ext cx="379730" cy="379095"/>
          </a:xfrm>
          <a:prstGeom prst="ellipse">
            <a:avLst/>
          </a:prstGeom>
          <a:solidFill>
            <a:srgbClr val="FCE1C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1">
            <a:extLst>
              <a:ext uri="{FF2B5EF4-FFF2-40B4-BE49-F238E27FC236}">
                <a16:creationId xmlns:a16="http://schemas.microsoft.com/office/drawing/2014/main" id="{02AFD376-C5C7-4AE8-9761-183DD4F41D5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296207" y="5065484"/>
            <a:ext cx="292158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en-US" altLang="zh-CN" sz="2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Submission</a:t>
            </a:r>
          </a:p>
        </p:txBody>
      </p:sp>
      <p:sp>
        <p:nvSpPr>
          <p:cNvPr id="23" name="MH_Number_1">
            <a:extLst>
              <a:ext uri="{FF2B5EF4-FFF2-40B4-BE49-F238E27FC236}">
                <a16:creationId xmlns:a16="http://schemas.microsoft.com/office/drawing/2014/main" id="{C2194FBA-BBC4-40A1-84EF-69B24B312AC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749473" y="5046630"/>
            <a:ext cx="379730" cy="379095"/>
          </a:xfrm>
          <a:prstGeom prst="ellipse">
            <a:avLst/>
          </a:prstGeom>
          <a:solidFill>
            <a:srgbClr val="DFB1AF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4E0392-BCE4-4E04-856D-CED4B0926F1A}"/>
              </a:ext>
            </a:extLst>
          </p:cNvPr>
          <p:cNvSpPr txBox="1"/>
          <p:nvPr/>
        </p:nvSpPr>
        <p:spPr>
          <a:xfrm>
            <a:off x="7296207" y="5818756"/>
            <a:ext cx="4147933" cy="307777"/>
          </a:xfrm>
          <a:prstGeom prst="rect">
            <a:avLst/>
          </a:pr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Future work</a:t>
            </a:r>
          </a:p>
        </p:txBody>
      </p:sp>
      <p:sp>
        <p:nvSpPr>
          <p:cNvPr id="25" name="MH_Number_3">
            <a:extLst>
              <a:ext uri="{FF2B5EF4-FFF2-40B4-BE49-F238E27FC236}">
                <a16:creationId xmlns:a16="http://schemas.microsoft.com/office/drawing/2014/main" id="{197BBDD9-6638-4A0E-97C6-CF3B42C116B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749473" y="5664868"/>
            <a:ext cx="379730" cy="379095"/>
          </a:xfrm>
          <a:prstGeom prst="ellipse">
            <a:avLst/>
          </a:prstGeom>
          <a:solidFill>
            <a:srgbClr val="B6999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5196373" y="636458"/>
            <a:ext cx="1799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Training</a:t>
            </a:r>
            <a:endParaRPr lang="zh-CN" altLang="en-US" sz="3200" dirty="0">
              <a:solidFill>
                <a:srgbClr val="6229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6C9EA-E5C1-4CE9-8948-BEA31130418D}"/>
              </a:ext>
            </a:extLst>
          </p:cNvPr>
          <p:cNvSpPr txBox="1"/>
          <p:nvPr/>
        </p:nvSpPr>
        <p:spPr>
          <a:xfrm>
            <a:off x="2565496" y="1057789"/>
            <a:ext cx="179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LSTM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B4DEF4-9BF5-4F9F-AD99-9EA7203E77A4}"/>
              </a:ext>
            </a:extLst>
          </p:cNvPr>
          <p:cNvCxnSpPr>
            <a:cxnSpLocks/>
          </p:cNvCxnSpPr>
          <p:nvPr/>
        </p:nvCxnSpPr>
        <p:spPr>
          <a:xfrm>
            <a:off x="6096000" y="1414914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30659B8-F7E2-42CE-BEB8-543AC9A52E31}"/>
              </a:ext>
            </a:extLst>
          </p:cNvPr>
          <p:cNvSpPr txBox="1"/>
          <p:nvPr/>
        </p:nvSpPr>
        <p:spPr>
          <a:xfrm>
            <a:off x="8515210" y="1124885"/>
            <a:ext cx="173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GRU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A1667B6D-5F73-439A-8B14-B63AB268F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2" y="1716602"/>
            <a:ext cx="5544737" cy="1587889"/>
          </a:xfrm>
          <a:prstGeom prst="rect">
            <a:avLst/>
          </a:prstGeom>
        </p:spPr>
      </p:pic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EE8BCA27-515A-495B-BCC9-D7307B976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84" y="3429000"/>
            <a:ext cx="3795247" cy="2582333"/>
          </a:xfrm>
          <a:prstGeom prst="rect">
            <a:avLst/>
          </a:prstGeom>
        </p:spPr>
      </p:pic>
      <p:pic>
        <p:nvPicPr>
          <p:cNvPr id="14" name="图片 13" descr="文本&#10;&#10;低可信度描述已自动生成">
            <a:extLst>
              <a:ext uri="{FF2B5EF4-FFF2-40B4-BE49-F238E27FC236}">
                <a16:creationId xmlns:a16="http://schemas.microsoft.com/office/drawing/2014/main" id="{B5D53414-F786-41CA-BFAC-F272C47AD7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9" y="1767200"/>
            <a:ext cx="5146802" cy="1542536"/>
          </a:xfrm>
          <a:prstGeom prst="rect">
            <a:avLst/>
          </a:prstGeom>
        </p:spPr>
      </p:pic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9F3E1D43-625C-41FE-A68A-BF2554F4A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70" y="3548265"/>
            <a:ext cx="3840062" cy="2451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488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27644" y="2922451"/>
            <a:ext cx="614091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Scores And Comparing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5196373" y="636458"/>
            <a:ext cx="1799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F1 Score</a:t>
            </a:r>
            <a:endParaRPr lang="zh-CN" altLang="en-US" sz="3200" dirty="0">
              <a:solidFill>
                <a:srgbClr val="6229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6C9EA-E5C1-4CE9-8948-BEA31130418D}"/>
              </a:ext>
            </a:extLst>
          </p:cNvPr>
          <p:cNvSpPr txBox="1"/>
          <p:nvPr/>
        </p:nvSpPr>
        <p:spPr>
          <a:xfrm>
            <a:off x="2565496" y="2176349"/>
            <a:ext cx="179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LSTM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B4DEF4-9BF5-4F9F-AD99-9EA7203E77A4}"/>
              </a:ext>
            </a:extLst>
          </p:cNvPr>
          <p:cNvCxnSpPr>
            <a:cxnSpLocks/>
          </p:cNvCxnSpPr>
          <p:nvPr/>
        </p:nvCxnSpPr>
        <p:spPr>
          <a:xfrm>
            <a:off x="6096000" y="2533474"/>
            <a:ext cx="0" cy="2935382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30659B8-F7E2-42CE-BEB8-543AC9A52E31}"/>
              </a:ext>
            </a:extLst>
          </p:cNvPr>
          <p:cNvSpPr txBox="1"/>
          <p:nvPr/>
        </p:nvSpPr>
        <p:spPr>
          <a:xfrm>
            <a:off x="8515210" y="2243445"/>
            <a:ext cx="173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312F"/>
                </a:solidFill>
                <a:latin typeface="-apple-system"/>
              </a:rPr>
              <a:t>GRU</a:t>
            </a:r>
            <a:endParaRPr lang="zh-CN" altLang="en-US" sz="3600" dirty="0">
              <a:solidFill>
                <a:srgbClr val="76312F"/>
              </a:solidFill>
              <a:latin typeface="-apple-system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582C30F2-574E-434B-873F-B350FD208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32" y="3626263"/>
            <a:ext cx="4865207" cy="176683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B7842467-48EB-4177-880C-A0D1FE025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" y="3626263"/>
            <a:ext cx="5003818" cy="1842593"/>
          </a:xfrm>
          <a:prstGeom prst="rect">
            <a:avLst/>
          </a:prstGeom>
        </p:spPr>
      </p:pic>
      <p:pic>
        <p:nvPicPr>
          <p:cNvPr id="15" name="图片 14" descr="图片包含 文本&#10;&#10;描述已自动生成">
            <a:extLst>
              <a:ext uri="{FF2B5EF4-FFF2-40B4-BE49-F238E27FC236}">
                <a16:creationId xmlns:a16="http://schemas.microsoft.com/office/drawing/2014/main" id="{F3EDFCB2-C217-458D-8791-BCA33F0A3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91" y="1102325"/>
            <a:ext cx="4865009" cy="12966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D78808-C6D0-4116-A311-4D56A1746140}"/>
              </a:ext>
            </a:extLst>
          </p:cNvPr>
          <p:cNvSpPr txBox="1"/>
          <p:nvPr/>
        </p:nvSpPr>
        <p:spPr>
          <a:xfrm>
            <a:off x="3676791" y="5675250"/>
            <a:ext cx="754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F1 scores of both models are around 0.8.</a:t>
            </a:r>
          </a:p>
          <a:p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They have almost the same performance.</a:t>
            </a:r>
            <a:endParaRPr lang="zh-CN" altLang="en-US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85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07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67266" y="2927020"/>
            <a:ext cx="360458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48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Submission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83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9">
            <a:extLst>
              <a:ext uri="{FF2B5EF4-FFF2-40B4-BE49-F238E27FC236}">
                <a16:creationId xmlns:a16="http://schemas.microsoft.com/office/drawing/2014/main" id="{B9F5D829-63AB-4A66-82E5-60BAC7A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861" y="752845"/>
            <a:ext cx="51042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Prediction and Submission</a:t>
            </a:r>
            <a:endParaRPr lang="en-US" altLang="zh-CN" sz="3200" dirty="0">
              <a:solidFill>
                <a:srgbClr val="62292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4">
            <a:extLst>
              <a:ext uri="{FF2B5EF4-FFF2-40B4-BE49-F238E27FC236}">
                <a16:creationId xmlns:a16="http://schemas.microsoft.com/office/drawing/2014/main" id="{891EF42D-E63D-4769-B77A-DF16DCC5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358" y="1681225"/>
            <a:ext cx="4599093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6312F"/>
                </a:solidFill>
                <a:latin typeface="-apple-system"/>
              </a:rPr>
              <a:t>The</a:t>
            </a:r>
            <a:r>
              <a:rPr lang="en-US" altLang="zh-CN" sz="2400" b="0" i="0" dirty="0">
                <a:effectLst/>
                <a:latin typeface="Inter"/>
              </a:rPr>
              <a:t> </a:t>
            </a:r>
            <a:r>
              <a:rPr lang="en-US" altLang="zh-CN" sz="2400" dirty="0">
                <a:solidFill>
                  <a:srgbClr val="76312F"/>
                </a:solidFill>
                <a:latin typeface="-apple-system"/>
              </a:rPr>
              <a:t>distribution of the predictions</a:t>
            </a:r>
          </a:p>
        </p:txBody>
      </p:sp>
      <p:pic>
        <p:nvPicPr>
          <p:cNvPr id="4" name="图片 3" descr="图片包含 灯光, 水, 挂, 大&#10;&#10;描述已自动生成">
            <a:extLst>
              <a:ext uri="{FF2B5EF4-FFF2-40B4-BE49-F238E27FC236}">
                <a16:creationId xmlns:a16="http://schemas.microsoft.com/office/drawing/2014/main" id="{641A5ADD-C5E3-43F9-BC6F-8A815E375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73" y="2596197"/>
            <a:ext cx="1552337" cy="3262736"/>
          </a:xfrm>
          <a:prstGeom prst="rect">
            <a:avLst/>
          </a:prstGeo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0BB3FDB7-E5E3-4EFC-93B2-A8CAB5924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98" y="2561100"/>
            <a:ext cx="5193235" cy="3297833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34998C5B-515D-4574-89D2-AA890853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28" y="1681225"/>
            <a:ext cx="2624667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6312F"/>
                </a:solidFill>
                <a:latin typeface="-apple-system"/>
              </a:rPr>
              <a:t>The first few data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AB8B50-B012-4726-8580-86B975443EF3}"/>
              </a:ext>
            </a:extLst>
          </p:cNvPr>
          <p:cNvCxnSpPr>
            <a:cxnSpLocks/>
          </p:cNvCxnSpPr>
          <p:nvPr/>
        </p:nvCxnSpPr>
        <p:spPr>
          <a:xfrm>
            <a:off x="5807276" y="1681225"/>
            <a:ext cx="0" cy="4364180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887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0415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08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04740" y="2882960"/>
            <a:ext cx="477203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Future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91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9">
            <a:extLst>
              <a:ext uri="{FF2B5EF4-FFF2-40B4-BE49-F238E27FC236}">
                <a16:creationId xmlns:a16="http://schemas.microsoft.com/office/drawing/2014/main" id="{B9F5D829-63AB-4A66-82E5-60BAC7A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655" y="588148"/>
            <a:ext cx="37143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706DE3-772A-4782-A3D7-6F9CFD430CE0}"/>
              </a:ext>
            </a:extLst>
          </p:cNvPr>
          <p:cNvSpPr txBox="1"/>
          <p:nvPr/>
        </p:nvSpPr>
        <p:spPr>
          <a:xfrm>
            <a:off x="1238369" y="1288073"/>
            <a:ext cx="4678970" cy="234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BERT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Cross-validation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Hyperparameters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Keywords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dirty="0" err="1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fasttext</a:t>
            </a: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14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B868C0D-BA8B-477C-A7A5-E8476A0C398C}"/>
              </a:ext>
            </a:extLst>
          </p:cNvPr>
          <p:cNvSpPr txBox="1"/>
          <p:nvPr/>
        </p:nvSpPr>
        <p:spPr>
          <a:xfrm>
            <a:off x="2179532" y="2245401"/>
            <a:ext cx="757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622927"/>
                </a:solidFill>
              </a:rPr>
              <a:t>Thanks</a:t>
            </a:r>
            <a:endParaRPr lang="zh-CN" altLang="en-US" sz="5400" dirty="0">
              <a:solidFill>
                <a:srgbClr val="622927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6D4BE0-B28C-412E-93DB-25AAC289C8F8}"/>
              </a:ext>
            </a:extLst>
          </p:cNvPr>
          <p:cNvSpPr txBox="1"/>
          <p:nvPr/>
        </p:nvSpPr>
        <p:spPr>
          <a:xfrm>
            <a:off x="3692207" y="3499861"/>
            <a:ext cx="4807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22927"/>
                </a:solidFill>
              </a:rPr>
              <a:t>2021/5/10</a:t>
            </a:r>
            <a:endParaRPr lang="zh-CN" altLang="en-US" sz="2400" dirty="0">
              <a:solidFill>
                <a:srgbClr val="622927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D48710-14F8-432D-AD8C-24AF8A8A4297}"/>
              </a:ext>
            </a:extLst>
          </p:cNvPr>
          <p:cNvCxnSpPr/>
          <p:nvPr/>
        </p:nvCxnSpPr>
        <p:spPr>
          <a:xfrm>
            <a:off x="3794760" y="3329216"/>
            <a:ext cx="4583430" cy="10160"/>
          </a:xfrm>
          <a:prstGeom prst="line">
            <a:avLst/>
          </a:prstGeom>
          <a:ln>
            <a:solidFill>
              <a:srgbClr val="DFB1A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10520" y="2967026"/>
            <a:ext cx="49731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48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637354" y="557581"/>
            <a:ext cx="22121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0002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4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2380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3B7D5F-5727-4068-8C2F-F7A2E496D13C}"/>
              </a:ext>
            </a:extLst>
          </p:cNvPr>
          <p:cNvSpPr txBox="1"/>
          <p:nvPr/>
        </p:nvSpPr>
        <p:spPr>
          <a:xfrm>
            <a:off x="1238369" y="1288073"/>
            <a:ext cx="4678970" cy="275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Disaster Tweets Detection: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ongoing competition on Kaggle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Predicting which Tweets are about real disasters and which ones are not</a:t>
            </a:r>
          </a:p>
        </p:txBody>
      </p:sp>
      <p:pic>
        <p:nvPicPr>
          <p:cNvPr id="10" name="图片 9" descr="图形用户界面, 网站&#10;&#10;描述已自动生成">
            <a:extLst>
              <a:ext uri="{FF2B5EF4-FFF2-40B4-BE49-F238E27FC236}">
                <a16:creationId xmlns:a16="http://schemas.microsoft.com/office/drawing/2014/main" id="{0BAF581E-23FA-4A59-B8BB-5C55B0B47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768"/>
            <a:ext cx="5490902" cy="33548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F9E45D-2595-4EB2-81FE-5AA072748E12}"/>
              </a:ext>
            </a:extLst>
          </p:cNvPr>
          <p:cNvSpPr txBox="1"/>
          <p:nvPr/>
        </p:nvSpPr>
        <p:spPr>
          <a:xfrm>
            <a:off x="2325190" y="5718363"/>
            <a:ext cx="73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https://www.kaggle.com/c/nlp-getting-started/overview</a:t>
            </a:r>
            <a:endParaRPr lang="zh-CN" altLang="en-US" sz="1800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1452C8-1130-4028-8685-2760BE165B74}"/>
              </a:ext>
            </a:extLst>
          </p:cNvPr>
          <p:cNvCxnSpPr/>
          <p:nvPr/>
        </p:nvCxnSpPr>
        <p:spPr>
          <a:xfrm>
            <a:off x="5917341" y="1189953"/>
            <a:ext cx="0" cy="4079922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90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637354" y="557581"/>
            <a:ext cx="22121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0002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4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2380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3B7D5F-5727-4068-8C2F-F7A2E496D13C}"/>
              </a:ext>
            </a:extLst>
          </p:cNvPr>
          <p:cNvSpPr txBox="1"/>
          <p:nvPr/>
        </p:nvSpPr>
        <p:spPr>
          <a:xfrm>
            <a:off x="1238369" y="1288072"/>
            <a:ext cx="4326412" cy="284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Disaster Tweets Detection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Description: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 has become an important communication channel in times of crisis. </a:t>
            </a:r>
          </a:p>
        </p:txBody>
      </p:sp>
      <p:pic>
        <p:nvPicPr>
          <p:cNvPr id="10" name="图片 9" descr="图形用户界面, 网站&#10;&#10;描述已自动生成">
            <a:extLst>
              <a:ext uri="{FF2B5EF4-FFF2-40B4-BE49-F238E27FC236}">
                <a16:creationId xmlns:a16="http://schemas.microsoft.com/office/drawing/2014/main" id="{0BAF581E-23FA-4A59-B8BB-5C55B0B47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768"/>
            <a:ext cx="5490902" cy="33548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F9E45D-2595-4EB2-81FE-5AA072748E12}"/>
              </a:ext>
            </a:extLst>
          </p:cNvPr>
          <p:cNvSpPr txBox="1"/>
          <p:nvPr/>
        </p:nvSpPr>
        <p:spPr>
          <a:xfrm>
            <a:off x="2325190" y="5718363"/>
            <a:ext cx="73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https://www.kaggle.com/c/nlp-getting-started/overview</a:t>
            </a:r>
            <a:endParaRPr lang="zh-CN" altLang="en-US" sz="1800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1452C8-1130-4028-8685-2760BE165B74}"/>
              </a:ext>
            </a:extLst>
          </p:cNvPr>
          <p:cNvCxnSpPr/>
          <p:nvPr/>
        </p:nvCxnSpPr>
        <p:spPr>
          <a:xfrm>
            <a:off x="5917341" y="1189953"/>
            <a:ext cx="0" cy="4079922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637354" y="557581"/>
            <a:ext cx="22121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dirty="0">
                <a:solidFill>
                  <a:srgbClr val="62292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0002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4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2380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3B7D5F-5727-4068-8C2F-F7A2E496D13C}"/>
              </a:ext>
            </a:extLst>
          </p:cNvPr>
          <p:cNvSpPr txBox="1"/>
          <p:nvPr/>
        </p:nvSpPr>
        <p:spPr>
          <a:xfrm>
            <a:off x="1238369" y="1288073"/>
            <a:ext cx="4678970" cy="176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Challenge: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always bewildering whether the words written by a person really declare a disaster.</a:t>
            </a: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F9E45D-2595-4EB2-81FE-5AA072748E12}"/>
              </a:ext>
            </a:extLst>
          </p:cNvPr>
          <p:cNvSpPr txBox="1"/>
          <p:nvPr/>
        </p:nvSpPr>
        <p:spPr>
          <a:xfrm>
            <a:off x="2582884" y="5911101"/>
            <a:ext cx="73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https://www.kaggle.com/c/nlp-getting-started/overview</a:t>
            </a:r>
            <a:endParaRPr lang="zh-CN" altLang="en-US" sz="1800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1452C8-1130-4028-8685-2760BE165B74}"/>
              </a:ext>
            </a:extLst>
          </p:cNvPr>
          <p:cNvCxnSpPr/>
          <p:nvPr/>
        </p:nvCxnSpPr>
        <p:spPr>
          <a:xfrm>
            <a:off x="5917341" y="1189953"/>
            <a:ext cx="0" cy="4079922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879F9937-D496-4A80-814A-A4CE2943A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70" y="1029340"/>
            <a:ext cx="2414277" cy="4885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3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>
            <a:off x="3178629" y="2290218"/>
            <a:ext cx="5834742" cy="2092280"/>
          </a:xfrm>
          <a:prstGeom prst="roundRect">
            <a:avLst/>
          </a:prstGeom>
          <a:noFill/>
          <a:ln>
            <a:solidFill>
              <a:srgbClr val="B99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93897" y="1538804"/>
            <a:ext cx="1204206" cy="1154707"/>
            <a:chOff x="3287713" y="3763530"/>
            <a:chExt cx="1204206" cy="1154707"/>
          </a:xfrm>
          <a:solidFill>
            <a:srgbClr val="B99A95"/>
          </a:solidFill>
        </p:grpSpPr>
        <p:sp>
          <p:nvSpPr>
            <p:cNvPr id="35" name="椭圆 34"/>
            <p:cNvSpPr/>
            <p:nvPr/>
          </p:nvSpPr>
          <p:spPr>
            <a:xfrm>
              <a:off x="3312463" y="3763530"/>
              <a:ext cx="1154707" cy="1154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AD2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87713" y="4017718"/>
              <a:ext cx="1204206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胡晓波男神体" panose="0201060003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胡晓波男神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710618" y="3060204"/>
            <a:ext cx="4772034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571145" y="487230"/>
            <a:ext cx="2692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0002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4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2380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3B7D5F-5727-4068-8C2F-F7A2E496D13C}"/>
              </a:ext>
            </a:extLst>
          </p:cNvPr>
          <p:cNvSpPr txBox="1"/>
          <p:nvPr/>
        </p:nvSpPr>
        <p:spPr>
          <a:xfrm>
            <a:off x="1238369" y="1288073"/>
            <a:ext cx="4678970" cy="505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files do I need: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train.csv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test.csv 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sample_submission.csv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 fontAlgn="base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The text of a tweet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A keyword from that tweet (although this may be blank)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The location the tweet was sent from (may also be blank)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1452C8-1130-4028-8685-2760BE165B74}"/>
              </a:ext>
            </a:extLst>
          </p:cNvPr>
          <p:cNvCxnSpPr>
            <a:cxnSpLocks/>
          </p:cNvCxnSpPr>
          <p:nvPr/>
        </p:nvCxnSpPr>
        <p:spPr>
          <a:xfrm>
            <a:off x="5917341" y="1189953"/>
            <a:ext cx="0" cy="5337847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C0C101F-7EAA-4268-BC9D-F580AFE0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38" y="1288073"/>
            <a:ext cx="3570761" cy="836310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99D8760E-715B-4DEF-9160-9B3DB0E3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87" y="2397007"/>
            <a:ext cx="5100585" cy="1643285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AA8A017-5CF8-4DD1-A48C-B70045CE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0150"/>
            <a:ext cx="5296022" cy="1643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098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571145" y="487230"/>
            <a:ext cx="2692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2292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0002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439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2380" y="4312917"/>
            <a:ext cx="0" cy="193985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3B7D5F-5727-4068-8C2F-F7A2E496D13C}"/>
              </a:ext>
            </a:extLst>
          </p:cNvPr>
          <p:cNvSpPr txBox="1"/>
          <p:nvPr/>
        </p:nvSpPr>
        <p:spPr>
          <a:xfrm>
            <a:off x="1238369" y="1288073"/>
            <a:ext cx="4678970" cy="505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meaning of column 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id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text - the text of the tweet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location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keyword 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target - in train.csv only, this denotes whether a tweet is about a real disaster (1) or not (0)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rgbClr val="763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Submission.csv: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763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Predicting real disaster(1) or not (0)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1452C8-1130-4028-8685-2760BE165B74}"/>
              </a:ext>
            </a:extLst>
          </p:cNvPr>
          <p:cNvCxnSpPr>
            <a:cxnSpLocks/>
          </p:cNvCxnSpPr>
          <p:nvPr/>
        </p:nvCxnSpPr>
        <p:spPr>
          <a:xfrm>
            <a:off x="5917341" y="1189953"/>
            <a:ext cx="0" cy="5337847"/>
          </a:xfrm>
          <a:prstGeom prst="line">
            <a:avLst/>
          </a:prstGeom>
          <a:ln>
            <a:solidFill>
              <a:srgbClr val="9A2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C0C101F-7EAA-4268-BC9D-F580AFE0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38" y="1288073"/>
            <a:ext cx="3570761" cy="836310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99D8760E-715B-4DEF-9160-9B3DB0E3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87" y="2397007"/>
            <a:ext cx="5100585" cy="1643285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AA8A017-5CF8-4DD1-A48C-B70045CE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0150"/>
            <a:ext cx="5296022" cy="1643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1199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529</Words>
  <Application>Microsoft Office PowerPoint</Application>
  <PresentationFormat>宽屏</PresentationFormat>
  <Paragraphs>146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Arial Unicode MS</vt:lpstr>
      <vt:lpstr>Inter</vt:lpstr>
      <vt:lpstr>胡晓波男神体</vt:lpstr>
      <vt:lpstr>思源黑体 CN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phoebus sh</cp:lastModifiedBy>
  <cp:revision>312</cp:revision>
  <dcterms:created xsi:type="dcterms:W3CDTF">2019-06-19T02:08:00Z</dcterms:created>
  <dcterms:modified xsi:type="dcterms:W3CDTF">2021-05-11T00:16:47Z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