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6" r:id="rId2"/>
    <p:sldId id="256" r:id="rId3"/>
    <p:sldId id="261" r:id="rId4"/>
    <p:sldId id="268" r:id="rId5"/>
    <p:sldId id="273" r:id="rId6"/>
    <p:sldId id="280" r:id="rId7"/>
    <p:sldId id="285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0FA"/>
    <a:srgbClr val="111111"/>
    <a:srgbClr val="1C1C1C"/>
    <a:srgbClr val="FF1919"/>
    <a:srgbClr val="FF99CC"/>
    <a:srgbClr val="35A9B5"/>
    <a:srgbClr val="660066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4389F-C5DD-407B-B4E8-0DE5DD67C3FD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FD4E0-C669-4FC1-B661-4F64CB92D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9651A-5C77-4981-A3F7-547D79B9DC56}" type="datetimeFigureOut">
              <a:rPr lang="en-US" smtClean="0"/>
              <a:pPr/>
              <a:t>03/11/2012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64650-C5EA-49D4-B3BF-0FFB8B432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E:\golden%20jubilee\richa%20ma'am\emotions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600200"/>
            <a:ext cx="6596742" cy="60198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8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EMOTIONAL </a:t>
            </a:r>
            <a:r>
              <a:rPr lang="en-US" sz="88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GROWTH</a:t>
            </a:r>
            <a:endParaRPr lang="en-US" sz="8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3" name="emotion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8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tr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0"/>
            <a:ext cx="9525000" cy="6858000"/>
          </a:xfrm>
          <a:prstGeom prst="rect">
            <a:avLst/>
          </a:prstGeom>
        </p:spPr>
      </p:pic>
    </p:spTree>
  </p:cSld>
  <p:clrMapOvr>
    <a:masterClrMapping/>
  </p:clrMapOvr>
  <p:transition advClick="0" advTm="120000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k828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86599"/>
          </a:xfrm>
          <a:prstGeom prst="rect">
            <a:avLst/>
          </a:prstGeom>
        </p:spPr>
      </p:pic>
    </p:spTree>
  </p:cSld>
  <p:clrMapOvr>
    <a:masterClrMapping/>
  </p:clrMapOvr>
  <p:transition advClick="0" advTm="180000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pression-and-anxiety_l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3810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Click="0" advTm="243000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e-happy-its-one-way-of-being-wis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ransition advClick="0" advTm="204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adly_skull_in_fire_nokia_screen_sa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28600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rgbClr val="FF1919"/>
                </a:solidFill>
                <a:latin typeface="Algerian" pitchFamily="82" charset="0"/>
              </a:rPr>
              <a:t>ANGER</a:t>
            </a:r>
            <a:endParaRPr lang="en-US" dirty="0">
              <a:solidFill>
                <a:srgbClr val="FF1919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advClick="0" advTm="147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-LargeDo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2C10FA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 E A C E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2C10FA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 advClick="0" advTm="124000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_jesus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33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8100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2C10FA"/>
                </a:solidFill>
                <a:latin typeface="Blackadder ITC" pitchFamily="82" charset="0"/>
              </a:rPr>
              <a:t>Let the light of The Almighty</a:t>
            </a:r>
          </a:p>
          <a:p>
            <a:r>
              <a:rPr lang="en-US" sz="6600" dirty="0" smtClean="0">
                <a:solidFill>
                  <a:srgbClr val="2C10FA"/>
                </a:solidFill>
                <a:latin typeface="Blackadder ITC" pitchFamily="82" charset="0"/>
              </a:rPr>
              <a:t>spread to the entire Earth</a:t>
            </a:r>
          </a:p>
          <a:p>
            <a:r>
              <a:rPr lang="en-US" sz="6600" dirty="0" smtClean="0">
                <a:solidFill>
                  <a:srgbClr val="2C10FA"/>
                </a:solidFill>
                <a:latin typeface="Blackadder ITC" pitchFamily="82" charset="0"/>
              </a:rPr>
              <a:t>giving it life and a purpose.</a:t>
            </a:r>
            <a:endParaRPr lang="en-US" dirty="0">
              <a:solidFill>
                <a:srgbClr val="2C10FA"/>
              </a:solidFill>
              <a:latin typeface="Blackadder ITC" pitchFamily="82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26</Words>
  <Application>Microsoft Office PowerPoint</Application>
  <PresentationFormat>On-screen Show (4:3)</PresentationFormat>
  <Paragraphs>10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41</cp:revision>
  <dcterms:created xsi:type="dcterms:W3CDTF">2012-11-01T03:21:51Z</dcterms:created>
  <dcterms:modified xsi:type="dcterms:W3CDTF">2012-11-03T07:09:13Z</dcterms:modified>
</cp:coreProperties>
</file>