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CC89-2C3D-46CE-869C-BB2DDE310EEE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04B8-AABA-4402-9646-E15F8BFE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1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CC89-2C3D-46CE-869C-BB2DDE310EEE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04B8-AABA-4402-9646-E15F8BFE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46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CC89-2C3D-46CE-869C-BB2DDE310EEE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04B8-AABA-4402-9646-E15F8BFE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37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CC89-2C3D-46CE-869C-BB2DDE310EEE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04B8-AABA-4402-9646-E15F8BFE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57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CC89-2C3D-46CE-869C-BB2DDE310EEE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04B8-AABA-4402-9646-E15F8BFE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09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CC89-2C3D-46CE-869C-BB2DDE310EEE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04B8-AABA-4402-9646-E15F8BFE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22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CC89-2C3D-46CE-869C-BB2DDE310EEE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04B8-AABA-4402-9646-E15F8BFE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82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CC89-2C3D-46CE-869C-BB2DDE310EEE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04B8-AABA-4402-9646-E15F8BFE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77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CC89-2C3D-46CE-869C-BB2DDE310EEE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04B8-AABA-4402-9646-E15F8BFE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8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CC89-2C3D-46CE-869C-BB2DDE310EEE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04B8-AABA-4402-9646-E15F8BFE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6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CC89-2C3D-46CE-869C-BB2DDE310EEE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04B8-AABA-4402-9646-E15F8BFE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23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0CC89-2C3D-46CE-869C-BB2DDE310EEE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F04B8-AABA-4402-9646-E15F8BFE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2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תמונה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775" y="3406746"/>
            <a:ext cx="298323" cy="381335"/>
          </a:xfrm>
          <a:prstGeom prst="rect">
            <a:avLst/>
          </a:prstGeom>
        </p:spPr>
      </p:pic>
      <p:pic>
        <p:nvPicPr>
          <p:cNvPr id="15" name="תמונה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033" y="3406744"/>
            <a:ext cx="313240" cy="381335"/>
          </a:xfrm>
          <a:prstGeom prst="rect">
            <a:avLst/>
          </a:prstGeom>
        </p:spPr>
      </p:pic>
      <p:pic>
        <p:nvPicPr>
          <p:cNvPr id="16" name="תמונה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3209" y="3411238"/>
            <a:ext cx="309548" cy="376841"/>
          </a:xfrm>
          <a:prstGeom prst="rect">
            <a:avLst/>
          </a:prstGeom>
        </p:spPr>
      </p:pic>
      <p:pic>
        <p:nvPicPr>
          <p:cNvPr id="17" name="תמונה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4929" y="3406743"/>
            <a:ext cx="298323" cy="381335"/>
          </a:xfrm>
          <a:prstGeom prst="rect">
            <a:avLst/>
          </a:prstGeom>
        </p:spPr>
      </p:pic>
      <p:pic>
        <p:nvPicPr>
          <p:cNvPr id="18" name="תמונה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5424" y="3406742"/>
            <a:ext cx="304539" cy="38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168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מעוגל 4"/>
          <p:cNvSpPr/>
          <p:nvPr/>
        </p:nvSpPr>
        <p:spPr>
          <a:xfrm>
            <a:off x="2136684" y="3508375"/>
            <a:ext cx="280239" cy="279706"/>
          </a:xfrm>
          <a:prstGeom prst="round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349" y="3450431"/>
            <a:ext cx="277355" cy="337650"/>
          </a:xfrm>
          <a:prstGeom prst="rect">
            <a:avLst/>
          </a:prstGeom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130" y="3450431"/>
            <a:ext cx="277355" cy="337650"/>
          </a:xfrm>
          <a:prstGeom prst="rect">
            <a:avLst/>
          </a:prstGeom>
        </p:spPr>
      </p:pic>
      <p:pic>
        <p:nvPicPr>
          <p:cNvPr id="4" name="תמונה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0911" y="3389465"/>
            <a:ext cx="280239" cy="398616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4692" y="3349445"/>
            <a:ext cx="280239" cy="43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600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823" y="3437667"/>
            <a:ext cx="396469" cy="350414"/>
          </a:xfrm>
          <a:prstGeom prst="rect">
            <a:avLst/>
          </a:prstGeom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254" y="3414713"/>
            <a:ext cx="397327" cy="373368"/>
          </a:xfrm>
          <a:prstGeom prst="rect">
            <a:avLst/>
          </a:prstGeom>
        </p:spPr>
      </p:pic>
      <p:pic>
        <p:nvPicPr>
          <p:cNvPr id="4" name="תמונה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3543" y="3321844"/>
            <a:ext cx="401650" cy="46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56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אליפסה 3"/>
          <p:cNvSpPr/>
          <p:nvPr/>
        </p:nvSpPr>
        <p:spPr>
          <a:xfrm>
            <a:off x="2524820" y="3608015"/>
            <a:ext cx="298323" cy="285262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4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4385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0</Words>
  <Application>Microsoft Office PowerPoint</Application>
  <PresentationFormat>מסך רחב</PresentationFormat>
  <Paragraphs>0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ערכת נושא Office</vt:lpstr>
      <vt:lpstr>מצגת של PowerPoint</vt:lpstr>
      <vt:lpstr>מצגת של PowerPoint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חשבון Microsoft</dc:creator>
  <cp:lastModifiedBy>חשבון Microsoft</cp:lastModifiedBy>
  <cp:revision>8</cp:revision>
  <dcterms:created xsi:type="dcterms:W3CDTF">2023-10-26T15:55:01Z</dcterms:created>
  <dcterms:modified xsi:type="dcterms:W3CDTF">2023-10-26T22:37:19Z</dcterms:modified>
</cp:coreProperties>
</file>