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1290" y="-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CC89-2C3D-46CE-869C-BB2DDE310EE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48" y="3406740"/>
            <a:ext cx="306000" cy="381600"/>
          </a:xfrm>
          <a:prstGeom prst="rect">
            <a:avLst/>
          </a:prstGeom>
        </p:spPr>
      </p:pic>
      <p:pic>
        <p:nvPicPr>
          <p:cNvPr id="15" name="תמונה 1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33" y="3406743"/>
            <a:ext cx="306000" cy="381600"/>
          </a:xfrm>
          <a:prstGeom prst="rect">
            <a:avLst/>
          </a:prstGeom>
        </p:spPr>
      </p:pic>
      <p:pic>
        <p:nvPicPr>
          <p:cNvPr id="16" name="תמונה 15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09" y="3411237"/>
            <a:ext cx="306000" cy="381600"/>
          </a:xfrm>
          <a:prstGeom prst="rect">
            <a:avLst/>
          </a:prstGeom>
        </p:spPr>
      </p:pic>
      <p:pic>
        <p:nvPicPr>
          <p:cNvPr id="17" name="תמונה 16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64928" y="3406743"/>
            <a:ext cx="306000" cy="381335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424" y="3406742"/>
            <a:ext cx="304539" cy="3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-248" b="-1"/>
          <a:stretch/>
        </p:blipFill>
        <p:spPr>
          <a:xfrm>
            <a:off x="2933588" y="3459956"/>
            <a:ext cx="277355" cy="337406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t="351" b="-2"/>
          <a:stretch/>
        </p:blipFill>
        <p:spPr>
          <a:xfrm>
            <a:off x="3423672" y="3462337"/>
            <a:ext cx="277355" cy="33538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4"/>
          <a:srcRect t="101"/>
          <a:stretch/>
        </p:blipFill>
        <p:spPr>
          <a:xfrm>
            <a:off x="3913756" y="3400425"/>
            <a:ext cx="280239" cy="39693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724" y="3358726"/>
            <a:ext cx="280239" cy="438636"/>
          </a:xfrm>
          <a:prstGeom prst="rect">
            <a:avLst/>
          </a:prstGeom>
        </p:spPr>
      </p:pic>
      <p:sp>
        <p:nvSpPr>
          <p:cNvPr id="19" name="מלבן מעוגל 18"/>
          <p:cNvSpPr/>
          <p:nvPr/>
        </p:nvSpPr>
        <p:spPr>
          <a:xfrm>
            <a:off x="2462212" y="3514725"/>
            <a:ext cx="275941" cy="277200"/>
          </a:xfrm>
          <a:prstGeom prst="round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23" y="3437667"/>
            <a:ext cx="396469" cy="35041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54" y="3414713"/>
            <a:ext cx="397327" cy="3733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43" y="3321844"/>
            <a:ext cx="401650" cy="4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524820" y="3608015"/>
            <a:ext cx="298323" cy="28526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3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15</cp:revision>
  <dcterms:created xsi:type="dcterms:W3CDTF">2023-10-26T15:55:01Z</dcterms:created>
  <dcterms:modified xsi:type="dcterms:W3CDTF">2023-11-02T17:06:51Z</dcterms:modified>
</cp:coreProperties>
</file>