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4"/>
  </p:notesMasterIdLst>
  <p:handoutMasterIdLst>
    <p:handoutMasterId r:id="rId15"/>
  </p:handoutMasterIdLst>
  <p:sldIdLst>
    <p:sldId id="257" r:id="rId5"/>
    <p:sldId id="261" r:id="rId6"/>
    <p:sldId id="262" r:id="rId7"/>
    <p:sldId id="263" r:id="rId8"/>
    <p:sldId id="264" r:id="rId9"/>
    <p:sldId id="266" r:id="rId10"/>
    <p:sldId id="267" r:id="rId11"/>
    <p:sldId id="268" r:id="rId12"/>
    <p:sldId id="269" r:id="rId13"/>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77" d="100"/>
          <a:sy n="77" d="100"/>
        </p:scale>
        <p:origin x="400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C81BB6-7F45-4B7C-8831-802C8D94B75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ru-RU"/>
        </a:p>
      </dgm:t>
    </dgm:pt>
    <dgm:pt modelId="{6BFA315A-FAEC-4A51-8B49-08133BB02AC4}">
      <dgm:prSet phldrT="[Текст]"/>
      <dgm:spPr>
        <a:blipFill rotWithShape="0">
          <a:blip xmlns:r="http://schemas.openxmlformats.org/officeDocument/2006/relationships" r:embed="rId1"/>
          <a:stretch>
            <a:fillRect/>
          </a:stretch>
        </a:blipFill>
      </dgm:spPr>
      <dgm:t>
        <a:bodyPr/>
        <a:lstStyle/>
        <a:p>
          <a:r>
            <a:rPr lang="en-US" dirty="0" smtClean="0"/>
            <a:t> </a:t>
          </a:r>
          <a:endParaRPr lang="ru-RU" dirty="0"/>
        </a:p>
      </dgm:t>
    </dgm:pt>
    <dgm:pt modelId="{7447706E-4E07-4FB7-88DF-D10F14528CFA}" type="parTrans" cxnId="{33F1515F-18E3-4744-A50D-283BB3448C3C}">
      <dgm:prSet/>
      <dgm:spPr/>
      <dgm:t>
        <a:bodyPr/>
        <a:lstStyle/>
        <a:p>
          <a:endParaRPr lang="ru-RU"/>
        </a:p>
      </dgm:t>
    </dgm:pt>
    <dgm:pt modelId="{B46126B1-FEFA-47BD-B8E4-50BE1F3EFB8D}" type="sibTrans" cxnId="{33F1515F-18E3-4744-A50D-283BB3448C3C}">
      <dgm:prSet/>
      <dgm:spPr/>
      <dgm:t>
        <a:bodyPr/>
        <a:lstStyle/>
        <a:p>
          <a:endParaRPr lang="ru-RU"/>
        </a:p>
      </dgm:t>
    </dgm:pt>
    <dgm:pt modelId="{2042DA95-12C8-4245-8C08-45E41F97CA5B}">
      <dgm:prSet phldrT="[Текст]"/>
      <dgm:spPr>
        <a:blipFill rotWithShape="0">
          <a:blip xmlns:r="http://schemas.openxmlformats.org/officeDocument/2006/relationships" r:embed="rId2"/>
          <a:stretch>
            <a:fillRect/>
          </a:stretch>
        </a:blipFill>
      </dgm:spPr>
      <dgm:t>
        <a:bodyPr/>
        <a:lstStyle/>
        <a:p>
          <a:r>
            <a:rPr lang="en-US" dirty="0" smtClean="0"/>
            <a:t> </a:t>
          </a:r>
          <a:endParaRPr lang="ru-RU" dirty="0"/>
        </a:p>
      </dgm:t>
    </dgm:pt>
    <dgm:pt modelId="{A3E4EB44-E25F-4F53-82B5-14E019445D19}" type="parTrans" cxnId="{0049CD8F-D710-45B4-B0BF-0FF30BAB0F5A}">
      <dgm:prSet/>
      <dgm:spPr/>
      <dgm:t>
        <a:bodyPr/>
        <a:lstStyle/>
        <a:p>
          <a:endParaRPr lang="ru-RU"/>
        </a:p>
      </dgm:t>
    </dgm:pt>
    <dgm:pt modelId="{625E5404-BE8E-4DF1-B554-9967F95F5D31}" type="sibTrans" cxnId="{0049CD8F-D710-45B4-B0BF-0FF30BAB0F5A}">
      <dgm:prSet/>
      <dgm:spPr/>
      <dgm:t>
        <a:bodyPr/>
        <a:lstStyle/>
        <a:p>
          <a:endParaRPr lang="ru-RU"/>
        </a:p>
      </dgm:t>
    </dgm:pt>
    <dgm:pt modelId="{9AE4D548-2BEA-4567-B623-26E6EE570AE3}">
      <dgm:prSet phldrT="[Текст]"/>
      <dgm:spPr>
        <a:blipFill rotWithShape="0">
          <a:blip xmlns:r="http://schemas.openxmlformats.org/officeDocument/2006/relationships" r:embed="rId3"/>
          <a:stretch>
            <a:fillRect/>
          </a:stretch>
        </a:blipFill>
      </dgm:spPr>
      <dgm:t>
        <a:bodyPr/>
        <a:lstStyle/>
        <a:p>
          <a:r>
            <a:rPr lang="en-US" dirty="0" smtClean="0"/>
            <a:t> </a:t>
          </a:r>
          <a:endParaRPr lang="ru-RU" dirty="0"/>
        </a:p>
      </dgm:t>
    </dgm:pt>
    <dgm:pt modelId="{404710E7-320C-4185-AA82-523BCC1A9B97}" type="parTrans" cxnId="{7DE01181-FABC-42BD-A09C-DF6EF0CDE8A0}">
      <dgm:prSet/>
      <dgm:spPr/>
      <dgm:t>
        <a:bodyPr/>
        <a:lstStyle/>
        <a:p>
          <a:endParaRPr lang="ru-RU"/>
        </a:p>
      </dgm:t>
    </dgm:pt>
    <dgm:pt modelId="{2D5BFA4F-AD76-44CA-A4BD-B21BA5BDB819}" type="sibTrans" cxnId="{7DE01181-FABC-42BD-A09C-DF6EF0CDE8A0}">
      <dgm:prSet/>
      <dgm:spPr/>
      <dgm:t>
        <a:bodyPr/>
        <a:lstStyle/>
        <a:p>
          <a:endParaRPr lang="ru-RU"/>
        </a:p>
      </dgm:t>
    </dgm:pt>
    <dgm:pt modelId="{D523C62E-ECEC-47D2-9D3A-2CB460EC37C9}">
      <dgm:prSet/>
      <dgm:spPr>
        <a:blipFill rotWithShape="0">
          <a:blip xmlns:r="http://schemas.openxmlformats.org/officeDocument/2006/relationships" r:embed="rId2"/>
          <a:stretch>
            <a:fillRect/>
          </a:stretch>
        </a:blipFill>
      </dgm:spPr>
      <dgm:t>
        <a:bodyPr/>
        <a:lstStyle/>
        <a:p>
          <a:endParaRPr lang="ru-RU"/>
        </a:p>
      </dgm:t>
    </dgm:pt>
    <dgm:pt modelId="{5B403627-476F-457D-99DC-F30079F359FB}" type="parTrans" cxnId="{B51B76A9-D6EF-45B0-8A68-9C2D934FD2D1}">
      <dgm:prSet/>
      <dgm:spPr/>
      <dgm:t>
        <a:bodyPr/>
        <a:lstStyle/>
        <a:p>
          <a:endParaRPr lang="ru-RU"/>
        </a:p>
      </dgm:t>
    </dgm:pt>
    <dgm:pt modelId="{28B460BE-B395-4826-9297-9F293536D3B1}" type="sibTrans" cxnId="{B51B76A9-D6EF-45B0-8A68-9C2D934FD2D1}">
      <dgm:prSet/>
      <dgm:spPr/>
      <dgm:t>
        <a:bodyPr/>
        <a:lstStyle/>
        <a:p>
          <a:endParaRPr lang="ru-RU"/>
        </a:p>
      </dgm:t>
    </dgm:pt>
    <dgm:pt modelId="{BEBB536E-EA6D-4621-8149-03685A984495}">
      <dgm:prSet/>
      <dgm:spPr>
        <a:blipFill rotWithShape="0">
          <a:blip xmlns:r="http://schemas.openxmlformats.org/officeDocument/2006/relationships" r:embed="rId4"/>
          <a:stretch>
            <a:fillRect/>
          </a:stretch>
        </a:blipFill>
      </dgm:spPr>
      <dgm:t>
        <a:bodyPr/>
        <a:lstStyle/>
        <a:p>
          <a:endParaRPr lang="ru-RU"/>
        </a:p>
      </dgm:t>
    </dgm:pt>
    <dgm:pt modelId="{E903E713-791B-48F7-9F7B-7CFE98977073}" type="parTrans" cxnId="{5DD9A22A-E6E3-4F47-9161-6A574C193B21}">
      <dgm:prSet/>
      <dgm:spPr/>
      <dgm:t>
        <a:bodyPr/>
        <a:lstStyle/>
        <a:p>
          <a:endParaRPr lang="ru-RU"/>
        </a:p>
      </dgm:t>
    </dgm:pt>
    <dgm:pt modelId="{60E064BF-6F0E-461A-A207-5876D79C9BD8}" type="sibTrans" cxnId="{5DD9A22A-E6E3-4F47-9161-6A574C193B21}">
      <dgm:prSet/>
      <dgm:spPr/>
      <dgm:t>
        <a:bodyPr/>
        <a:lstStyle/>
        <a:p>
          <a:endParaRPr lang="ru-RU"/>
        </a:p>
      </dgm:t>
    </dgm:pt>
    <dgm:pt modelId="{D2F296C8-2242-42FD-B8C3-B0739B203220}" type="pres">
      <dgm:prSet presAssocID="{15C81BB6-7F45-4B7C-8831-802C8D94B750}" presName="diagram" presStyleCnt="0">
        <dgm:presLayoutVars>
          <dgm:dir/>
          <dgm:resizeHandles val="exact"/>
        </dgm:presLayoutVars>
      </dgm:prSet>
      <dgm:spPr/>
    </dgm:pt>
    <dgm:pt modelId="{91E0014E-A42C-43D8-9087-F3D41E473D4E}" type="pres">
      <dgm:prSet presAssocID="{6BFA315A-FAEC-4A51-8B49-08133BB02AC4}" presName="node" presStyleLbl="node1" presStyleIdx="0" presStyleCnt="5" custLinFactNeighborX="1095" custLinFactNeighborY="2739">
        <dgm:presLayoutVars>
          <dgm:bulletEnabled val="1"/>
        </dgm:presLayoutVars>
      </dgm:prSet>
      <dgm:spPr/>
    </dgm:pt>
    <dgm:pt modelId="{9742E158-2756-4FFE-A6E0-A4E5BB340237}" type="pres">
      <dgm:prSet presAssocID="{B46126B1-FEFA-47BD-B8E4-50BE1F3EFB8D}" presName="sibTrans" presStyleLbl="sibTrans2D1" presStyleIdx="0" presStyleCnt="4"/>
      <dgm:spPr/>
    </dgm:pt>
    <dgm:pt modelId="{9C1C74BF-6BD7-4DE9-A6D3-70BDE92A7A97}" type="pres">
      <dgm:prSet presAssocID="{B46126B1-FEFA-47BD-B8E4-50BE1F3EFB8D}" presName="connectorText" presStyleLbl="sibTrans2D1" presStyleIdx="0" presStyleCnt="4"/>
      <dgm:spPr/>
    </dgm:pt>
    <dgm:pt modelId="{FD068BCC-9797-4845-A0CE-D1230E96F14F}" type="pres">
      <dgm:prSet presAssocID="{2042DA95-12C8-4245-8C08-45E41F97CA5B}" presName="node" presStyleLbl="node1" presStyleIdx="1" presStyleCnt="5">
        <dgm:presLayoutVars>
          <dgm:bulletEnabled val="1"/>
        </dgm:presLayoutVars>
      </dgm:prSet>
      <dgm:spPr/>
    </dgm:pt>
    <dgm:pt modelId="{0F83DA68-A116-4088-9744-8084C0613D26}" type="pres">
      <dgm:prSet presAssocID="{625E5404-BE8E-4DF1-B554-9967F95F5D31}" presName="sibTrans" presStyleLbl="sibTrans2D1" presStyleIdx="1" presStyleCnt="4"/>
      <dgm:spPr/>
    </dgm:pt>
    <dgm:pt modelId="{5869D2D7-A6E4-4BDB-9891-19DEB237ADB1}" type="pres">
      <dgm:prSet presAssocID="{625E5404-BE8E-4DF1-B554-9967F95F5D31}" presName="connectorText" presStyleLbl="sibTrans2D1" presStyleIdx="1" presStyleCnt="4"/>
      <dgm:spPr/>
    </dgm:pt>
    <dgm:pt modelId="{9622B679-01C9-4F24-BBD6-D565562DAD57}" type="pres">
      <dgm:prSet presAssocID="{BEBB536E-EA6D-4621-8149-03685A984495}" presName="node" presStyleLbl="node1" presStyleIdx="2" presStyleCnt="5">
        <dgm:presLayoutVars>
          <dgm:bulletEnabled val="1"/>
        </dgm:presLayoutVars>
      </dgm:prSet>
      <dgm:spPr/>
    </dgm:pt>
    <dgm:pt modelId="{F515098A-33B4-4193-BDFA-4FA45F80E4A4}" type="pres">
      <dgm:prSet presAssocID="{60E064BF-6F0E-461A-A207-5876D79C9BD8}" presName="sibTrans" presStyleLbl="sibTrans2D1" presStyleIdx="2" presStyleCnt="4"/>
      <dgm:spPr/>
    </dgm:pt>
    <dgm:pt modelId="{D7BD92E1-F448-4BAD-B7AC-358C2F47FF79}" type="pres">
      <dgm:prSet presAssocID="{60E064BF-6F0E-461A-A207-5876D79C9BD8}" presName="connectorText" presStyleLbl="sibTrans2D1" presStyleIdx="2" presStyleCnt="4"/>
      <dgm:spPr/>
    </dgm:pt>
    <dgm:pt modelId="{A81C6882-BA41-4C20-AE83-20FF7A211556}" type="pres">
      <dgm:prSet presAssocID="{D523C62E-ECEC-47D2-9D3A-2CB460EC37C9}" presName="node" presStyleLbl="node1" presStyleIdx="3" presStyleCnt="5">
        <dgm:presLayoutVars>
          <dgm:bulletEnabled val="1"/>
        </dgm:presLayoutVars>
      </dgm:prSet>
      <dgm:spPr/>
    </dgm:pt>
    <dgm:pt modelId="{68861EE8-7598-4A4F-808A-1917B516BA66}" type="pres">
      <dgm:prSet presAssocID="{28B460BE-B395-4826-9297-9F293536D3B1}" presName="sibTrans" presStyleLbl="sibTrans2D1" presStyleIdx="3" presStyleCnt="4"/>
      <dgm:spPr/>
    </dgm:pt>
    <dgm:pt modelId="{D33EAA1A-90EB-4311-B715-6C33F7EBCACD}" type="pres">
      <dgm:prSet presAssocID="{28B460BE-B395-4826-9297-9F293536D3B1}" presName="connectorText" presStyleLbl="sibTrans2D1" presStyleIdx="3" presStyleCnt="4"/>
      <dgm:spPr/>
    </dgm:pt>
    <dgm:pt modelId="{0998A9C4-6349-4CEB-9D07-760B36B2B754}" type="pres">
      <dgm:prSet presAssocID="{9AE4D548-2BEA-4567-B623-26E6EE570AE3}" presName="node" presStyleLbl="node1" presStyleIdx="4" presStyleCnt="5">
        <dgm:presLayoutVars>
          <dgm:bulletEnabled val="1"/>
        </dgm:presLayoutVars>
      </dgm:prSet>
      <dgm:spPr/>
    </dgm:pt>
  </dgm:ptLst>
  <dgm:cxnLst>
    <dgm:cxn modelId="{42C3FB12-8B60-441E-96B9-9F6763B76C46}" type="presOf" srcId="{6BFA315A-FAEC-4A51-8B49-08133BB02AC4}" destId="{91E0014E-A42C-43D8-9087-F3D41E473D4E}" srcOrd="0" destOrd="0" presId="urn:microsoft.com/office/officeart/2005/8/layout/process5"/>
    <dgm:cxn modelId="{B51B76A9-D6EF-45B0-8A68-9C2D934FD2D1}" srcId="{15C81BB6-7F45-4B7C-8831-802C8D94B750}" destId="{D523C62E-ECEC-47D2-9D3A-2CB460EC37C9}" srcOrd="3" destOrd="0" parTransId="{5B403627-476F-457D-99DC-F30079F359FB}" sibTransId="{28B460BE-B395-4826-9297-9F293536D3B1}"/>
    <dgm:cxn modelId="{5DD9A22A-E6E3-4F47-9161-6A574C193B21}" srcId="{15C81BB6-7F45-4B7C-8831-802C8D94B750}" destId="{BEBB536E-EA6D-4621-8149-03685A984495}" srcOrd="2" destOrd="0" parTransId="{E903E713-791B-48F7-9F7B-7CFE98977073}" sibTransId="{60E064BF-6F0E-461A-A207-5876D79C9BD8}"/>
    <dgm:cxn modelId="{FA2B71C1-2BE4-4ACB-B841-49F9CB10CE10}" type="presOf" srcId="{2042DA95-12C8-4245-8C08-45E41F97CA5B}" destId="{FD068BCC-9797-4845-A0CE-D1230E96F14F}" srcOrd="0" destOrd="0" presId="urn:microsoft.com/office/officeart/2005/8/layout/process5"/>
    <dgm:cxn modelId="{0049CD8F-D710-45B4-B0BF-0FF30BAB0F5A}" srcId="{15C81BB6-7F45-4B7C-8831-802C8D94B750}" destId="{2042DA95-12C8-4245-8C08-45E41F97CA5B}" srcOrd="1" destOrd="0" parTransId="{A3E4EB44-E25F-4F53-82B5-14E019445D19}" sibTransId="{625E5404-BE8E-4DF1-B554-9967F95F5D31}"/>
    <dgm:cxn modelId="{B66F6259-1CB7-461F-B177-31A7867D6335}" type="presOf" srcId="{BEBB536E-EA6D-4621-8149-03685A984495}" destId="{9622B679-01C9-4F24-BBD6-D565562DAD57}" srcOrd="0" destOrd="0" presId="urn:microsoft.com/office/officeart/2005/8/layout/process5"/>
    <dgm:cxn modelId="{4FC3FEC6-E8EE-4DC6-9172-733A83254454}" type="presOf" srcId="{625E5404-BE8E-4DF1-B554-9967F95F5D31}" destId="{0F83DA68-A116-4088-9744-8084C0613D26}" srcOrd="0" destOrd="0" presId="urn:microsoft.com/office/officeart/2005/8/layout/process5"/>
    <dgm:cxn modelId="{7D2244BC-0135-4E7D-9E29-1684A7E26A27}" type="presOf" srcId="{D523C62E-ECEC-47D2-9D3A-2CB460EC37C9}" destId="{A81C6882-BA41-4C20-AE83-20FF7A211556}" srcOrd="0" destOrd="0" presId="urn:microsoft.com/office/officeart/2005/8/layout/process5"/>
    <dgm:cxn modelId="{C378CFAC-8AD0-4BF4-BA77-6BC514A059D2}" type="presOf" srcId="{B46126B1-FEFA-47BD-B8E4-50BE1F3EFB8D}" destId="{9C1C74BF-6BD7-4DE9-A6D3-70BDE92A7A97}" srcOrd="1" destOrd="0" presId="urn:microsoft.com/office/officeart/2005/8/layout/process5"/>
    <dgm:cxn modelId="{15E1B968-6EC6-4600-B2D7-C27F2E40439F}" type="presOf" srcId="{28B460BE-B395-4826-9297-9F293536D3B1}" destId="{68861EE8-7598-4A4F-808A-1917B516BA66}" srcOrd="0" destOrd="0" presId="urn:microsoft.com/office/officeart/2005/8/layout/process5"/>
    <dgm:cxn modelId="{E96F37F4-8C30-421C-BBCA-03DFE7D7C4ED}" type="presOf" srcId="{60E064BF-6F0E-461A-A207-5876D79C9BD8}" destId="{F515098A-33B4-4193-BDFA-4FA45F80E4A4}" srcOrd="0" destOrd="0" presId="urn:microsoft.com/office/officeart/2005/8/layout/process5"/>
    <dgm:cxn modelId="{7DE01181-FABC-42BD-A09C-DF6EF0CDE8A0}" srcId="{15C81BB6-7F45-4B7C-8831-802C8D94B750}" destId="{9AE4D548-2BEA-4567-B623-26E6EE570AE3}" srcOrd="4" destOrd="0" parTransId="{404710E7-320C-4185-AA82-523BCC1A9B97}" sibTransId="{2D5BFA4F-AD76-44CA-A4BD-B21BA5BDB819}"/>
    <dgm:cxn modelId="{34D29002-3C5A-4D3C-AD43-16E3B7A2A63E}" type="presOf" srcId="{15C81BB6-7F45-4B7C-8831-802C8D94B750}" destId="{D2F296C8-2242-42FD-B8C3-B0739B203220}" srcOrd="0" destOrd="0" presId="urn:microsoft.com/office/officeart/2005/8/layout/process5"/>
    <dgm:cxn modelId="{B3738476-2B6A-482F-B0EA-E8E907D71FED}" type="presOf" srcId="{60E064BF-6F0E-461A-A207-5876D79C9BD8}" destId="{D7BD92E1-F448-4BAD-B7AC-358C2F47FF79}" srcOrd="1" destOrd="0" presId="urn:microsoft.com/office/officeart/2005/8/layout/process5"/>
    <dgm:cxn modelId="{3002BF6D-1426-4F7F-BF8B-7EA1D2FC6198}" type="presOf" srcId="{9AE4D548-2BEA-4567-B623-26E6EE570AE3}" destId="{0998A9C4-6349-4CEB-9D07-760B36B2B754}" srcOrd="0" destOrd="0" presId="urn:microsoft.com/office/officeart/2005/8/layout/process5"/>
    <dgm:cxn modelId="{78C1CE63-EE2C-4611-9068-0831604672F1}" type="presOf" srcId="{28B460BE-B395-4826-9297-9F293536D3B1}" destId="{D33EAA1A-90EB-4311-B715-6C33F7EBCACD}" srcOrd="1" destOrd="0" presId="urn:microsoft.com/office/officeart/2005/8/layout/process5"/>
    <dgm:cxn modelId="{33F1515F-18E3-4744-A50D-283BB3448C3C}" srcId="{15C81BB6-7F45-4B7C-8831-802C8D94B750}" destId="{6BFA315A-FAEC-4A51-8B49-08133BB02AC4}" srcOrd="0" destOrd="0" parTransId="{7447706E-4E07-4FB7-88DF-D10F14528CFA}" sibTransId="{B46126B1-FEFA-47BD-B8E4-50BE1F3EFB8D}"/>
    <dgm:cxn modelId="{817C2F80-C89E-4671-9D02-009B7437A2CC}" type="presOf" srcId="{625E5404-BE8E-4DF1-B554-9967F95F5D31}" destId="{5869D2D7-A6E4-4BDB-9891-19DEB237ADB1}" srcOrd="1" destOrd="0" presId="urn:microsoft.com/office/officeart/2005/8/layout/process5"/>
    <dgm:cxn modelId="{BCFD5D50-DE83-497B-B32B-7F6323E9366C}" type="presOf" srcId="{B46126B1-FEFA-47BD-B8E4-50BE1F3EFB8D}" destId="{9742E158-2756-4FFE-A6E0-A4E5BB340237}" srcOrd="0" destOrd="0" presId="urn:microsoft.com/office/officeart/2005/8/layout/process5"/>
    <dgm:cxn modelId="{C6EDE760-3EAE-4726-A45D-517ECF539551}" type="presParOf" srcId="{D2F296C8-2242-42FD-B8C3-B0739B203220}" destId="{91E0014E-A42C-43D8-9087-F3D41E473D4E}" srcOrd="0" destOrd="0" presId="urn:microsoft.com/office/officeart/2005/8/layout/process5"/>
    <dgm:cxn modelId="{F19003C3-B9CB-418D-9E03-77826F847431}" type="presParOf" srcId="{D2F296C8-2242-42FD-B8C3-B0739B203220}" destId="{9742E158-2756-4FFE-A6E0-A4E5BB340237}" srcOrd="1" destOrd="0" presId="urn:microsoft.com/office/officeart/2005/8/layout/process5"/>
    <dgm:cxn modelId="{955BD4D9-2BCE-487C-B92E-90FC0781C456}" type="presParOf" srcId="{9742E158-2756-4FFE-A6E0-A4E5BB340237}" destId="{9C1C74BF-6BD7-4DE9-A6D3-70BDE92A7A97}" srcOrd="0" destOrd="0" presId="urn:microsoft.com/office/officeart/2005/8/layout/process5"/>
    <dgm:cxn modelId="{8599E451-32D0-4F0F-A3A8-2EB81E902273}" type="presParOf" srcId="{D2F296C8-2242-42FD-B8C3-B0739B203220}" destId="{FD068BCC-9797-4845-A0CE-D1230E96F14F}" srcOrd="2" destOrd="0" presId="urn:microsoft.com/office/officeart/2005/8/layout/process5"/>
    <dgm:cxn modelId="{07462A24-F9D6-4A61-A66E-BBA0859D7F0F}" type="presParOf" srcId="{D2F296C8-2242-42FD-B8C3-B0739B203220}" destId="{0F83DA68-A116-4088-9744-8084C0613D26}" srcOrd="3" destOrd="0" presId="urn:microsoft.com/office/officeart/2005/8/layout/process5"/>
    <dgm:cxn modelId="{7EB0DA4C-D875-4453-A5B5-BB9F580F0492}" type="presParOf" srcId="{0F83DA68-A116-4088-9744-8084C0613D26}" destId="{5869D2D7-A6E4-4BDB-9891-19DEB237ADB1}" srcOrd="0" destOrd="0" presId="urn:microsoft.com/office/officeart/2005/8/layout/process5"/>
    <dgm:cxn modelId="{23EAC9FB-AA56-41DF-8B10-3F72C0A16D47}" type="presParOf" srcId="{D2F296C8-2242-42FD-B8C3-B0739B203220}" destId="{9622B679-01C9-4F24-BBD6-D565562DAD57}" srcOrd="4" destOrd="0" presId="urn:microsoft.com/office/officeart/2005/8/layout/process5"/>
    <dgm:cxn modelId="{32FE557D-6C8E-4B26-AC44-806EB4237490}" type="presParOf" srcId="{D2F296C8-2242-42FD-B8C3-B0739B203220}" destId="{F515098A-33B4-4193-BDFA-4FA45F80E4A4}" srcOrd="5" destOrd="0" presId="urn:microsoft.com/office/officeart/2005/8/layout/process5"/>
    <dgm:cxn modelId="{0B993DF7-5180-4544-B27C-B2472A41338A}" type="presParOf" srcId="{F515098A-33B4-4193-BDFA-4FA45F80E4A4}" destId="{D7BD92E1-F448-4BAD-B7AC-358C2F47FF79}" srcOrd="0" destOrd="0" presId="urn:microsoft.com/office/officeart/2005/8/layout/process5"/>
    <dgm:cxn modelId="{4D023952-ECF1-4BEE-8140-6B0BF12F967C}" type="presParOf" srcId="{D2F296C8-2242-42FD-B8C3-B0739B203220}" destId="{A81C6882-BA41-4C20-AE83-20FF7A211556}" srcOrd="6" destOrd="0" presId="urn:microsoft.com/office/officeart/2005/8/layout/process5"/>
    <dgm:cxn modelId="{4FBE9ECF-868C-4A2C-A1E5-58BBBBD6901D}" type="presParOf" srcId="{D2F296C8-2242-42FD-B8C3-B0739B203220}" destId="{68861EE8-7598-4A4F-808A-1917B516BA66}" srcOrd="7" destOrd="0" presId="urn:microsoft.com/office/officeart/2005/8/layout/process5"/>
    <dgm:cxn modelId="{25421E4D-FD06-4AB9-95A6-767FFAF5D4F7}" type="presParOf" srcId="{68861EE8-7598-4A4F-808A-1917B516BA66}" destId="{D33EAA1A-90EB-4311-B715-6C33F7EBCACD}" srcOrd="0" destOrd="0" presId="urn:microsoft.com/office/officeart/2005/8/layout/process5"/>
    <dgm:cxn modelId="{047CFBB8-C744-456F-81DA-5F87776E7EE4}" type="presParOf" srcId="{D2F296C8-2242-42FD-B8C3-B0739B203220}" destId="{0998A9C4-6349-4CEB-9D07-760B36B2B754}"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0014E-A42C-43D8-9087-F3D41E473D4E}">
      <dsp:nvSpPr>
        <dsp:cNvPr id="0" name=""/>
        <dsp:cNvSpPr/>
      </dsp:nvSpPr>
      <dsp:spPr>
        <a:xfrm>
          <a:off x="43071" y="865718"/>
          <a:ext cx="3012901" cy="1807741"/>
        </a:xfrm>
        <a:prstGeom prst="roundRect">
          <a:avLst>
            <a:gd name="adj" fmla="val 10000"/>
          </a:avLst>
        </a:prstGeom>
        <a:blipFill rotWithShape="0">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ru-RU" sz="6500" kern="1200" dirty="0"/>
        </a:p>
      </dsp:txBody>
      <dsp:txXfrm>
        <a:off x="96018" y="918665"/>
        <a:ext cx="2907007" cy="1701847"/>
      </dsp:txXfrm>
    </dsp:sp>
    <dsp:sp modelId="{9742E158-2756-4FFE-A6E0-A4E5BB340237}">
      <dsp:nvSpPr>
        <dsp:cNvPr id="0" name=""/>
        <dsp:cNvSpPr/>
      </dsp:nvSpPr>
      <dsp:spPr>
        <a:xfrm rot="21559330">
          <a:off x="3313829" y="1371440"/>
          <a:ext cx="621293" cy="7471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ru-RU" sz="3600" kern="1200"/>
        </a:p>
      </dsp:txBody>
      <dsp:txXfrm>
        <a:off x="3313836" y="1521982"/>
        <a:ext cx="434905" cy="448319"/>
      </dsp:txXfrm>
    </dsp:sp>
    <dsp:sp modelId="{FD068BCC-9797-4845-A0CE-D1230E96F14F}">
      <dsp:nvSpPr>
        <dsp:cNvPr id="0" name=""/>
        <dsp:cNvSpPr/>
      </dsp:nvSpPr>
      <dsp:spPr>
        <a:xfrm>
          <a:off x="4228143" y="816204"/>
          <a:ext cx="3012901" cy="1807741"/>
        </a:xfrm>
        <a:prstGeom prst="roundRect">
          <a:avLst>
            <a:gd name="adj" fmla="val 10000"/>
          </a:avLst>
        </a:prstGeom>
        <a:blipFill rotWithShape="0">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ru-RU" sz="6500" kern="1200" dirty="0"/>
        </a:p>
      </dsp:txBody>
      <dsp:txXfrm>
        <a:off x="4281090" y="869151"/>
        <a:ext cx="2907007" cy="1701847"/>
      </dsp:txXfrm>
    </dsp:sp>
    <dsp:sp modelId="{0F83DA68-A116-4088-9744-8084C0613D26}">
      <dsp:nvSpPr>
        <dsp:cNvPr id="0" name=""/>
        <dsp:cNvSpPr/>
      </dsp:nvSpPr>
      <dsp:spPr>
        <a:xfrm>
          <a:off x="7506180" y="1346475"/>
          <a:ext cx="638735" cy="7471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ru-RU" sz="3600" kern="1200"/>
        </a:p>
      </dsp:txBody>
      <dsp:txXfrm>
        <a:off x="7506180" y="1495915"/>
        <a:ext cx="447115" cy="448319"/>
      </dsp:txXfrm>
    </dsp:sp>
    <dsp:sp modelId="{9622B679-01C9-4F24-BBD6-D565562DAD57}">
      <dsp:nvSpPr>
        <dsp:cNvPr id="0" name=""/>
        <dsp:cNvSpPr/>
      </dsp:nvSpPr>
      <dsp:spPr>
        <a:xfrm>
          <a:off x="8446205" y="816204"/>
          <a:ext cx="3012901" cy="1807741"/>
        </a:xfrm>
        <a:prstGeom prst="roundRect">
          <a:avLst>
            <a:gd name="adj" fmla="val 10000"/>
          </a:avLst>
        </a:prstGeom>
        <a:blipFill rotWithShape="0">
          <a:blip xmlns:r="http://schemas.openxmlformats.org/officeDocument/2006/relationships" r:embed="rId3"/>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endParaRPr lang="ru-RU" sz="6500" kern="1200"/>
        </a:p>
      </dsp:txBody>
      <dsp:txXfrm>
        <a:off x="8499152" y="869151"/>
        <a:ext cx="2907007" cy="1701847"/>
      </dsp:txXfrm>
    </dsp:sp>
    <dsp:sp modelId="{F515098A-33B4-4193-BDFA-4FA45F80E4A4}">
      <dsp:nvSpPr>
        <dsp:cNvPr id="0" name=""/>
        <dsp:cNvSpPr/>
      </dsp:nvSpPr>
      <dsp:spPr>
        <a:xfrm rot="5400000">
          <a:off x="9633289" y="2834848"/>
          <a:ext cx="638735" cy="7471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endParaRPr lang="ru-RU" sz="3500" kern="1200"/>
        </a:p>
      </dsp:txBody>
      <dsp:txXfrm rot="-5400000">
        <a:off x="9728497" y="2889080"/>
        <a:ext cx="448319" cy="447115"/>
      </dsp:txXfrm>
    </dsp:sp>
    <dsp:sp modelId="{A81C6882-BA41-4C20-AE83-20FF7A211556}">
      <dsp:nvSpPr>
        <dsp:cNvPr id="0" name=""/>
        <dsp:cNvSpPr/>
      </dsp:nvSpPr>
      <dsp:spPr>
        <a:xfrm>
          <a:off x="8446205" y="3829106"/>
          <a:ext cx="3012901" cy="1807741"/>
        </a:xfrm>
        <a:prstGeom prst="roundRect">
          <a:avLst>
            <a:gd name="adj" fmla="val 10000"/>
          </a:avLst>
        </a:prstGeom>
        <a:blipFill rotWithShape="0">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endParaRPr lang="ru-RU" sz="6500" kern="1200"/>
        </a:p>
      </dsp:txBody>
      <dsp:txXfrm>
        <a:off x="8499152" y="3882053"/>
        <a:ext cx="2907007" cy="1701847"/>
      </dsp:txXfrm>
    </dsp:sp>
    <dsp:sp modelId="{68861EE8-7598-4A4F-808A-1917B516BA66}">
      <dsp:nvSpPr>
        <dsp:cNvPr id="0" name=""/>
        <dsp:cNvSpPr/>
      </dsp:nvSpPr>
      <dsp:spPr>
        <a:xfrm rot="10800000">
          <a:off x="7542335" y="4359377"/>
          <a:ext cx="638735" cy="7471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ru-RU" sz="3600" kern="1200"/>
        </a:p>
      </dsp:txBody>
      <dsp:txXfrm rot="10800000">
        <a:off x="7733955" y="4508817"/>
        <a:ext cx="447115" cy="448319"/>
      </dsp:txXfrm>
    </dsp:sp>
    <dsp:sp modelId="{0998A9C4-6349-4CEB-9D07-760B36B2B754}">
      <dsp:nvSpPr>
        <dsp:cNvPr id="0" name=""/>
        <dsp:cNvSpPr/>
      </dsp:nvSpPr>
      <dsp:spPr>
        <a:xfrm>
          <a:off x="4228143" y="3829106"/>
          <a:ext cx="3012901" cy="1807741"/>
        </a:xfrm>
        <a:prstGeom prst="roundRect">
          <a:avLst>
            <a:gd name="adj" fmla="val 10000"/>
          </a:avLst>
        </a:prstGeom>
        <a:blipFill rotWithShape="0">
          <a:blip xmlns:r="http://schemas.openxmlformats.org/officeDocument/2006/relationships" r:embed="rId4"/>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ru-RU" sz="6500" kern="1200" dirty="0"/>
        </a:p>
      </dsp:txBody>
      <dsp:txXfrm>
        <a:off x="4281090" y="3882053"/>
        <a:ext cx="2907007" cy="17018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xmlns="" id="{F4833195-C9E5-4263-A8CE-2957460BED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xmlns="" id="{BFC847F1-2BEE-46A1-AE3C-2BB710172D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B9BF13-A72D-417D-A899-DF3406B12651}" type="datetime1">
              <a:rPr lang="ru-RU" smtClean="0"/>
              <a:t>20.11.2022</a:t>
            </a:fld>
            <a:endParaRPr lang="ru-RU" dirty="0"/>
          </a:p>
        </p:txBody>
      </p:sp>
      <p:sp>
        <p:nvSpPr>
          <p:cNvPr id="4" name="Нижний колонтитул 3">
            <a:extLst>
              <a:ext uri="{FF2B5EF4-FFF2-40B4-BE49-F238E27FC236}">
                <a16:creationId xmlns:a16="http://schemas.microsoft.com/office/drawing/2014/main" xmlns="" id="{AFAEBA3F-5702-4425-9EFC-08D99BE2A3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xmlns="" id="{DC57BB94-30CC-4716-8E0F-B76CE8EDF4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B9F138-6F59-46F2-867F-C40065E313FC}" type="slidenum">
              <a:rPr lang="ru-RU" smtClean="0"/>
              <a:t>‹#›</a:t>
            </a:fld>
            <a:endParaRPr lang="ru-RU"/>
          </a:p>
        </p:txBody>
      </p:sp>
    </p:spTree>
    <p:extLst>
      <p:ext uri="{BB962C8B-B14F-4D97-AF65-F5344CB8AC3E}">
        <p14:creationId xmlns:p14="http://schemas.microsoft.com/office/powerpoint/2010/main" val="39495803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D2E19-CF2F-471F-9F15-A7E775576DA0}" type="datetime1">
              <a:rPr lang="ru-RU" smtClean="0"/>
              <a:pPr/>
              <a:t>20.11.2022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F5C41-B418-41F9-8BA6-2EC234803DA0}" type="slidenum">
              <a:rPr lang="ru-RU" noProof="0" smtClean="0"/>
              <a:t>‹#›</a:t>
            </a:fld>
            <a:endParaRPr lang="ru-RU" noProof="0"/>
          </a:p>
        </p:txBody>
      </p:sp>
    </p:spTree>
    <p:extLst>
      <p:ext uri="{BB962C8B-B14F-4D97-AF65-F5344CB8AC3E}">
        <p14:creationId xmlns:p14="http://schemas.microsoft.com/office/powerpoint/2010/main" val="3037453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Рисунок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Группа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Прямоугольник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Полилиния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Полилиния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Прямоугольник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Полилиния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Полилиния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Полилиния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Полилиния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Полилиния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Полилиния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Полилиния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Полилиния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Полилиния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Полилиния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Полилиния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Полилиния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Полилиния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Полилиния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Полилиния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Полилиния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Полилиния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Полилиния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Полилиния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Полилиния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Полилиния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Полилиния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Полилиния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Полилиния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Прямоугольник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Полилиния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Полилиния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Полилиния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Полилиния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Полилиния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Полилиния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Полилиния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Полилиния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Полилиния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Полилиния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Полилиния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Прямоугольник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Полилиния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Полилиния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Полилиния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Полилиния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Полилиния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Полилиния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Полилиния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Полилиния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Полилиния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Полилиния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Полилиния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Полилиния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Полилиния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Заголовок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ru-RU" noProof="0" smtClean="0"/>
              <a:t>Образец заголовка</a:t>
            </a:r>
            <a:endParaRPr lang="ru-RU" noProof="0"/>
          </a:p>
        </p:txBody>
      </p:sp>
      <p:sp>
        <p:nvSpPr>
          <p:cNvPr id="3" name="Подзаголовок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a:p>
        </p:txBody>
      </p:sp>
      <p:sp>
        <p:nvSpPr>
          <p:cNvPr id="4" name="Дата 3"/>
          <p:cNvSpPr>
            <a:spLocks noGrp="1"/>
          </p:cNvSpPr>
          <p:nvPr>
            <p:ph type="dt" sz="half" idx="10"/>
          </p:nvPr>
        </p:nvSpPr>
        <p:spPr>
          <a:xfrm>
            <a:off x="7077511" y="5410201"/>
            <a:ext cx="2743200" cy="365125"/>
          </a:xfrm>
        </p:spPr>
        <p:txBody>
          <a:bodyPr rtlCol="0"/>
          <a:lstStyle/>
          <a:p>
            <a:pPr rtl="0"/>
            <a:fld id="{0A09DCDA-6C68-4DD6-8446-65CF147B7F5A}" type="datetime1">
              <a:rPr lang="ru-RU" noProof="0" smtClean="0"/>
              <a:t>20.11.2022</a:t>
            </a:fld>
            <a:endParaRPr lang="ru-RU" noProof="0"/>
          </a:p>
        </p:txBody>
      </p:sp>
      <p:sp>
        <p:nvSpPr>
          <p:cNvPr id="5" name="Нижний колонтитул 4"/>
          <p:cNvSpPr>
            <a:spLocks noGrp="1"/>
          </p:cNvSpPr>
          <p:nvPr>
            <p:ph type="ftr" sz="quarter" idx="11"/>
          </p:nvPr>
        </p:nvSpPr>
        <p:spPr>
          <a:xfrm>
            <a:off x="1876424" y="5410201"/>
            <a:ext cx="5124886" cy="365125"/>
          </a:xfrm>
        </p:spPr>
        <p:txBody>
          <a:bodyPr rtlCol="0"/>
          <a:lstStyle/>
          <a:p>
            <a:pPr rtl="0"/>
            <a:endParaRPr lang="ru-RU" noProof="0"/>
          </a:p>
        </p:txBody>
      </p:sp>
      <p:sp>
        <p:nvSpPr>
          <p:cNvPr id="6" name="Номер слайда 5"/>
          <p:cNvSpPr>
            <a:spLocks noGrp="1"/>
          </p:cNvSpPr>
          <p:nvPr>
            <p:ph type="sldNum" sz="quarter" idx="12"/>
          </p:nvPr>
        </p:nvSpPr>
        <p:spPr>
          <a:xfrm>
            <a:off x="9896911" y="5410199"/>
            <a:ext cx="771089" cy="365125"/>
          </a:xfrm>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ый 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0" y="4304664"/>
            <a:ext cx="9912355" cy="819355"/>
          </a:xfrm>
        </p:spPr>
        <p:txBody>
          <a:bodyPr rtlCol="0" anchor="b">
            <a:normAutofit/>
          </a:bodyPr>
          <a:lstStyle>
            <a:lvl1pPr>
              <a:defRPr sz="3200"/>
            </a:lvl1pPr>
          </a:lstStyle>
          <a:p>
            <a:pPr rtl="0"/>
            <a:r>
              <a:rPr lang="ru-RU" noProof="0" smtClean="0"/>
              <a:t>Образец заголовка</a:t>
            </a:r>
            <a:endParaRPr lang="ru-RU" noProof="0"/>
          </a:p>
        </p:txBody>
      </p:sp>
      <p:sp>
        <p:nvSpPr>
          <p:cNvPr id="3" name="Рисунок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ru-RU" noProof="0"/>
              <a:t>Щелкните значок, чтобы добавить изображение</a:t>
            </a:r>
          </a:p>
        </p:txBody>
      </p:sp>
      <p:sp>
        <p:nvSpPr>
          <p:cNvPr id="4" name="Текст 3"/>
          <p:cNvSpPr>
            <a:spLocks noGrp="1"/>
          </p:cNvSpPr>
          <p:nvPr>
            <p:ph type="body" sz="half" idx="2"/>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EFAD2744-95BA-49DE-9684-0D4AB290254A}" type="datetime1">
              <a:rPr lang="ru-RU" noProof="0" smtClean="0"/>
              <a:t>20.11.2022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56" y="609600"/>
            <a:ext cx="9905955" cy="3429000"/>
          </a:xfrm>
        </p:spPr>
        <p:txBody>
          <a:bodyPr rtlCol="0" anchor="ctr">
            <a:normAutofit/>
          </a:bodyPr>
          <a:lstStyle>
            <a:lvl1pPr>
              <a:defRPr sz="3600"/>
            </a:lvl1pPr>
          </a:lstStyle>
          <a:p>
            <a:pPr rtl="0"/>
            <a:r>
              <a:rPr lang="ru-RU" noProof="0" smtClean="0"/>
              <a:t>Образец заголовка</a:t>
            </a:r>
            <a:endParaRPr lang="ru-RU" noProof="0"/>
          </a:p>
        </p:txBody>
      </p:sp>
      <p:sp>
        <p:nvSpPr>
          <p:cNvPr id="4" name="Текст 3"/>
          <p:cNvSpPr>
            <a:spLocks noGrp="1"/>
          </p:cNvSpPr>
          <p:nvPr>
            <p:ph type="body" sz="half" idx="2"/>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DEAEED31-2244-4CBE-A8BC-B13F3383B3F0}" type="datetime1">
              <a:rPr lang="ru-RU" noProof="0" smtClean="0"/>
              <a:t>20.11.2022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46212" y="609599"/>
            <a:ext cx="9302752" cy="2748429"/>
          </a:xfrm>
        </p:spPr>
        <p:txBody>
          <a:bodyPr rtlCol="0" anchor="ctr">
            <a:normAutofit/>
          </a:bodyPr>
          <a:lstStyle>
            <a:lvl1pPr>
              <a:defRPr sz="3600"/>
            </a:lvl1pPr>
          </a:lstStyle>
          <a:p>
            <a:pPr rtl="0"/>
            <a:r>
              <a:rPr lang="ru-RU" noProof="0" smtClean="0"/>
              <a:t>Образец заголовка</a:t>
            </a:r>
            <a:endParaRPr lang="ru-RU" noProof="0"/>
          </a:p>
        </p:txBody>
      </p:sp>
      <p:sp>
        <p:nvSpPr>
          <p:cNvPr id="12" name="Текст 3"/>
          <p:cNvSpPr>
            <a:spLocks noGrp="1"/>
          </p:cNvSpPr>
          <p:nvPr>
            <p:ph type="body" sz="half" idx="13"/>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4" name="Текст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1DD91D37-1F7A-4797-967C-216FDDFA340D}" type="datetime1">
              <a:rPr lang="ru-RU" noProof="0" smtClean="0"/>
              <a:t>20.11.2022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
        <p:nvSpPr>
          <p:cNvPr id="60" name="Надпись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u-RU" sz="8000" noProof="0">
                <a:solidFill>
                  <a:schemeClr val="tx1"/>
                </a:solidFill>
                <a:effectLst/>
              </a:rPr>
              <a:t>«</a:t>
            </a:r>
          </a:p>
        </p:txBody>
      </p:sp>
      <p:sp>
        <p:nvSpPr>
          <p:cNvPr id="61" name="Надпись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u-RU" sz="8000" noProof="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0" y="2134041"/>
            <a:ext cx="9906001" cy="2511835"/>
          </a:xfrm>
        </p:spPr>
        <p:txBody>
          <a:bodyPr rtlCol="0" anchor="b">
            <a:normAutofit/>
          </a:bodyPr>
          <a:lstStyle>
            <a:lvl1pPr>
              <a:defRPr sz="3600"/>
            </a:lvl1pPr>
          </a:lstStyle>
          <a:p>
            <a:pPr rtl="0"/>
            <a:r>
              <a:rPr lang="ru-RU" noProof="0" smtClean="0"/>
              <a:t>Образец заголовка</a:t>
            </a:r>
            <a:endParaRPr lang="ru-RU" noProof="0"/>
          </a:p>
        </p:txBody>
      </p:sp>
      <p:sp>
        <p:nvSpPr>
          <p:cNvPr id="4" name="Текст 3"/>
          <p:cNvSpPr>
            <a:spLocks noGrp="1"/>
          </p:cNvSpPr>
          <p:nvPr>
            <p:ph type="body" sz="half" idx="2"/>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AD88EACF-247A-4A13-B4FD-03252124E00E}" type="datetime1">
              <a:rPr lang="ru-RU" noProof="0" smtClean="0"/>
              <a:t>20.11.2022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ойной столбец">
    <p:spTree>
      <p:nvGrpSpPr>
        <p:cNvPr id="1" name=""/>
        <p:cNvGrpSpPr/>
        <p:nvPr/>
      </p:nvGrpSpPr>
      <p:grpSpPr>
        <a:xfrm>
          <a:off x="0" y="0"/>
          <a:ext cx="0" cy="0"/>
          <a:chOff x="0" y="0"/>
          <a:chExt cx="0" cy="0"/>
        </a:xfrm>
      </p:grpSpPr>
      <p:sp>
        <p:nvSpPr>
          <p:cNvPr id="15" name="Заголовок 1"/>
          <p:cNvSpPr>
            <a:spLocks noGrp="1"/>
          </p:cNvSpPr>
          <p:nvPr>
            <p:ph type="title"/>
          </p:nvPr>
        </p:nvSpPr>
        <p:spPr>
          <a:xfrm>
            <a:off x="1141413" y="609600"/>
            <a:ext cx="9905998" cy="1905000"/>
          </a:xfrm>
        </p:spPr>
        <p:txBody>
          <a:bodyPr rtlCol="0"/>
          <a:lstStyle/>
          <a:p>
            <a:pPr rtl="0"/>
            <a:r>
              <a:rPr lang="ru-RU" noProof="0" smtClean="0"/>
              <a:t>Образец заголовка</a:t>
            </a:r>
            <a:endParaRPr lang="ru-RU" noProof="0"/>
          </a:p>
        </p:txBody>
      </p:sp>
      <p:sp>
        <p:nvSpPr>
          <p:cNvPr id="7" name="Текст 2"/>
          <p:cNvSpPr>
            <a:spLocks noGrp="1"/>
          </p:cNvSpPr>
          <p:nvPr>
            <p:ph type="body" idx="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8" name="Текст 3"/>
          <p:cNvSpPr>
            <a:spLocks noGrp="1"/>
          </p:cNvSpPr>
          <p:nvPr>
            <p:ph type="body" sz="half" idx="15"/>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9" name="Текст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10" name="Текст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11" name="Текст 4"/>
          <p:cNvSpPr>
            <a:spLocks noGrp="1"/>
          </p:cNvSpPr>
          <p:nvPr>
            <p:ph type="body" sz="quarter" idx="13"/>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12" name="Текст 3"/>
          <p:cNvSpPr>
            <a:spLocks noGrp="1"/>
          </p:cNvSpPr>
          <p:nvPr>
            <p:ph type="body" sz="half" idx="17"/>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3" name="Дата 2"/>
          <p:cNvSpPr>
            <a:spLocks noGrp="1"/>
          </p:cNvSpPr>
          <p:nvPr>
            <p:ph type="dt" sz="half" idx="10"/>
          </p:nvPr>
        </p:nvSpPr>
        <p:spPr/>
        <p:txBody>
          <a:bodyPr rtlCol="0"/>
          <a:lstStyle/>
          <a:p>
            <a:pPr rtl="0"/>
            <a:fld id="{CC1A4C29-CE33-43C4-BB77-810F5569556E}" type="datetime1">
              <a:rPr lang="ru-RU" noProof="0" smtClean="0"/>
              <a:t>20.11.2022</a:t>
            </a:fld>
            <a:endParaRPr lang="ru-RU" noProof="0"/>
          </a:p>
        </p:txBody>
      </p:sp>
      <p:sp>
        <p:nvSpPr>
          <p:cNvPr id="4" name="Нижний колонтитул 3"/>
          <p:cNvSpPr>
            <a:spLocks noGrp="1"/>
          </p:cNvSpPr>
          <p:nvPr>
            <p:ph type="ftr" sz="quarter" idx="11"/>
          </p:nvPr>
        </p:nvSpPr>
        <p:spPr/>
        <p:txBody>
          <a:bodyPr rtlCol="0"/>
          <a:lstStyle/>
          <a:p>
            <a:pPr rtl="0"/>
            <a:endParaRPr lang="ru-RU" noProof="0"/>
          </a:p>
        </p:txBody>
      </p:sp>
      <p:sp>
        <p:nvSpPr>
          <p:cNvPr id="5" name="Номер слайда 4"/>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Заголовок 1"/>
          <p:cNvSpPr>
            <a:spLocks noGrp="1"/>
          </p:cNvSpPr>
          <p:nvPr>
            <p:ph type="title"/>
          </p:nvPr>
        </p:nvSpPr>
        <p:spPr>
          <a:xfrm>
            <a:off x="1141411" y="609600"/>
            <a:ext cx="9905999" cy="1905000"/>
          </a:xfrm>
        </p:spPr>
        <p:txBody>
          <a:bodyPr rtlCol="0"/>
          <a:lstStyle/>
          <a:p>
            <a:pPr rtl="0"/>
            <a:r>
              <a:rPr lang="ru-RU" noProof="0" smtClean="0"/>
              <a:t>Образец заголовка</a:t>
            </a:r>
            <a:endParaRPr lang="ru-RU" noProof="0"/>
          </a:p>
        </p:txBody>
      </p:sp>
      <p:sp>
        <p:nvSpPr>
          <p:cNvPr id="19" name="Текст 2"/>
          <p:cNvSpPr>
            <a:spLocks noGrp="1"/>
          </p:cNvSpPr>
          <p:nvPr>
            <p:ph type="body" idx="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20" name="Рисунок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ru-RU" noProof="0"/>
              <a:t>Щелкните значок, чтобы добавить изображение</a:t>
            </a:r>
          </a:p>
        </p:txBody>
      </p:sp>
      <p:sp>
        <p:nvSpPr>
          <p:cNvPr id="21" name="Текст 3"/>
          <p:cNvSpPr>
            <a:spLocks noGrp="1"/>
          </p:cNvSpPr>
          <p:nvPr>
            <p:ph type="body" sz="half" idx="18"/>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22" name="Текст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23" name="Рисунок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ru-RU" noProof="0"/>
              <a:t>Щелкните значок, чтобы добавить изображение</a:t>
            </a:r>
          </a:p>
        </p:txBody>
      </p:sp>
      <p:sp>
        <p:nvSpPr>
          <p:cNvPr id="24" name="Текст 3"/>
          <p:cNvSpPr>
            <a:spLocks noGrp="1"/>
          </p:cNvSpPr>
          <p:nvPr>
            <p:ph type="body" sz="half" idx="19"/>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25" name="Текст 4"/>
          <p:cNvSpPr>
            <a:spLocks noGrp="1"/>
          </p:cNvSpPr>
          <p:nvPr>
            <p:ph type="body" sz="quarter" idx="13"/>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26" name="Рисунок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ru-RU" noProof="0"/>
              <a:t>Щелкните значок, чтобы добавить изображение</a:t>
            </a:r>
          </a:p>
        </p:txBody>
      </p:sp>
      <p:sp>
        <p:nvSpPr>
          <p:cNvPr id="27" name="Текст 3"/>
          <p:cNvSpPr>
            <a:spLocks noGrp="1"/>
          </p:cNvSpPr>
          <p:nvPr>
            <p:ph type="body" sz="half" idx="20"/>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3" name="Дата 2"/>
          <p:cNvSpPr>
            <a:spLocks noGrp="1"/>
          </p:cNvSpPr>
          <p:nvPr>
            <p:ph type="dt" sz="half" idx="10"/>
          </p:nvPr>
        </p:nvSpPr>
        <p:spPr/>
        <p:txBody>
          <a:bodyPr rtlCol="0"/>
          <a:lstStyle/>
          <a:p>
            <a:pPr rtl="0"/>
            <a:fld id="{F25885BD-9BEB-4A8B-A727-6661A26E5E49}" type="datetime1">
              <a:rPr lang="ru-RU" noProof="0" smtClean="0"/>
              <a:t>20.11.2022</a:t>
            </a:fld>
            <a:endParaRPr lang="ru-RU" noProof="0"/>
          </a:p>
        </p:txBody>
      </p:sp>
      <p:sp>
        <p:nvSpPr>
          <p:cNvPr id="4" name="Нижний колонтитул 3"/>
          <p:cNvSpPr>
            <a:spLocks noGrp="1"/>
          </p:cNvSpPr>
          <p:nvPr>
            <p:ph type="ftr" sz="quarter" idx="11"/>
          </p:nvPr>
        </p:nvSpPr>
        <p:spPr/>
        <p:txBody>
          <a:bodyPr rtlCol="0"/>
          <a:lstStyle/>
          <a:p>
            <a:pPr rtl="0"/>
            <a:endParaRPr lang="ru-RU" noProof="0"/>
          </a:p>
        </p:txBody>
      </p:sp>
      <p:sp>
        <p:nvSpPr>
          <p:cNvPr id="5" name="Номер слайда 4"/>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a:p>
        </p:txBody>
      </p:sp>
      <p:sp>
        <p:nvSpPr>
          <p:cNvPr id="3" name="Вертикальный текст 2"/>
          <p:cNvSpPr>
            <a:spLocks noGrp="1"/>
          </p:cNvSpPr>
          <p:nvPr>
            <p:ph type="body" orient="vert" idx="1"/>
          </p:nvPr>
        </p:nvSpPr>
        <p:spPr/>
        <p:txBody>
          <a:bodyPr vert="eaVert" rtlCol="0" anchor="t"/>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Дата 3"/>
          <p:cNvSpPr>
            <a:spLocks noGrp="1"/>
          </p:cNvSpPr>
          <p:nvPr>
            <p:ph type="dt" sz="half" idx="10"/>
          </p:nvPr>
        </p:nvSpPr>
        <p:spPr/>
        <p:txBody>
          <a:bodyPr rtlCol="0"/>
          <a:lstStyle/>
          <a:p>
            <a:pPr rtl="0"/>
            <a:fld id="{8A5A7D2E-8A04-4F23-AB60-8923863D0EAE}" type="datetime1">
              <a:rPr lang="ru-RU" noProof="0" smtClean="0"/>
              <a:t>20.11.2022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042400" y="609599"/>
            <a:ext cx="2005011" cy="5181601"/>
          </a:xfrm>
        </p:spPr>
        <p:txBody>
          <a:bodyPr vert="eaVert" rtlCol="0"/>
          <a:lstStyle/>
          <a:p>
            <a:pPr rtl="0"/>
            <a:r>
              <a:rPr lang="ru-RU" noProof="0" smtClean="0"/>
              <a:t>Образец заголовка</a:t>
            </a:r>
            <a:endParaRPr lang="ru-RU" noProof="0"/>
          </a:p>
        </p:txBody>
      </p:sp>
      <p:sp>
        <p:nvSpPr>
          <p:cNvPr id="3" name="Вертикальный текст 2"/>
          <p:cNvSpPr>
            <a:spLocks noGrp="1"/>
          </p:cNvSpPr>
          <p:nvPr>
            <p:ph type="body" orient="vert" idx="1"/>
          </p:nvPr>
        </p:nvSpPr>
        <p:spPr>
          <a:xfrm>
            <a:off x="1141410" y="609599"/>
            <a:ext cx="7748590" cy="5181601"/>
          </a:xfrm>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Дата 3"/>
          <p:cNvSpPr>
            <a:spLocks noGrp="1"/>
          </p:cNvSpPr>
          <p:nvPr>
            <p:ph type="dt" sz="half" idx="10"/>
          </p:nvPr>
        </p:nvSpPr>
        <p:spPr/>
        <p:txBody>
          <a:bodyPr rtlCol="0"/>
          <a:lstStyle/>
          <a:p>
            <a:pPr rtl="0"/>
            <a:fld id="{ED9C7C07-008E-4E9E-A1A7-D0FC97334312}" type="datetime1">
              <a:rPr lang="ru-RU" noProof="0" smtClean="0"/>
              <a:t>20.11.2022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a:p>
        </p:txBody>
      </p:sp>
      <p:sp>
        <p:nvSpPr>
          <p:cNvPr id="3" name="Объект 2"/>
          <p:cNvSpPr>
            <a:spLocks noGrp="1"/>
          </p:cNvSpPr>
          <p:nvPr>
            <p:ph idx="1"/>
          </p:nvPr>
        </p:nvSpPr>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Дата 3"/>
          <p:cNvSpPr>
            <a:spLocks noGrp="1"/>
          </p:cNvSpPr>
          <p:nvPr>
            <p:ph type="dt" sz="half" idx="10"/>
          </p:nvPr>
        </p:nvSpPr>
        <p:spPr/>
        <p:txBody>
          <a:bodyPr rtlCol="0"/>
          <a:lstStyle/>
          <a:p>
            <a:pPr rtl="0"/>
            <a:fld id="{4A67D0E1-DD4F-4C08-80BF-60244822F39C}" type="datetime1">
              <a:rPr lang="ru-RU" noProof="0" smtClean="0"/>
              <a:t>20.11.2022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1" y="1419226"/>
            <a:ext cx="9906000" cy="2852737"/>
          </a:xfrm>
        </p:spPr>
        <p:txBody>
          <a:bodyPr rtlCol="0" anchor="b">
            <a:normAutofit/>
          </a:bodyPr>
          <a:lstStyle>
            <a:lvl1pPr>
              <a:defRPr sz="3600"/>
            </a:lvl1pPr>
          </a:lstStyle>
          <a:p>
            <a:pPr rtl="0"/>
            <a:r>
              <a:rPr lang="ru-RU" noProof="0" smtClean="0"/>
              <a:t>Образец заголовка</a:t>
            </a:r>
            <a:endParaRPr lang="ru-RU" noProof="0"/>
          </a:p>
        </p:txBody>
      </p:sp>
      <p:sp>
        <p:nvSpPr>
          <p:cNvPr id="3" name="Текст 2"/>
          <p:cNvSpPr>
            <a:spLocks noGrp="1"/>
          </p:cNvSpPr>
          <p:nvPr>
            <p:ph type="body" idx="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smtClean="0"/>
              <a:t>Образец текста</a:t>
            </a:r>
          </a:p>
        </p:txBody>
      </p:sp>
      <p:sp>
        <p:nvSpPr>
          <p:cNvPr id="4" name="Дата 3"/>
          <p:cNvSpPr>
            <a:spLocks noGrp="1"/>
          </p:cNvSpPr>
          <p:nvPr>
            <p:ph type="dt" sz="half" idx="10"/>
          </p:nvPr>
        </p:nvSpPr>
        <p:spPr/>
        <p:txBody>
          <a:bodyPr rtlCol="0"/>
          <a:lstStyle/>
          <a:p>
            <a:pPr rtl="0"/>
            <a:fld id="{2A05FC60-C255-4F21-9807-206DD42B1BB3}" type="datetime1">
              <a:rPr lang="ru-RU" noProof="0" smtClean="0"/>
              <a:t>20.11.2022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a:p>
        </p:txBody>
      </p:sp>
      <p:sp>
        <p:nvSpPr>
          <p:cNvPr id="3" name="Объект 2"/>
          <p:cNvSpPr>
            <a:spLocks noGrp="1"/>
          </p:cNvSpPr>
          <p:nvPr>
            <p:ph sz="half" idx="1"/>
          </p:nvPr>
        </p:nvSpPr>
        <p:spPr>
          <a:xfrm>
            <a:off x="1141410" y="2249486"/>
            <a:ext cx="4878389" cy="3541714"/>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Объект 3"/>
          <p:cNvSpPr>
            <a:spLocks noGrp="1"/>
          </p:cNvSpPr>
          <p:nvPr>
            <p:ph sz="half" idx="2"/>
          </p:nvPr>
        </p:nvSpPr>
        <p:spPr>
          <a:xfrm>
            <a:off x="6172200" y="2249486"/>
            <a:ext cx="4875211" cy="3541714"/>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5" name="Дата 4"/>
          <p:cNvSpPr>
            <a:spLocks noGrp="1"/>
          </p:cNvSpPr>
          <p:nvPr>
            <p:ph type="dt" sz="half" idx="10"/>
          </p:nvPr>
        </p:nvSpPr>
        <p:spPr/>
        <p:txBody>
          <a:bodyPr rtlCol="0"/>
          <a:lstStyle/>
          <a:p>
            <a:pPr rtl="0"/>
            <a:fld id="{6C360DDE-5CC6-4B6F-B427-1EEFB82C7CF3}" type="datetime1">
              <a:rPr lang="ru-RU" noProof="0" smtClean="0"/>
              <a:t>20.11.2022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1" y="619126"/>
            <a:ext cx="9906000" cy="1477961"/>
          </a:xfrm>
        </p:spPr>
        <p:txBody>
          <a:bodyPr rtlCol="0"/>
          <a:lstStyle/>
          <a:p>
            <a:pPr rtl="0"/>
            <a:r>
              <a:rPr lang="ru-RU" noProof="0" smtClean="0"/>
              <a:t>Образец заголовка</a:t>
            </a:r>
            <a:endParaRPr lang="ru-RU" noProof="0"/>
          </a:p>
        </p:txBody>
      </p:sp>
      <p:sp>
        <p:nvSpPr>
          <p:cNvPr id="3" name="Текст 2"/>
          <p:cNvSpPr>
            <a:spLocks noGrp="1"/>
          </p:cNvSpPr>
          <p:nvPr>
            <p:ph type="body" idx="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4" name="Объект 3"/>
          <p:cNvSpPr>
            <a:spLocks noGrp="1"/>
          </p:cNvSpPr>
          <p:nvPr>
            <p:ph sz="half" idx="2"/>
          </p:nvPr>
        </p:nvSpPr>
        <p:spPr>
          <a:xfrm>
            <a:off x="1141410" y="3073397"/>
            <a:ext cx="4878391" cy="2717801"/>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5" name="Текст 4"/>
          <p:cNvSpPr>
            <a:spLocks noGrp="1"/>
          </p:cNvSpPr>
          <p:nvPr>
            <p:ph type="body" sz="quarter" idx="3"/>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6" name="Объект 5"/>
          <p:cNvSpPr>
            <a:spLocks noGrp="1"/>
          </p:cNvSpPr>
          <p:nvPr>
            <p:ph sz="quarter" idx="4"/>
          </p:nvPr>
        </p:nvSpPr>
        <p:spPr>
          <a:xfrm>
            <a:off x="6172200" y="3073397"/>
            <a:ext cx="4875210" cy="2717801"/>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7" name="Дата 6"/>
          <p:cNvSpPr>
            <a:spLocks noGrp="1"/>
          </p:cNvSpPr>
          <p:nvPr>
            <p:ph type="dt" sz="half" idx="10"/>
          </p:nvPr>
        </p:nvSpPr>
        <p:spPr/>
        <p:txBody>
          <a:bodyPr rtlCol="0"/>
          <a:lstStyle/>
          <a:p>
            <a:pPr rtl="0"/>
            <a:fld id="{2095483B-7CE3-4B9D-917F-54421BF8CE9B}" type="datetime1">
              <a:rPr lang="ru-RU" noProof="0" smtClean="0"/>
              <a:t>20.11.2022</a:t>
            </a:fld>
            <a:endParaRPr lang="ru-RU" noProof="0"/>
          </a:p>
        </p:txBody>
      </p:sp>
      <p:sp>
        <p:nvSpPr>
          <p:cNvPr id="8" name="Нижний колонтитул 7"/>
          <p:cNvSpPr>
            <a:spLocks noGrp="1"/>
          </p:cNvSpPr>
          <p:nvPr>
            <p:ph type="ftr" sz="quarter" idx="11"/>
          </p:nvPr>
        </p:nvSpPr>
        <p:spPr/>
        <p:txBody>
          <a:bodyPr rtlCol="0"/>
          <a:lstStyle/>
          <a:p>
            <a:pPr rtl="0"/>
            <a:endParaRPr lang="ru-RU" noProof="0"/>
          </a:p>
        </p:txBody>
      </p:sp>
      <p:sp>
        <p:nvSpPr>
          <p:cNvPr id="9" name="Номер слайда 8"/>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a:p>
        </p:txBody>
      </p:sp>
      <p:sp>
        <p:nvSpPr>
          <p:cNvPr id="3" name="Дата 2"/>
          <p:cNvSpPr>
            <a:spLocks noGrp="1"/>
          </p:cNvSpPr>
          <p:nvPr>
            <p:ph type="dt" sz="half" idx="10"/>
          </p:nvPr>
        </p:nvSpPr>
        <p:spPr/>
        <p:txBody>
          <a:bodyPr rtlCol="0"/>
          <a:lstStyle/>
          <a:p>
            <a:pPr rtl="0"/>
            <a:fld id="{2E10351B-002D-46D5-87AC-08F1EF3DEDDA}" type="datetime1">
              <a:rPr lang="ru-RU" noProof="0" smtClean="0"/>
              <a:t>20.11.2022</a:t>
            </a:fld>
            <a:endParaRPr lang="ru-RU" noProof="0"/>
          </a:p>
        </p:txBody>
      </p:sp>
      <p:sp>
        <p:nvSpPr>
          <p:cNvPr id="4" name="Нижний колонтитул 3"/>
          <p:cNvSpPr>
            <a:spLocks noGrp="1"/>
          </p:cNvSpPr>
          <p:nvPr>
            <p:ph type="ftr" sz="quarter" idx="11"/>
          </p:nvPr>
        </p:nvSpPr>
        <p:spPr/>
        <p:txBody>
          <a:bodyPr rtlCol="0"/>
          <a:lstStyle/>
          <a:p>
            <a:pPr rtl="0"/>
            <a:endParaRPr lang="ru-RU" noProof="0"/>
          </a:p>
        </p:txBody>
      </p:sp>
      <p:sp>
        <p:nvSpPr>
          <p:cNvPr id="5" name="Номер слайда 4"/>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285514F2-9BA9-4268-858C-2727BB5C5F5A}" type="datetime1">
              <a:rPr lang="ru-RU" noProof="0" smtClean="0"/>
              <a:t>20.11.2022</a:t>
            </a:fld>
            <a:endParaRPr lang="ru-RU" noProof="0"/>
          </a:p>
        </p:txBody>
      </p:sp>
      <p:sp>
        <p:nvSpPr>
          <p:cNvPr id="3" name="Нижний колонтитул 2"/>
          <p:cNvSpPr>
            <a:spLocks noGrp="1"/>
          </p:cNvSpPr>
          <p:nvPr>
            <p:ph type="ftr" sz="quarter" idx="11"/>
          </p:nvPr>
        </p:nvSpPr>
        <p:spPr/>
        <p:txBody>
          <a:bodyPr rtlCol="0"/>
          <a:lstStyle/>
          <a:p>
            <a:pPr rtl="0"/>
            <a:endParaRPr lang="ru-RU" noProof="0"/>
          </a:p>
        </p:txBody>
      </p:sp>
      <p:sp>
        <p:nvSpPr>
          <p:cNvPr id="4" name="Номер слайда 3"/>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6705" y="609601"/>
            <a:ext cx="3856037" cy="1639884"/>
          </a:xfrm>
        </p:spPr>
        <p:txBody>
          <a:bodyPr rtlCol="0" anchor="b"/>
          <a:lstStyle>
            <a:lvl1pPr>
              <a:defRPr sz="3200"/>
            </a:lvl1pPr>
          </a:lstStyle>
          <a:p>
            <a:pPr rtl="0"/>
            <a:r>
              <a:rPr lang="ru-RU" noProof="0" smtClean="0"/>
              <a:t>Образец заголовка</a:t>
            </a:r>
            <a:endParaRPr lang="ru-RU" noProof="0"/>
          </a:p>
        </p:txBody>
      </p:sp>
      <p:sp>
        <p:nvSpPr>
          <p:cNvPr id="3" name="Объект 2"/>
          <p:cNvSpPr>
            <a:spLocks noGrp="1"/>
          </p:cNvSpPr>
          <p:nvPr>
            <p:ph idx="1"/>
          </p:nvPr>
        </p:nvSpPr>
        <p:spPr>
          <a:xfrm>
            <a:off x="5156200" y="592666"/>
            <a:ext cx="5891209" cy="5198534"/>
          </a:xfrm>
        </p:spPr>
        <p:txBody>
          <a:bodyPr rtlCol="0" anchor="ct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Текст 3"/>
          <p:cNvSpPr>
            <a:spLocks noGrp="1"/>
          </p:cNvSpPr>
          <p:nvPr>
            <p:ph type="body" sz="half" idx="2"/>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1AF34AB7-CE0A-46C5-B378-98945AFF09E3}" type="datetime1">
              <a:rPr lang="ru-RU" noProof="0" smtClean="0"/>
              <a:t>20.11.2022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609600"/>
            <a:ext cx="5934508" cy="1639886"/>
          </a:xfrm>
        </p:spPr>
        <p:txBody>
          <a:bodyPr rtlCol="0" anchor="b"/>
          <a:lstStyle>
            <a:lvl1pPr>
              <a:defRPr sz="3200"/>
            </a:lvl1pPr>
          </a:lstStyle>
          <a:p>
            <a:pPr rtl="0"/>
            <a:r>
              <a:rPr lang="ru-RU" noProof="0" smtClean="0"/>
              <a:t>Образец заголовка</a:t>
            </a:r>
            <a:endParaRPr lang="ru-RU" noProof="0"/>
          </a:p>
        </p:txBody>
      </p:sp>
      <p:sp>
        <p:nvSpPr>
          <p:cNvPr id="3" name="Рисунок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a:t>Щелкните значок, чтобы добавить изображение</a:t>
            </a:r>
          </a:p>
        </p:txBody>
      </p:sp>
      <p:sp>
        <p:nvSpPr>
          <p:cNvPr id="4" name="Текст 3"/>
          <p:cNvSpPr>
            <a:spLocks noGrp="1"/>
          </p:cNvSpPr>
          <p:nvPr>
            <p:ph type="body" sz="half" idx="2"/>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7464A012-96FC-4472-A49F-0C69B370515E}" type="datetime1">
              <a:rPr lang="ru-RU" noProof="0" smtClean="0"/>
              <a:t>20.11.2022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Рисунок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Группа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Группа 8"/>
            <p:cNvGrpSpPr/>
            <p:nvPr/>
          </p:nvGrpSpPr>
          <p:grpSpPr>
            <a:xfrm>
              <a:off x="-14288" y="0"/>
              <a:ext cx="1220788" cy="6858001"/>
              <a:chOff x="-14288" y="0"/>
              <a:chExt cx="1220788" cy="6858001"/>
            </a:xfrm>
            <a:grpFill/>
          </p:grpSpPr>
          <p:sp>
            <p:nvSpPr>
              <p:cNvPr id="21" name="Прямоугольник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Полилиния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Полилиния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Полилиния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Полилиния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Полилиния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Полилиния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Полилиния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Полилиния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Полилиния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Полилиния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Линия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Полилиния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Полилиния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Полилиния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Полилиния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Прямоугольник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Полилиния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Полилиния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Полилиния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Полилиния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Полилиния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Полилиния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Полилиния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Полилиния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Полилиния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Полилиния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Группа 9"/>
            <p:cNvGrpSpPr/>
            <p:nvPr/>
          </p:nvGrpSpPr>
          <p:grpSpPr>
            <a:xfrm>
              <a:off x="11364912" y="0"/>
              <a:ext cx="674688" cy="6848476"/>
              <a:chOff x="11364912" y="0"/>
              <a:chExt cx="674688" cy="6848476"/>
            </a:xfrm>
            <a:grpFill/>
          </p:grpSpPr>
          <p:sp>
            <p:nvSpPr>
              <p:cNvPr id="11" name="Полилиния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Полилиния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Полилиния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Полилиния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Полилиния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Полилиния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Полилиния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Полилиния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Полилиния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Прямоугольник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Заголовок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ru-RU" noProof="0"/>
          </a:p>
        </p:txBody>
      </p:sp>
      <p:sp>
        <p:nvSpPr>
          <p:cNvPr id="3" name="Текст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7967F47F-7408-4457-870A-C83435B50328}" type="datetime1">
              <a:rPr lang="ru-RU" noProof="0" smtClean="0"/>
              <a:t>20.11.2022</a:t>
            </a:fld>
            <a:endParaRPr lang="ru-RU" noProof="0"/>
          </a:p>
        </p:txBody>
      </p:sp>
      <p:sp>
        <p:nvSpPr>
          <p:cNvPr id="5" name="Нижний колонтитул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ru-RU" noProof="0"/>
          </a:p>
        </p:txBody>
      </p:sp>
      <p:sp>
        <p:nvSpPr>
          <p:cNvPr id="6" name="Номер слайда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ru-RU" noProof="0" smtClean="0"/>
              <a:pPr/>
              <a:t>‹#›</a:t>
            </a:fld>
            <a:endParaRPr lang="ru-RU" noProof="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b="1" dirty="0"/>
              <a:t>Windows admin password recovery</a:t>
            </a:r>
            <a:endParaRPr lang="ru-RU" dirty="0"/>
          </a:p>
        </p:txBody>
      </p:sp>
      <p:sp>
        <p:nvSpPr>
          <p:cNvPr id="3" name="Подзаголовок 2"/>
          <p:cNvSpPr>
            <a:spLocks noGrp="1"/>
          </p:cNvSpPr>
          <p:nvPr>
            <p:ph type="subTitle" idx="1"/>
          </p:nvPr>
        </p:nvSpPr>
        <p:spPr/>
        <p:txBody>
          <a:bodyPr/>
          <a:lstStyle/>
          <a:p>
            <a:r>
              <a:rPr lang="en-US" dirty="0" smtClean="0"/>
              <a:t> </a:t>
            </a:r>
            <a:endParaRPr lang="ru-RU" dirty="0"/>
          </a:p>
        </p:txBody>
      </p:sp>
    </p:spTree>
    <p:extLst>
      <p:ext uri="{BB962C8B-B14F-4D97-AF65-F5344CB8AC3E}">
        <p14:creationId xmlns:p14="http://schemas.microsoft.com/office/powerpoint/2010/main" val="227389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a:t>Reset Forgotten Admin Password on Windows 10 with Windows Password Reset Tool</a:t>
            </a:r>
            <a:br>
              <a:rPr lang="en-US" b="1" dirty="0"/>
            </a:br>
            <a:endParaRPr lang="ru-RU" dirty="0"/>
          </a:p>
        </p:txBody>
      </p:sp>
      <p:sp>
        <p:nvSpPr>
          <p:cNvPr id="3" name="Объект 2"/>
          <p:cNvSpPr>
            <a:spLocks noGrp="1"/>
          </p:cNvSpPr>
          <p:nvPr>
            <p:ph idx="1"/>
          </p:nvPr>
        </p:nvSpPr>
        <p:spPr>
          <a:xfrm>
            <a:off x="914400" y="1763486"/>
            <a:ext cx="10567851" cy="4924697"/>
          </a:xfrm>
        </p:spPr>
        <p:txBody>
          <a:bodyPr>
            <a:normAutofit fontScale="77500" lnSpcReduction="20000"/>
          </a:bodyPr>
          <a:lstStyle/>
          <a:p>
            <a:pPr marL="0" indent="0">
              <a:buNone/>
            </a:pPr>
            <a:r>
              <a:rPr lang="en-US" dirty="0"/>
              <a:t>The PassFab 4WinKey is software exclusively designed to help you resolve all the password related problems on your PC. This software is a complete package that not only lets you reset the passwords but also create/delete the accounts and remove the password from any account in simple steps. If you want to use this incredible tool to reset admin password Windows 10, download it here and use it as follows</a:t>
            </a:r>
            <a:r>
              <a:rPr lang="en-US" dirty="0" smtClean="0"/>
              <a:t>:</a:t>
            </a:r>
          </a:p>
          <a:p>
            <a:pPr marL="457200" indent="-457200">
              <a:buFont typeface="+mj-lt"/>
              <a:buAutoNum type="arabicPeriod"/>
            </a:pPr>
            <a:r>
              <a:rPr lang="en-US" dirty="0"/>
              <a:t>Download, install and launch PassFab 4WinKey on any PC</a:t>
            </a:r>
            <a:r>
              <a:rPr lang="en-US" dirty="0" smtClean="0"/>
              <a:t>.</a:t>
            </a:r>
          </a:p>
          <a:p>
            <a:pPr marL="457200" indent="-457200">
              <a:buFont typeface="+mj-lt"/>
              <a:buAutoNum type="arabicPeriod"/>
            </a:pPr>
            <a:r>
              <a:rPr lang="en-US" dirty="0"/>
              <a:t>Plug in the USB drive and choose it from the list. Click Next</a:t>
            </a:r>
            <a:r>
              <a:rPr lang="en-US" dirty="0" smtClean="0"/>
              <a:t>.</a:t>
            </a:r>
          </a:p>
          <a:p>
            <a:pPr marL="457200" indent="-457200">
              <a:buFont typeface="+mj-lt"/>
              <a:buAutoNum type="arabicPeriod"/>
            </a:pPr>
            <a:r>
              <a:rPr lang="en-US" dirty="0"/>
              <a:t>Let the instructions burn on the drive and plug it out once completed</a:t>
            </a:r>
            <a:r>
              <a:rPr lang="en-US" dirty="0" smtClean="0"/>
              <a:t>.</a:t>
            </a:r>
          </a:p>
          <a:p>
            <a:pPr marL="457200" indent="-457200">
              <a:buFont typeface="+mj-lt"/>
              <a:buAutoNum type="arabicPeriod"/>
            </a:pPr>
            <a:r>
              <a:rPr lang="en-US" dirty="0"/>
              <a:t>Plug the USB drive into the locked PC and restart it. And press the boot key to enter the Boot menu.</a:t>
            </a:r>
          </a:p>
          <a:p>
            <a:pPr marL="457200" indent="-457200">
              <a:buFont typeface="+mj-lt"/>
              <a:buAutoNum type="arabicPeriod"/>
            </a:pPr>
            <a:r>
              <a:rPr lang="en-US" dirty="0"/>
              <a:t>Set your USB device on priority and press F10 to save settings. And choose the Windows system and click Next.</a:t>
            </a:r>
          </a:p>
          <a:p>
            <a:pPr marL="457200" indent="-457200">
              <a:buFont typeface="+mj-lt"/>
              <a:buAutoNum type="arabicPeriod"/>
            </a:pPr>
            <a:r>
              <a:rPr lang="en-US" dirty="0"/>
              <a:t>Choose the account for which you want to reset the password. Meantime, choose the Reset Account Password option from the list and click Next.</a:t>
            </a:r>
          </a:p>
          <a:p>
            <a:pPr marL="457200" indent="-457200">
              <a:buFont typeface="+mj-lt"/>
              <a:buAutoNum type="arabicPeriod"/>
            </a:pPr>
            <a:r>
              <a:rPr lang="en-US" dirty="0"/>
              <a:t>Enter the new password and click </a:t>
            </a:r>
            <a:r>
              <a:rPr lang="en-US"/>
              <a:t>Reset</a:t>
            </a:r>
            <a:r>
              <a:rPr lang="en-US" smtClean="0"/>
              <a:t>.</a:t>
            </a:r>
            <a:endParaRPr lang="en-US" dirty="0"/>
          </a:p>
        </p:txBody>
      </p:sp>
    </p:spTree>
    <p:extLst>
      <p:ext uri="{BB962C8B-B14F-4D97-AF65-F5344CB8AC3E}">
        <p14:creationId xmlns:p14="http://schemas.microsoft.com/office/powerpoint/2010/main" val="60839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Схема 1"/>
          <p:cNvGraphicFramePr/>
          <p:nvPr>
            <p:extLst>
              <p:ext uri="{D42A27DB-BD31-4B8C-83A1-F6EECF244321}">
                <p14:modId xmlns:p14="http://schemas.microsoft.com/office/powerpoint/2010/main" val="1688095320"/>
              </p:ext>
            </p:extLst>
          </p:nvPr>
        </p:nvGraphicFramePr>
        <p:xfrm>
          <a:off x="156755" y="143692"/>
          <a:ext cx="11469188" cy="6453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8462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a:t>Reset Administrator Password Windows 10 Via Password Reset Disk</a:t>
            </a:r>
            <a:br>
              <a:rPr lang="en-US" b="1" dirty="0"/>
            </a:br>
            <a:endParaRPr lang="ru-RU" dirty="0"/>
          </a:p>
        </p:txBody>
      </p:sp>
      <p:sp>
        <p:nvSpPr>
          <p:cNvPr id="3" name="Объект 2"/>
          <p:cNvSpPr>
            <a:spLocks noGrp="1"/>
          </p:cNvSpPr>
          <p:nvPr>
            <p:ph idx="1"/>
          </p:nvPr>
        </p:nvSpPr>
        <p:spPr>
          <a:xfrm>
            <a:off x="1141410" y="1857601"/>
            <a:ext cx="9905999" cy="3541714"/>
          </a:xfrm>
        </p:spPr>
        <p:txBody>
          <a:bodyPr>
            <a:normAutofit fontScale="70000" lnSpcReduction="20000"/>
          </a:bodyPr>
          <a:lstStyle/>
          <a:p>
            <a:pPr marL="0" indent="0">
              <a:buNone/>
            </a:pPr>
            <a:r>
              <a:rPr lang="en-US" dirty="0"/>
              <a:t>Password reset disk is another one of the simplest ways that you can follow if you forgot admin password Windows 10. You do not need to install the third-party tools, </a:t>
            </a:r>
            <a:r>
              <a:rPr lang="en-US" dirty="0" smtClean="0"/>
              <a:t>but </a:t>
            </a:r>
            <a:r>
              <a:rPr lang="en-US" dirty="0"/>
              <a:t>a pre-created password reset disk to follow this method</a:t>
            </a:r>
            <a:r>
              <a:rPr lang="en-US" dirty="0" smtClean="0"/>
              <a:t>.</a:t>
            </a:r>
          </a:p>
          <a:p>
            <a:pPr marL="0" indent="0">
              <a:buNone/>
            </a:pPr>
            <a:r>
              <a:rPr lang="en-US" dirty="0"/>
              <a:t> If you have a password reset disk, here is how to reset admin password on Windows 10:</a:t>
            </a:r>
          </a:p>
          <a:p>
            <a:pPr marL="457200" indent="-457200">
              <a:buFont typeface="+mj-lt"/>
              <a:buAutoNum type="arabicPeriod"/>
            </a:pPr>
            <a:r>
              <a:rPr lang="en-US" dirty="0"/>
              <a:t>Plug-in the password reset disk.</a:t>
            </a:r>
          </a:p>
          <a:p>
            <a:pPr marL="457200" indent="-457200">
              <a:buFont typeface="+mj-lt"/>
              <a:buAutoNum type="arabicPeriod"/>
            </a:pPr>
            <a:r>
              <a:rPr lang="en-US" dirty="0"/>
              <a:t>On the login screen, enter any random password and press Enter.</a:t>
            </a:r>
          </a:p>
          <a:p>
            <a:pPr marL="457200" indent="-457200">
              <a:buFont typeface="+mj-lt"/>
              <a:buAutoNum type="arabicPeriod"/>
            </a:pPr>
            <a:r>
              <a:rPr lang="en-US" dirty="0"/>
              <a:t>A Reset password link will appear. Click on it</a:t>
            </a:r>
            <a:r>
              <a:rPr lang="en-US" dirty="0" smtClean="0"/>
              <a:t>.</a:t>
            </a:r>
          </a:p>
          <a:p>
            <a:endParaRPr lang="en-US" dirty="0"/>
          </a:p>
          <a:p>
            <a:pPr marL="0" indent="0">
              <a:buNone/>
            </a:pPr>
            <a:r>
              <a:rPr lang="en-US" dirty="0"/>
              <a:t/>
            </a:r>
            <a:br>
              <a:rPr lang="en-US" dirty="0"/>
            </a:br>
            <a:endParaRPr lang="ru-RU" dirty="0"/>
          </a:p>
        </p:txBody>
      </p:sp>
      <p:pic>
        <p:nvPicPr>
          <p:cNvPr id="4" name="Рисунок 3"/>
          <p:cNvPicPr>
            <a:picLocks noChangeAspect="1"/>
          </p:cNvPicPr>
          <p:nvPr/>
        </p:nvPicPr>
        <p:blipFill>
          <a:blip r:embed="rId2"/>
          <a:stretch>
            <a:fillRect/>
          </a:stretch>
        </p:blipFill>
        <p:spPr>
          <a:xfrm>
            <a:off x="6292091" y="4045065"/>
            <a:ext cx="3497371" cy="2055358"/>
          </a:xfrm>
          <a:prstGeom prst="rect">
            <a:avLst/>
          </a:prstGeom>
        </p:spPr>
      </p:pic>
    </p:spTree>
    <p:extLst>
      <p:ext uri="{BB962C8B-B14F-4D97-AF65-F5344CB8AC3E}">
        <p14:creationId xmlns:p14="http://schemas.microsoft.com/office/powerpoint/2010/main" val="2714976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141412" y="104503"/>
            <a:ext cx="9905999" cy="514015"/>
          </a:xfrm>
        </p:spPr>
        <p:txBody>
          <a:bodyPr>
            <a:normAutofit fontScale="90000"/>
          </a:bodyPr>
          <a:lstStyle/>
          <a:p>
            <a:r>
              <a:rPr lang="en-US" dirty="0" smtClean="0"/>
              <a:t> </a:t>
            </a:r>
            <a:endParaRPr lang="ru-RU" dirty="0"/>
          </a:p>
        </p:txBody>
      </p:sp>
      <p:sp>
        <p:nvSpPr>
          <p:cNvPr id="3" name="Объект 2"/>
          <p:cNvSpPr>
            <a:spLocks noGrp="1"/>
          </p:cNvSpPr>
          <p:nvPr>
            <p:ph idx="1"/>
          </p:nvPr>
        </p:nvSpPr>
        <p:spPr>
          <a:xfrm>
            <a:off x="457200" y="195943"/>
            <a:ext cx="11168743" cy="6426926"/>
          </a:xfrm>
        </p:spPr>
        <p:txBody>
          <a:bodyPr/>
          <a:lstStyle/>
          <a:p>
            <a:pPr marL="0" indent="0">
              <a:buNone/>
            </a:pPr>
            <a:r>
              <a:rPr lang="en-US" b="1" dirty="0" smtClean="0"/>
              <a:t>4. When </a:t>
            </a:r>
            <a:r>
              <a:rPr lang="en-US" b="1" dirty="0"/>
              <a:t>the Password Reset Wizard appears, click Next</a:t>
            </a:r>
            <a:r>
              <a:rPr lang="en-US" b="1" dirty="0" smtClean="0"/>
              <a:t>.</a:t>
            </a:r>
          </a:p>
          <a:p>
            <a:endParaRPr lang="en-US" b="1" dirty="0"/>
          </a:p>
          <a:p>
            <a:endParaRPr lang="en-US" dirty="0" smtClean="0"/>
          </a:p>
          <a:p>
            <a:pPr marL="0" indent="0">
              <a:buNone/>
            </a:pPr>
            <a:r>
              <a:rPr lang="en-US" b="1" dirty="0" smtClean="0"/>
              <a:t>5. Choose </a:t>
            </a:r>
            <a:r>
              <a:rPr lang="en-US" b="1" dirty="0"/>
              <a:t>your password reset disk from the options and click Next</a:t>
            </a:r>
            <a:r>
              <a:rPr lang="en-US" b="1" dirty="0" smtClean="0"/>
              <a:t>.</a:t>
            </a:r>
          </a:p>
          <a:p>
            <a:pPr marL="0" indent="0">
              <a:buNone/>
            </a:pPr>
            <a:endParaRPr lang="en-US" dirty="0"/>
          </a:p>
          <a:p>
            <a:pPr marL="0" indent="0">
              <a:buNone/>
            </a:pPr>
            <a:endParaRPr lang="en-US" dirty="0" smtClean="0"/>
          </a:p>
          <a:p>
            <a:pPr marL="0" indent="0">
              <a:buNone/>
            </a:pPr>
            <a:endParaRPr lang="en-US" dirty="0" smtClean="0"/>
          </a:p>
          <a:p>
            <a:pPr marL="0" indent="0">
              <a:buNone/>
            </a:pPr>
            <a:r>
              <a:rPr lang="en-US" b="1" dirty="0"/>
              <a:t>6. Enter the new password, confirm it and Click Next</a:t>
            </a:r>
            <a:r>
              <a:rPr lang="en-US" b="1" dirty="0" smtClean="0"/>
              <a:t>.</a:t>
            </a:r>
          </a:p>
          <a:p>
            <a:pPr marL="0" indent="0">
              <a:buNone/>
            </a:pPr>
            <a:r>
              <a:rPr lang="en-US" b="1" dirty="0"/>
              <a:t>7. Click Finish to complete the process.</a:t>
            </a:r>
          </a:p>
          <a:p>
            <a:pPr marL="0" indent="0">
              <a:buNone/>
            </a:pPr>
            <a:endParaRPr lang="en-US" b="1" dirty="0"/>
          </a:p>
          <a:p>
            <a:pPr marL="0" indent="0">
              <a:buNone/>
            </a:pPr>
            <a:endParaRPr lang="en-US" dirty="0" smtClean="0"/>
          </a:p>
          <a:p>
            <a:pPr marL="0" indent="0">
              <a:buNone/>
            </a:pPr>
            <a:endParaRPr lang="en-US" dirty="0" smtClean="0"/>
          </a:p>
          <a:p>
            <a:endParaRPr lang="ru-RU" dirty="0"/>
          </a:p>
        </p:txBody>
      </p:sp>
      <p:pic>
        <p:nvPicPr>
          <p:cNvPr id="5" name="Рисунок 4"/>
          <p:cNvPicPr>
            <a:picLocks noChangeAspect="1"/>
          </p:cNvPicPr>
          <p:nvPr/>
        </p:nvPicPr>
        <p:blipFill>
          <a:blip r:embed="rId2"/>
          <a:stretch>
            <a:fillRect/>
          </a:stretch>
        </p:blipFill>
        <p:spPr>
          <a:xfrm>
            <a:off x="8287975" y="195943"/>
            <a:ext cx="2306002" cy="1809539"/>
          </a:xfrm>
          <a:prstGeom prst="rect">
            <a:avLst/>
          </a:prstGeom>
        </p:spPr>
      </p:pic>
      <p:pic>
        <p:nvPicPr>
          <p:cNvPr id="6" name="Рисунок 5"/>
          <p:cNvPicPr>
            <a:picLocks noChangeAspect="1"/>
          </p:cNvPicPr>
          <p:nvPr/>
        </p:nvPicPr>
        <p:blipFill>
          <a:blip r:embed="rId3"/>
          <a:stretch>
            <a:fillRect/>
          </a:stretch>
        </p:blipFill>
        <p:spPr>
          <a:xfrm>
            <a:off x="7007816" y="2371278"/>
            <a:ext cx="2306002" cy="1867250"/>
          </a:xfrm>
          <a:prstGeom prst="rect">
            <a:avLst/>
          </a:prstGeom>
        </p:spPr>
      </p:pic>
      <p:pic>
        <p:nvPicPr>
          <p:cNvPr id="7" name="Рисунок 6"/>
          <p:cNvPicPr>
            <a:picLocks noChangeAspect="1"/>
          </p:cNvPicPr>
          <p:nvPr/>
        </p:nvPicPr>
        <p:blipFill>
          <a:blip r:embed="rId4"/>
          <a:stretch>
            <a:fillRect/>
          </a:stretch>
        </p:blipFill>
        <p:spPr>
          <a:xfrm>
            <a:off x="7007816" y="4904562"/>
            <a:ext cx="2306002" cy="1718307"/>
          </a:xfrm>
          <a:prstGeom prst="rect">
            <a:avLst/>
          </a:prstGeom>
        </p:spPr>
      </p:pic>
    </p:spTree>
    <p:extLst>
      <p:ext uri="{BB962C8B-B14F-4D97-AF65-F5344CB8AC3E}">
        <p14:creationId xmlns:p14="http://schemas.microsoft.com/office/powerpoint/2010/main" val="1042860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a:t>Reset Windows 10 Forgotten Admin Password Online</a:t>
            </a:r>
            <a:br>
              <a:rPr lang="en-US" b="1" dirty="0"/>
            </a:br>
            <a:endParaRPr lang="ru-RU" b="1" dirty="0"/>
          </a:p>
        </p:txBody>
      </p:sp>
      <p:sp>
        <p:nvSpPr>
          <p:cNvPr id="3" name="Объект 2"/>
          <p:cNvSpPr>
            <a:spLocks noGrp="1"/>
          </p:cNvSpPr>
          <p:nvPr>
            <p:ph idx="1"/>
          </p:nvPr>
        </p:nvSpPr>
        <p:spPr>
          <a:xfrm>
            <a:off x="710338" y="2097087"/>
            <a:ext cx="8446725" cy="3914549"/>
          </a:xfrm>
        </p:spPr>
        <p:txBody>
          <a:bodyPr>
            <a:normAutofit fontScale="77500" lnSpcReduction="20000"/>
          </a:bodyPr>
          <a:lstStyle/>
          <a:p>
            <a:pPr marL="0" indent="0">
              <a:buNone/>
            </a:pPr>
            <a:r>
              <a:rPr lang="en-US" dirty="0"/>
              <a:t>The recent Windows versions allow you to integrate your local user accounts to the online Microsoft account that you can use to log into your PC. The Microsoft account makes your PC more secure as it requires some validations. If you had linked the Microsoft account to the Admin account, you could use it to reset your Windows account password as follows:</a:t>
            </a:r>
          </a:p>
          <a:p>
            <a:pPr marL="457200" indent="-457200">
              <a:buFont typeface="+mj-lt"/>
              <a:buAutoNum type="arabicPeriod"/>
            </a:pPr>
            <a:r>
              <a:rPr lang="en-US" dirty="0" smtClean="0"/>
              <a:t>Open the browser on any other PC and go to account.live.com</a:t>
            </a:r>
          </a:p>
          <a:p>
            <a:pPr marL="457200" indent="-457200">
              <a:buFont typeface="+mj-lt"/>
              <a:buAutoNum type="arabicPeriod"/>
            </a:pPr>
            <a:r>
              <a:rPr lang="en-US" dirty="0" smtClean="0"/>
              <a:t>Enter your Email or the phone number that you set on your locked account.</a:t>
            </a:r>
          </a:p>
          <a:p>
            <a:pPr marL="457200" indent="-457200">
              <a:buFont typeface="+mj-lt"/>
              <a:buAutoNum type="arabicPeriod"/>
            </a:pPr>
            <a:r>
              <a:rPr lang="en-US" dirty="0" smtClean="0"/>
              <a:t>Verify </a:t>
            </a:r>
            <a:r>
              <a:rPr lang="en-US" dirty="0"/>
              <a:t>your details</a:t>
            </a:r>
            <a:r>
              <a:rPr lang="en-US" dirty="0" smtClean="0"/>
              <a:t>.</a:t>
            </a:r>
            <a:endParaRPr lang="en-US" dirty="0"/>
          </a:p>
          <a:p>
            <a:pPr marL="457200" indent="-457200">
              <a:buFont typeface="+mj-lt"/>
              <a:buAutoNum type="arabicPeriod"/>
            </a:pPr>
            <a:r>
              <a:rPr lang="en-US" dirty="0"/>
              <a:t>Enter the new password.</a:t>
            </a:r>
          </a:p>
          <a:p>
            <a:pPr marL="457200" indent="-457200">
              <a:buFont typeface="+mj-lt"/>
              <a:buAutoNum type="arabicPeriod"/>
            </a:pPr>
            <a:r>
              <a:rPr lang="en-US" dirty="0"/>
              <a:t>Re-enter the new password and click Next to reset the password</a:t>
            </a:r>
            <a:r>
              <a:rPr lang="en-US" dirty="0" smtClean="0"/>
              <a:t>.</a:t>
            </a:r>
            <a:r>
              <a:rPr lang="en-US" dirty="0"/>
              <a:t/>
            </a:r>
            <a:br>
              <a:rPr lang="en-US" dirty="0"/>
            </a:br>
            <a:endParaRPr lang="ru-RU" b="1" dirty="0"/>
          </a:p>
        </p:txBody>
      </p:sp>
      <p:pic>
        <p:nvPicPr>
          <p:cNvPr id="4" name="Рисунок 3"/>
          <p:cNvPicPr>
            <a:picLocks noChangeAspect="1"/>
          </p:cNvPicPr>
          <p:nvPr/>
        </p:nvPicPr>
        <p:blipFill>
          <a:blip r:embed="rId2"/>
          <a:stretch>
            <a:fillRect/>
          </a:stretch>
        </p:blipFill>
        <p:spPr>
          <a:xfrm>
            <a:off x="9649686" y="1463760"/>
            <a:ext cx="2071144" cy="1783818"/>
          </a:xfrm>
          <a:prstGeom prst="rect">
            <a:avLst/>
          </a:prstGeom>
        </p:spPr>
      </p:pic>
      <p:pic>
        <p:nvPicPr>
          <p:cNvPr id="5" name="Рисунок 4"/>
          <p:cNvPicPr>
            <a:picLocks noChangeAspect="1"/>
          </p:cNvPicPr>
          <p:nvPr/>
        </p:nvPicPr>
        <p:blipFill>
          <a:blip r:embed="rId3"/>
          <a:stretch>
            <a:fillRect/>
          </a:stretch>
        </p:blipFill>
        <p:spPr>
          <a:xfrm>
            <a:off x="9649686" y="3422469"/>
            <a:ext cx="2151431" cy="2589168"/>
          </a:xfrm>
          <a:prstGeom prst="rect">
            <a:avLst/>
          </a:prstGeom>
        </p:spPr>
      </p:pic>
    </p:spTree>
    <p:extLst>
      <p:ext uri="{BB962C8B-B14F-4D97-AF65-F5344CB8AC3E}">
        <p14:creationId xmlns:p14="http://schemas.microsoft.com/office/powerpoint/2010/main" val="1954830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a:t>Reset Windows 10 Local Admin Password via CMD</a:t>
            </a:r>
            <a:br>
              <a:rPr lang="en-US" b="1" dirty="0"/>
            </a:br>
            <a:endParaRPr lang="ru-RU" dirty="0"/>
          </a:p>
        </p:txBody>
      </p:sp>
      <p:sp>
        <p:nvSpPr>
          <p:cNvPr id="3" name="Объект 2"/>
          <p:cNvSpPr>
            <a:spLocks noGrp="1"/>
          </p:cNvSpPr>
          <p:nvPr>
            <p:ph idx="1"/>
          </p:nvPr>
        </p:nvSpPr>
        <p:spPr>
          <a:xfrm>
            <a:off x="1141412" y="1828800"/>
            <a:ext cx="9905999" cy="3962401"/>
          </a:xfrm>
        </p:spPr>
        <p:txBody>
          <a:bodyPr>
            <a:normAutofit/>
          </a:bodyPr>
          <a:lstStyle/>
          <a:p>
            <a:pPr marL="0" indent="0">
              <a:buNone/>
            </a:pPr>
            <a:r>
              <a:rPr lang="en-US" dirty="0"/>
              <a:t>To change the admin account password from the command prompt, you need Windows installation media</a:t>
            </a:r>
            <a:r>
              <a:rPr lang="en-US" dirty="0" smtClean="0"/>
              <a:t>.</a:t>
            </a:r>
          </a:p>
          <a:p>
            <a:pPr marL="457200" indent="-457200">
              <a:buFont typeface="+mj-lt"/>
              <a:buAutoNum type="arabicPeriod"/>
            </a:pPr>
            <a:r>
              <a:rPr lang="en-US" dirty="0"/>
              <a:t>Boot your computer via Windows Installation Media.</a:t>
            </a:r>
          </a:p>
          <a:p>
            <a:pPr marL="457200" indent="-457200">
              <a:buFont typeface="+mj-lt"/>
              <a:buAutoNum type="arabicPeriod"/>
            </a:pPr>
            <a:r>
              <a:rPr lang="en-US" dirty="0"/>
              <a:t>Press Shift + F10 simultaneously when you see the following screen</a:t>
            </a:r>
            <a:r>
              <a:rPr lang="en-US" dirty="0" smtClean="0"/>
              <a:t>:</a:t>
            </a:r>
          </a:p>
          <a:p>
            <a:endParaRPr lang="en-US" dirty="0" smtClean="0"/>
          </a:p>
          <a:p>
            <a:endParaRPr lang="ru-RU" dirty="0"/>
          </a:p>
        </p:txBody>
      </p:sp>
      <p:pic>
        <p:nvPicPr>
          <p:cNvPr id="5" name="Рисунок 4"/>
          <p:cNvPicPr>
            <a:picLocks noChangeAspect="1"/>
          </p:cNvPicPr>
          <p:nvPr/>
        </p:nvPicPr>
        <p:blipFill>
          <a:blip r:embed="rId2"/>
          <a:stretch>
            <a:fillRect/>
          </a:stretch>
        </p:blipFill>
        <p:spPr>
          <a:xfrm>
            <a:off x="3396430" y="4041763"/>
            <a:ext cx="2697981" cy="2023486"/>
          </a:xfrm>
          <a:prstGeom prst="rect">
            <a:avLst/>
          </a:prstGeom>
        </p:spPr>
      </p:pic>
    </p:spTree>
    <p:extLst>
      <p:ext uri="{BB962C8B-B14F-4D97-AF65-F5344CB8AC3E}">
        <p14:creationId xmlns:p14="http://schemas.microsoft.com/office/powerpoint/2010/main" val="2665517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567543" y="143691"/>
            <a:ext cx="9479868" cy="474827"/>
          </a:xfrm>
        </p:spPr>
        <p:txBody>
          <a:bodyPr>
            <a:normAutofit fontScale="90000"/>
          </a:bodyPr>
          <a:lstStyle/>
          <a:p>
            <a:r>
              <a:rPr lang="en-US" dirty="0" smtClean="0"/>
              <a:t> </a:t>
            </a:r>
            <a:endParaRPr lang="ru-RU" dirty="0"/>
          </a:p>
        </p:txBody>
      </p:sp>
      <p:sp>
        <p:nvSpPr>
          <p:cNvPr id="3" name="Объект 2"/>
          <p:cNvSpPr>
            <a:spLocks noGrp="1"/>
          </p:cNvSpPr>
          <p:nvPr>
            <p:ph idx="1"/>
          </p:nvPr>
        </p:nvSpPr>
        <p:spPr>
          <a:xfrm>
            <a:off x="1188720" y="143690"/>
            <a:ext cx="9858691" cy="6622869"/>
          </a:xfrm>
        </p:spPr>
        <p:txBody>
          <a:bodyPr>
            <a:normAutofit/>
          </a:bodyPr>
          <a:lstStyle/>
          <a:p>
            <a:pPr marL="0" indent="0">
              <a:buNone/>
            </a:pPr>
            <a:r>
              <a:rPr lang="en-US" sz="2000" dirty="0" smtClean="0"/>
              <a:t>3. When </a:t>
            </a:r>
            <a:r>
              <a:rPr lang="en-US" sz="2000" dirty="0"/>
              <a:t>the Command Prompt Window appears, type the following command, replacing the</a:t>
            </a:r>
            <a:r>
              <a:rPr lang="en-US" sz="2000" b="1" dirty="0"/>
              <a:t> C:/ </a:t>
            </a:r>
            <a:r>
              <a:rPr lang="en-US" sz="2000" dirty="0"/>
              <a:t>with the drive your Windows is installed in. Press Enter.</a:t>
            </a:r>
          </a:p>
          <a:p>
            <a:pPr marL="0" indent="0">
              <a:buNone/>
            </a:pPr>
            <a:r>
              <a:rPr lang="en-US" sz="2000" b="1" dirty="0"/>
              <a:t>move C:\windows\system32\Utilman.exe c:\</a:t>
            </a:r>
            <a:endParaRPr lang="en-US" sz="2000" dirty="0"/>
          </a:p>
          <a:p>
            <a:pPr marL="0" indent="0">
              <a:buNone/>
            </a:pPr>
            <a:r>
              <a:rPr lang="en-US" sz="2000" dirty="0" smtClean="0"/>
              <a:t>4. Again</a:t>
            </a:r>
            <a:r>
              <a:rPr lang="en-US" sz="2000" dirty="0"/>
              <a:t>, type the following command and press Enter afterwards:</a:t>
            </a:r>
          </a:p>
          <a:p>
            <a:pPr marL="0" indent="0">
              <a:buNone/>
            </a:pPr>
            <a:r>
              <a:rPr lang="en-US" sz="2000" dirty="0"/>
              <a:t>Copy C:\windows\system32\cmd.exe c:\windows\system32\utilman.exe</a:t>
            </a:r>
          </a:p>
          <a:p>
            <a:endParaRPr lang="en-US" sz="2000" dirty="0" smtClean="0"/>
          </a:p>
          <a:p>
            <a:endParaRPr lang="en-US" sz="2000" dirty="0"/>
          </a:p>
          <a:p>
            <a:endParaRPr lang="en-US" sz="2000" dirty="0" smtClean="0"/>
          </a:p>
          <a:p>
            <a:endParaRPr lang="en-US" sz="2000" dirty="0"/>
          </a:p>
          <a:p>
            <a:pPr marL="0" indent="0">
              <a:buNone/>
            </a:pPr>
            <a:r>
              <a:rPr lang="en-US" sz="2000" dirty="0" smtClean="0"/>
              <a:t>5. </a:t>
            </a:r>
            <a:r>
              <a:rPr lang="en-US" sz="2000" dirty="0"/>
              <a:t>Remove the installation media and Reboot your PC by typing </a:t>
            </a:r>
            <a:r>
              <a:rPr lang="en-US" sz="2000" dirty="0" err="1"/>
              <a:t>wpeutil</a:t>
            </a:r>
            <a:r>
              <a:rPr lang="en-US" sz="2000" dirty="0"/>
              <a:t> reboot. Press Enter</a:t>
            </a:r>
            <a:r>
              <a:rPr lang="en-US" sz="2000" dirty="0" smtClean="0"/>
              <a:t>.</a:t>
            </a:r>
          </a:p>
          <a:p>
            <a:endParaRPr lang="en-US" dirty="0" smtClean="0"/>
          </a:p>
          <a:p>
            <a:endParaRPr lang="en-US" dirty="0"/>
          </a:p>
          <a:p>
            <a:pPr marL="0" indent="0">
              <a:buNone/>
            </a:pPr>
            <a:r>
              <a:rPr lang="en-US" sz="2000" dirty="0"/>
              <a:t>6. Plug in the bootable drive and let your system boot from the system memory.</a:t>
            </a:r>
          </a:p>
          <a:p>
            <a:endParaRPr lang="ru-RU" dirty="0"/>
          </a:p>
        </p:txBody>
      </p:sp>
      <p:pic>
        <p:nvPicPr>
          <p:cNvPr id="4" name="Рисунок 3"/>
          <p:cNvPicPr>
            <a:picLocks noChangeAspect="1"/>
          </p:cNvPicPr>
          <p:nvPr/>
        </p:nvPicPr>
        <p:blipFill>
          <a:blip r:embed="rId2"/>
          <a:stretch>
            <a:fillRect/>
          </a:stretch>
        </p:blipFill>
        <p:spPr>
          <a:xfrm>
            <a:off x="2471196" y="2413157"/>
            <a:ext cx="3979598" cy="2083933"/>
          </a:xfrm>
          <a:prstGeom prst="rect">
            <a:avLst/>
          </a:prstGeom>
        </p:spPr>
      </p:pic>
      <p:pic>
        <p:nvPicPr>
          <p:cNvPr id="5" name="Рисунок 4"/>
          <p:cNvPicPr>
            <a:picLocks noChangeAspect="1"/>
          </p:cNvPicPr>
          <p:nvPr/>
        </p:nvPicPr>
        <p:blipFill>
          <a:blip r:embed="rId3"/>
          <a:stretch>
            <a:fillRect/>
          </a:stretch>
        </p:blipFill>
        <p:spPr>
          <a:xfrm>
            <a:off x="1739675" y="5089411"/>
            <a:ext cx="6813188" cy="619669"/>
          </a:xfrm>
          <a:prstGeom prst="rect">
            <a:avLst/>
          </a:prstGeom>
        </p:spPr>
      </p:pic>
    </p:spTree>
    <p:extLst>
      <p:ext uri="{BB962C8B-B14F-4D97-AF65-F5344CB8AC3E}">
        <p14:creationId xmlns:p14="http://schemas.microsoft.com/office/powerpoint/2010/main" val="1855406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058091" y="366673"/>
            <a:ext cx="10106885" cy="409512"/>
          </a:xfrm>
        </p:spPr>
        <p:txBody>
          <a:bodyPr>
            <a:normAutofit fontScale="90000"/>
          </a:bodyPr>
          <a:lstStyle/>
          <a:p>
            <a:r>
              <a:rPr lang="en-US" dirty="0" smtClean="0"/>
              <a:t> </a:t>
            </a:r>
            <a:endParaRPr lang="ru-RU" dirty="0"/>
          </a:p>
        </p:txBody>
      </p:sp>
      <p:sp>
        <p:nvSpPr>
          <p:cNvPr id="3" name="Объект 2"/>
          <p:cNvSpPr>
            <a:spLocks noGrp="1"/>
          </p:cNvSpPr>
          <p:nvPr>
            <p:ph idx="1"/>
          </p:nvPr>
        </p:nvSpPr>
        <p:spPr>
          <a:xfrm>
            <a:off x="1254034" y="209006"/>
            <a:ext cx="9793377" cy="6518365"/>
          </a:xfrm>
        </p:spPr>
        <p:txBody>
          <a:bodyPr>
            <a:normAutofit/>
          </a:bodyPr>
          <a:lstStyle/>
          <a:p>
            <a:pPr marL="0" indent="0">
              <a:buNone/>
            </a:pPr>
            <a:r>
              <a:rPr lang="en-US" sz="2000" dirty="0" smtClean="0"/>
              <a:t>7. When </a:t>
            </a:r>
            <a:r>
              <a:rPr lang="en-US" sz="2000" dirty="0"/>
              <a:t>the login screen appears, click on the Ease of Access Center icon</a:t>
            </a:r>
            <a:r>
              <a:rPr lang="en-US" sz="2000" dirty="0" smtClean="0"/>
              <a:t>.</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You </a:t>
            </a:r>
            <a:r>
              <a:rPr lang="en-US" sz="2000" dirty="0"/>
              <a:t>will see the Command Prompt Window.</a:t>
            </a:r>
          </a:p>
          <a:p>
            <a:pPr marL="0" indent="0">
              <a:buNone/>
            </a:pPr>
            <a:r>
              <a:rPr lang="en-US" sz="2000" dirty="0" smtClean="0"/>
              <a:t>8. Type </a:t>
            </a:r>
            <a:r>
              <a:rPr lang="en-US" sz="2000" dirty="0"/>
              <a:t>the password reset command and press Enter.</a:t>
            </a:r>
          </a:p>
          <a:p>
            <a:pPr marL="0" indent="0">
              <a:buNone/>
            </a:pPr>
            <a:r>
              <a:rPr lang="en-US" sz="2000" dirty="0"/>
              <a:t>Enter the username and new password to reset the password.</a:t>
            </a:r>
          </a:p>
          <a:p>
            <a:pPr marL="0" indent="0">
              <a:buNone/>
            </a:pPr>
            <a:r>
              <a:rPr lang="en-US" sz="2000" dirty="0"/>
              <a:t>net user "username" "password"</a:t>
            </a:r>
          </a:p>
          <a:p>
            <a:pPr marL="0" indent="0">
              <a:buNone/>
            </a:pPr>
            <a:endParaRPr lang="en-US" dirty="0" smtClean="0"/>
          </a:p>
          <a:p>
            <a:pPr marL="0" indent="0">
              <a:buNone/>
            </a:pPr>
            <a:endParaRPr lang="en-US" dirty="0"/>
          </a:p>
          <a:p>
            <a:pPr marL="0" indent="0">
              <a:buNone/>
            </a:pPr>
            <a:r>
              <a:rPr lang="en-US" sz="2000" dirty="0" smtClean="0"/>
              <a:t>9.</a:t>
            </a:r>
            <a:r>
              <a:rPr lang="en-US" sz="2000" dirty="0"/>
              <a:t> Reboot your PC once again.</a:t>
            </a:r>
          </a:p>
          <a:p>
            <a:endParaRPr lang="ru-RU" dirty="0"/>
          </a:p>
        </p:txBody>
      </p:sp>
      <p:pic>
        <p:nvPicPr>
          <p:cNvPr id="4" name="Рисунок 3"/>
          <p:cNvPicPr>
            <a:picLocks noChangeAspect="1"/>
          </p:cNvPicPr>
          <p:nvPr/>
        </p:nvPicPr>
        <p:blipFill>
          <a:blip r:embed="rId2"/>
          <a:stretch>
            <a:fillRect/>
          </a:stretch>
        </p:blipFill>
        <p:spPr>
          <a:xfrm>
            <a:off x="3609687" y="776185"/>
            <a:ext cx="2233054" cy="1740697"/>
          </a:xfrm>
          <a:prstGeom prst="rect">
            <a:avLst/>
          </a:prstGeom>
        </p:spPr>
      </p:pic>
      <p:pic>
        <p:nvPicPr>
          <p:cNvPr id="5" name="Рисунок 4"/>
          <p:cNvPicPr>
            <a:picLocks noChangeAspect="1"/>
          </p:cNvPicPr>
          <p:nvPr/>
        </p:nvPicPr>
        <p:blipFill>
          <a:blip r:embed="rId3"/>
          <a:stretch>
            <a:fillRect/>
          </a:stretch>
        </p:blipFill>
        <p:spPr>
          <a:xfrm>
            <a:off x="1371600" y="4673701"/>
            <a:ext cx="7210697" cy="1178459"/>
          </a:xfrm>
          <a:prstGeom prst="rect">
            <a:avLst/>
          </a:prstGeom>
        </p:spPr>
      </p:pic>
    </p:spTree>
    <p:extLst>
      <p:ext uri="{BB962C8B-B14F-4D97-AF65-F5344CB8AC3E}">
        <p14:creationId xmlns:p14="http://schemas.microsoft.com/office/powerpoint/2010/main" val="32102158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епь">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35D4F14-B0CC-4BD5-A6F5-6EB7AE97AF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45AAC2-3D9B-47D1-B22C-F3D1B3D4DEA8}">
  <ds:schemaRefs>
    <ds:schemaRef ds:uri="http://schemas.microsoft.com/sharepoint/v3/contenttype/forms"/>
  </ds:schemaRefs>
</ds:datastoreItem>
</file>

<file path=customXml/itemProps3.xml><?xml version="1.0" encoding="utf-8"?>
<ds:datastoreItem xmlns:ds="http://schemas.openxmlformats.org/officeDocument/2006/customXml" ds:itemID="{83E9F5BB-97DB-4160-B47A-8FCEBC4F46E5}">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Современное оформление</Template>
  <TotalTime>0</TotalTime>
  <Words>331</Words>
  <Application>Microsoft Office PowerPoint</Application>
  <PresentationFormat>Широкоэкранный</PresentationFormat>
  <Paragraphs>71</Paragraphs>
  <Slides>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vt:lpstr>
      <vt:lpstr>Calibri</vt:lpstr>
      <vt:lpstr>Trebuchet MS</vt:lpstr>
      <vt:lpstr>Tw Cen MT</vt:lpstr>
      <vt:lpstr>Цепь</vt:lpstr>
      <vt:lpstr>Windows admin password recovery</vt:lpstr>
      <vt:lpstr>Reset Forgotten Admin Password on Windows 10 with Windows Password Reset Tool </vt:lpstr>
      <vt:lpstr>Презентация PowerPoint</vt:lpstr>
      <vt:lpstr>Reset Administrator Password Windows 10 Via Password Reset Disk </vt:lpstr>
      <vt:lpstr> </vt:lpstr>
      <vt:lpstr>Reset Windows 10 Forgotten Admin Password Online </vt:lpstr>
      <vt:lpstr>Reset Windows 10 Local Admin Password via CMD </vt:lpstr>
      <vt:lpstr> </vt:lpstr>
      <vt:lpstr> </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2022-11-20T18:30:27Z</dcterms:created>
  <dcterms:modified xsi:type="dcterms:W3CDTF">2022-11-22T13:27:01Z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