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A3CC9-2847-4E46-A06C-3882647D7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399C13-9BA7-48D1-AB5A-5380B7BA1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5730D-5499-4D34-9190-E97D45486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FB57-A1DF-4724-B398-7C63AF78A172}" type="datetimeFigureOut">
              <a:rPr lang="en-PK" smtClean="0"/>
              <a:t>24/11/2022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32080-B436-4ABC-AAB7-FB15EE8E2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F7838-4D23-492C-8205-DECB2DC82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46AB-6FB8-411C-8678-684B6471101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1075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EDF33-3F65-42EA-94D8-96BD6BD4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D5B68-8576-4C28-BAEB-211885679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F42E3-F32E-4B8E-9608-5A465977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FB57-A1DF-4724-B398-7C63AF78A172}" type="datetimeFigureOut">
              <a:rPr lang="en-PK" smtClean="0"/>
              <a:t>24/11/2022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C055A-2A66-477B-B968-71467040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2E0F1-C2A8-4E3B-A552-6D07D7E2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46AB-6FB8-411C-8678-684B6471101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21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80F507-005D-44A7-B288-E0BB963C6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7F133-000A-4BDE-972F-C4F4C9E89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4402C-9A7B-4F1A-9F09-F632C8DB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FB57-A1DF-4724-B398-7C63AF78A172}" type="datetimeFigureOut">
              <a:rPr lang="en-PK" smtClean="0"/>
              <a:t>24/11/2022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F9A4A-D866-4348-82F4-2B4BE80C2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60CD1-AD82-4C52-A52B-20C9B4FA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46AB-6FB8-411C-8678-684B6471101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4010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F9ABE-EC91-4B3B-8D85-D71FCA457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F55C4-43BE-4257-8D60-3252015C9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A4DF6-EAD1-4AF2-A5BC-2B34DF020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FB57-A1DF-4724-B398-7C63AF78A172}" type="datetimeFigureOut">
              <a:rPr lang="en-PK" smtClean="0"/>
              <a:t>24/11/2022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7EE1A-5613-4DB8-AC71-3AAFDA044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3CAAB-99CA-445B-B13B-D6062F51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46AB-6FB8-411C-8678-684B6471101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9640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8F356-7DF6-45AA-9C6F-D8B3369CE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99A72-4955-4571-9B5B-98FA0A5E8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0534B-3BCF-4293-BA58-4F0DFA168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FB57-A1DF-4724-B398-7C63AF78A172}" type="datetimeFigureOut">
              <a:rPr lang="en-PK" smtClean="0"/>
              <a:t>24/11/2022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6D428-3370-43F7-8214-184E8661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DCAA4-E534-4BDC-B984-48BFF263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46AB-6FB8-411C-8678-684B6471101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5349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FC50-8EF2-4F39-B4BA-7FDAE32F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2572A-84E8-4F94-8D84-F69C4FBD8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CF734-C46C-47B1-8682-997A57BE8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255B6-6D76-4D75-8D5B-16E2E233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FB57-A1DF-4724-B398-7C63AF78A172}" type="datetimeFigureOut">
              <a:rPr lang="en-PK" smtClean="0"/>
              <a:t>24/11/2022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EA516-E5A0-4CC7-93BF-26633FE8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A9CC8-A479-414F-B89B-730E2F76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46AB-6FB8-411C-8678-684B6471101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503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4ACD-C744-4940-BB2E-9EAA2619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D0739-E959-4B07-993D-BA5F90DF0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5A330-4A00-4C5B-B2FA-B6261AC3C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220F1B-828E-4ED6-83B6-545AF97DA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E43FD-D7A8-4D9A-9B44-8C14E5319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6785D-6A04-49F4-A3C7-A4FEB84D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FB57-A1DF-4724-B398-7C63AF78A172}" type="datetimeFigureOut">
              <a:rPr lang="en-PK" smtClean="0"/>
              <a:t>24/11/2022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A6BF5E-F2A7-4E3D-8691-21D8E9AC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6D4F68-A1CD-401F-8C50-9F84B430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46AB-6FB8-411C-8678-684B6471101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7920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8516-2C35-463E-AD5A-B7ED83602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F1338-8A97-462B-829A-2E802855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FB57-A1DF-4724-B398-7C63AF78A172}" type="datetimeFigureOut">
              <a:rPr lang="en-PK" smtClean="0"/>
              <a:t>24/11/2022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C344E-1539-47D7-8709-0799EB15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004E7-3194-4CA4-991F-E6F19D6C9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46AB-6FB8-411C-8678-684B6471101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9334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3C195-F30D-40A0-868C-4DBD7B7C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FB57-A1DF-4724-B398-7C63AF78A172}" type="datetimeFigureOut">
              <a:rPr lang="en-PK" smtClean="0"/>
              <a:t>24/11/2022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27A96-FB56-47F5-967D-D1F55BF9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F019D-B29F-4F4A-ACE2-7991581C4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46AB-6FB8-411C-8678-684B6471101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0397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2573-2B6B-498F-A30B-C91AB2415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9CF20-B812-4389-AA5D-C973B1652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D0F28-984C-4B06-B06E-B2A57088F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33CDF-B9BE-4DD5-BAC6-EFA1237B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FB57-A1DF-4724-B398-7C63AF78A172}" type="datetimeFigureOut">
              <a:rPr lang="en-PK" smtClean="0"/>
              <a:t>24/11/2022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9B970-6430-4EC0-9A19-1CE779F5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C0527-4A3A-4F13-AAED-72A9D4F8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46AB-6FB8-411C-8678-684B6471101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4071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B63C-3EA9-4AB4-B729-224A30E5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D063AE-0DE3-4419-A365-5EA9578EC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EA799-E084-4734-90E2-4EC76525A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FF99E-F5BB-4CC6-B066-995C15B1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FB57-A1DF-4724-B398-7C63AF78A172}" type="datetimeFigureOut">
              <a:rPr lang="en-PK" smtClean="0"/>
              <a:t>24/11/2022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A1315-1BE7-4446-AD50-AC7B6520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73DD6-6BC1-44FB-A93C-9868E75C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46AB-6FB8-411C-8678-684B6471101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6905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62E61C-4309-4E5C-941B-9A4F6A960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0564E-C0E2-4318-92E4-19D8971CE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5E114-615C-43A2-A3FD-4D421343B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0FB57-A1DF-4724-B398-7C63AF78A172}" type="datetimeFigureOut">
              <a:rPr lang="en-PK" smtClean="0"/>
              <a:t>24/11/2022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C0247-4E9B-4EF6-9326-A7A072AE6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31481-78F3-4FEF-9D07-20B9D0F43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046AB-6FB8-411C-8678-684B64711014}" type="slidenum">
              <a:rPr lang="en-PK" smtClean="0"/>
              <a:t>‹#›</a:t>
            </a:fld>
            <a:endParaRPr lang="en-P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DA4FE4-DBD7-4A1B-9C65-1978275C868D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551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686D-9F54-C143-AC88-F53271047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43570"/>
            <a:ext cx="12192000" cy="3082084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Inflation and Unemployment on Economic Growth</a:t>
            </a:r>
            <a:endParaRPr 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5A9BF-8959-6500-16F0-F8895E57A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3388"/>
            <a:ext cx="9144000" cy="784412"/>
          </a:xfrm>
        </p:spPr>
        <p:txBody>
          <a:bodyPr>
            <a:normAutofit fontScale="85000" lnSpcReduction="20000"/>
          </a:bodyPr>
          <a:lstStyle/>
          <a:p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 and Contribution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Muhammad Usman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06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01E88-C803-4E86-BD28-A14E9E30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Relevance:</a:t>
            </a:r>
            <a:endParaRPr 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FD92B-4876-49DF-84D1-DAFCEA902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 the globe becomes more globalized, it is essential to do in-depth research on how to boost employment and reduce inflation since these are one of the key macroeconomic indicators. 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Every politician, policymaker, researcher, and businessperson, whether they are in established or emerging nations, is worried about unemployment and inflation and how it affects growth because it is a global phenomenon that, if ignored, would rock the globe. 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If unemployment exists and inflation keep rising, the nation's output would be much below potential, which might be disastrous in the long term. </a:t>
            </a:r>
            <a:endParaRPr lang="en-PK" sz="3600" dirty="0"/>
          </a:p>
        </p:txBody>
      </p:sp>
    </p:spTree>
    <p:extLst>
      <p:ext uri="{BB962C8B-B14F-4D97-AF65-F5344CB8AC3E}">
        <p14:creationId xmlns:p14="http://schemas.microsoft.com/office/powerpoint/2010/main" val="421719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C6B4-941A-465B-BD24-A5303563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Contribution:</a:t>
            </a:r>
            <a:endParaRPr 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44C3-E11C-4397-A75F-8BE70F94D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specific study went far further than its predecessors and included data from fifty different nations to represent the causal link between unemployment and inflation on economic growth.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25 of them are fully developed, while the other 25 are still in the development stage. 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vast data set supports the assertion of elaborateness and exceptionality and relies on the measurement of seven variables that is unmatched in prior research.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 prior study has examined such a vast array of nations together, and no prior research has measured this wide a range of variables for unemployment and inflation and economic expansion.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5959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230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Impact of Inflation and Unemployment on Economic Growth</vt:lpstr>
      <vt:lpstr>Relevance:</vt:lpstr>
      <vt:lpstr>Contribution: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Inflation and Unemployment on Economic Growth</dc:title>
  <dc:creator>Sheikh Usman</dc:creator>
  <cp:lastModifiedBy>Sheikh Usman</cp:lastModifiedBy>
  <cp:revision>1</cp:revision>
  <dcterms:created xsi:type="dcterms:W3CDTF">2022-11-23T20:15:31Z</dcterms:created>
  <dcterms:modified xsi:type="dcterms:W3CDTF">2022-11-23T20:20:36Z</dcterms:modified>
</cp:coreProperties>
</file>