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C924-43A2-407F-A026-177EDF12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32F67-8017-47EC-958E-8A6BF37C6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8FC6-D30E-4372-8AB7-A236D0F7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799D-FF53-4B74-A929-2B14479E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BA84-0406-4AA2-BE4D-82E4145A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1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E6F-D7B8-4E49-B684-100EA6C6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D90F3-4D4A-4A05-92AF-ABC6A3812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DE77-50C1-433B-808E-43043785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9799-8D02-4355-BE1B-F978B2F7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370A-3245-4E08-B986-1723AC5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18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DCDE2-FA2E-40DC-B783-E83544A12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FF94-BA00-482B-8CAF-954C7F10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EB42-72A2-4419-B396-029DFE41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DE23-85D5-4480-9878-2A210402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EBDD9-04C7-4F1B-9171-248FFC17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666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C32A-242C-46E4-AE73-F5C183D3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292-B2FD-45A1-8FCE-6C620CA7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2BF-E2FC-4011-B9F7-96811609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D889-573D-48FF-AAC6-BFC783C3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580C-49AF-4FC9-A263-F2382B8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96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AC69-897A-417F-8804-502663FE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E018-33C9-4E8D-A1B7-458147EF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7AE6-C89E-46FA-9ED0-E501B585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F9A7-9BB8-452A-9078-E32BFC3E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05A2-7084-44AD-9A54-55E52588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195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551F-364F-4F14-A9D4-1EDFAE14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8FDA-0EB6-40FD-BAAA-7101BCBDA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489D-873A-4D9F-8B4F-A9083CAA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8A73-1E37-4D68-9718-1B523E36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FFDAE-B973-4EE3-94F2-F29A2838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C56F-A6BB-41F2-A3B5-7F9A5D65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707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29E8-3636-41B7-85D4-43971F14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09FA-2EEB-41C5-A9A2-92979F74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6440B-D43C-4401-BAC4-D6A61561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F4905-C6A8-4BF1-9561-1FB5259C1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290E1-B252-4119-A3F1-09FF2E63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C542B-2FB5-45F8-9A63-F62F5903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11519-26FA-411F-A892-4361C3AF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846A2-9F68-4DA6-AA4E-8ADDB0A4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801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DDCB-5069-410A-B827-ADAE28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03D9-2D07-4AB3-B9B2-F400766A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32A8-28A0-41FB-8C90-8B41C909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5EB3B-5FCD-473B-99F6-8EB70343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68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D17E4-51CD-4EB4-9619-476ABAE7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95618-A967-4290-B930-39AC74FB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E19DA-2CDF-4F6A-B571-BD4B4D28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04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A61D-F436-4FC2-94C3-79E5D61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D588-CB02-4263-BD36-E14D1D8E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E5D5-8E60-459C-9281-6A41DEF2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283D0-2051-4431-9CA6-216B89F1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F3E04-6774-4A78-90F8-530EB55B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A6FF-1351-4796-8E6A-74F9DA35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527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5DC5-21CE-4B70-9287-08EF07F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F7238-9E1D-4D1F-A96A-FB3297B46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EC1C7-6A61-4A1C-9EEC-E687D0D3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2EDE-AAA6-42B3-A120-4C0F89B5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946D1-2B8E-49CD-95C0-826C13B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17A9-6BFB-4EBF-97FE-14096624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77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5E0A1-64AF-49F1-A385-4789EA03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97BC-66C4-483C-BF72-7B1D2FA8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C007-B97C-47EA-812D-B02B0DB7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3737-6912-4AE5-93D1-9272DBB80AFF}" type="datetimeFigureOut">
              <a:rPr lang="en-PK" smtClean="0"/>
              <a:t>08/11/2022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21E2-81BB-4D5D-B8C4-3E8C2BE4C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49BC-F375-488B-9130-86F91CF51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35EA8-F62B-4EC0-B073-88507340A32D}" type="slidenum">
              <a:rPr lang="en-PK" smtClean="0"/>
              <a:t>‹#›</a:t>
            </a:fld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BACEE-2FF0-4943-9C7C-5FFE3D8AE0B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4495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83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B686-B17B-4296-B4A2-93BFF393E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285" y="1150354"/>
            <a:ext cx="10341429" cy="28721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Inflation and Unemployment on Economic Growth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3D572-224B-472C-8040-4BB8DEE4E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8862"/>
            <a:ext cx="9144000" cy="11189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Muhammad Usman</a:t>
            </a:r>
          </a:p>
        </p:txBody>
      </p:sp>
    </p:spTree>
    <p:extLst>
      <p:ext uri="{BB962C8B-B14F-4D97-AF65-F5344CB8AC3E}">
        <p14:creationId xmlns:p14="http://schemas.microsoft.com/office/powerpoint/2010/main" val="388042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B288-E352-469D-8EDC-70152A7D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3B206E-288A-4057-B212-2E345589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07" y="2582770"/>
            <a:ext cx="11535386" cy="29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8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Impact of Inflation and Unemployment on Economic Growth</vt:lpstr>
      <vt:lpstr>Research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Usman</dc:creator>
  <cp:lastModifiedBy>Sheikh Usman</cp:lastModifiedBy>
  <cp:revision>3</cp:revision>
  <dcterms:created xsi:type="dcterms:W3CDTF">2022-11-08T06:56:21Z</dcterms:created>
  <dcterms:modified xsi:type="dcterms:W3CDTF">2022-11-08T07:12:26Z</dcterms:modified>
</cp:coreProperties>
</file>