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1D6"/>
    <a:srgbClr val="91D8F5"/>
    <a:srgbClr val="0F2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FCC0-F802-9A92-9EC0-4F6606CB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19234-BEF2-4491-9C9D-38EE9901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DBE8-4CA8-AC0A-3012-3F257A05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6B82-68BC-0A7A-E25B-DCD0AD2B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ADD7-CDE0-42CF-3A9F-BEC5813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491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973D-E2F5-2B38-7693-6F7260AA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F599-6C1B-00CB-E7DA-B2457F8C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30B1-4AA3-9D22-6BD7-E0A422E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F71D-63EA-178B-4CD0-0E4720AB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73EB-CC1B-D044-3229-A784F62F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427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2BDF4-56D3-2B9C-5BD3-9F690AFB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D1119-3C6D-91B1-27C0-7A7046E15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579E-5926-8875-CA6F-DB105D11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5F07-5235-AE2B-27EC-0E013F0D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12AA-9DF3-B1E5-8435-5D2F861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03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2F60-C38D-AFF5-6F2D-91D24C87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FD7A-8866-B519-45C3-D3EDDFF4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0023-7254-555E-EA0E-22EDA8F0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1D4C-EE91-51A4-1798-B7E49FE4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7A57-E20B-CAF3-67F2-2C004EF2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78316-0406-4499-16B7-A22790BEB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65" y="365125"/>
            <a:ext cx="1088069" cy="10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A7C3-DBCE-5A95-6171-0447A9B8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3844-9686-1F99-2D9E-CE30FD92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E19C-F417-E02D-452B-E43DCBA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6C9F-0A48-7B4E-5144-E81124C2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26CC-1E71-8CD2-BA57-D81FBD55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167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9F45-9101-B737-F790-D6DCAB95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569F-EEEE-F455-18F9-306F4853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9A26-11B5-2FB6-BBC1-D50B4656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20AA-80F2-D610-4B13-91887286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75D8-296D-8F4D-0A52-337B81EB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66288-E88E-CA69-50C6-2D3665D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332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73A-6F12-5860-8D89-EBE98903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F4E9-4BAC-D6BF-7433-A939D64D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E94AB-9DF6-7E60-24C0-760BA517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97FD-8AE2-7315-D25F-06FDD3C58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58D19-F8F1-39BE-D2A8-740895DED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7A8FC-5AC2-F3B9-02BD-421DE8D7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2093-7AFD-C5B8-AF23-7A8AF4A9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3F8A4-0A59-245F-305E-EA8FC73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00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DE61-1BF7-6619-BE12-C72201F9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0FE5C-D032-28AC-2794-0778A585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1425-2F9C-7018-D71C-0AE558ED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8DF01-8C54-0932-290F-C7B8C81E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41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58AF7-21D2-6F6E-9546-DCE88CA8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1ECD5-CD8B-CCF1-1F70-3691FF1A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1E0DB-2793-28D0-206D-B9A8927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95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B76F-FD83-8D2F-1A03-F759331F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0A4-CA75-95C9-6654-16F755BB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17BE8-5D6B-B876-B49F-E15DBC618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D7E07-9C41-AF90-6D7C-11659D90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3DBF-C87E-E2E5-B543-AA0916E9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60313-CEF8-EF2B-A8D3-12346C53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70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B6-7EDD-3A22-72C9-E2705C7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4F13B-89EA-01EB-D6CE-46DD7C58E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1A7E-DEB3-E25F-D1FF-092C2C20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ACBC-04AE-49A8-F616-C05D03C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E944-F3A9-94CF-211A-1C23E2AD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E255-A9E9-C069-6578-36C85837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490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85CE1-5DA2-A469-8B3A-A65C442C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703A-AB1E-EECF-47E2-600BB8EF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5B20-C339-020C-8052-9090DAA88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0A3B-5E02-428E-82F5-03A8FDDE9BD8}" type="datetimeFigureOut">
              <a:rPr lang="en-PK" smtClean="0"/>
              <a:t>23/09/2022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453F-7264-7C84-D2BA-6CF2AC80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045F-40B8-A2F4-C339-9B4FA818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557C-57A8-4072-BC23-28114513A18A}" type="slidenum">
              <a:rPr lang="en-PK" smtClean="0"/>
              <a:t>‹#›</a:t>
            </a:fld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3BFD2-66ED-47E3-DDE7-24DE2A1EF4E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F2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0518C8-5E93-3B76-7455-B6F1BD6775F0}"/>
              </a:ext>
            </a:extLst>
          </p:cNvPr>
          <p:cNvSpPr/>
          <p:nvPr userDrawn="1"/>
        </p:nvSpPr>
        <p:spPr>
          <a:xfrm>
            <a:off x="0" y="6658252"/>
            <a:ext cx="12192000" cy="199748"/>
          </a:xfrm>
          <a:prstGeom prst="rect">
            <a:avLst/>
          </a:prstGeom>
          <a:solidFill>
            <a:srgbClr val="0F9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80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2245-4700-A61A-477F-632B0AB403C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3288272"/>
          </a:xfrm>
        </p:spPr>
        <p:txBody>
          <a:bodyPr/>
          <a:lstStyle/>
          <a:p>
            <a:r>
              <a:rPr lang="en-US" dirty="0"/>
              <a:t>Procter &amp; Gamble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8788-8E78-B709-75DE-AE91D1C6341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09246"/>
            <a:ext cx="9144000" cy="748553"/>
          </a:xfrm>
        </p:spPr>
        <p:txBody>
          <a:bodyPr/>
          <a:lstStyle/>
          <a:p>
            <a:r>
              <a:rPr lang="en-US" dirty="0"/>
              <a:t>Presented by Muhammad Usman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0D1DF-2846-A297-EB14-3C1E273209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91" y="81466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09FE-5080-D0A0-B592-71EEB981E81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6D03-4CCD-994A-D0B0-BA7A132DE31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Procter &amp; Gamble corporation is an American multinational consumer goods manufacturing corporation.</a:t>
            </a:r>
          </a:p>
          <a:p>
            <a:r>
              <a:rPr lang="en-US" dirty="0"/>
              <a:t>It is one of the largest FMCG (Fast Moving Consumer Good) manufacturing corporation in the world.</a:t>
            </a:r>
          </a:p>
          <a:p>
            <a:r>
              <a:rPr lang="en-US" dirty="0"/>
              <a:t>The company is house to 65 individual brands which are categorized in 10 product categories.</a:t>
            </a:r>
          </a:p>
          <a:p>
            <a:pPr lvl="1"/>
            <a:r>
              <a:rPr lang="en-US" b="1" dirty="0"/>
              <a:t>Brands:</a:t>
            </a:r>
          </a:p>
          <a:p>
            <a:pPr lvl="2"/>
            <a:r>
              <a:rPr lang="en-US" dirty="0"/>
              <a:t>Tide</a:t>
            </a:r>
          </a:p>
          <a:p>
            <a:pPr lvl="2"/>
            <a:r>
              <a:rPr lang="en-US" dirty="0"/>
              <a:t>Ariel</a:t>
            </a:r>
          </a:p>
          <a:p>
            <a:pPr lvl="2"/>
            <a:r>
              <a:rPr lang="en-US" dirty="0"/>
              <a:t>Pampers</a:t>
            </a:r>
          </a:p>
          <a:p>
            <a:pPr lvl="2"/>
            <a:r>
              <a:rPr lang="en-US" dirty="0"/>
              <a:t>Oral-B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46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BCA-F626-E13F-F693-6B350812E9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History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DB7A-DA24-35BE-2BE5-95ADBA7A39B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Company was incorporated in Ohio in 1905.</a:t>
            </a:r>
          </a:p>
          <a:p>
            <a:r>
              <a:rPr lang="en-US" dirty="0"/>
              <a:t>It was built from a business founded in Cincinnati in 1837 by William </a:t>
            </a:r>
            <a:r>
              <a:rPr lang="en-US" dirty="0">
                <a:solidFill>
                  <a:srgbClr val="0F91D6"/>
                </a:solidFill>
              </a:rPr>
              <a:t>Procter</a:t>
            </a:r>
            <a:r>
              <a:rPr lang="en-US" dirty="0"/>
              <a:t> and James </a:t>
            </a:r>
            <a:r>
              <a:rPr lang="en-US" dirty="0">
                <a:solidFill>
                  <a:srgbClr val="0F91D6"/>
                </a:solidFill>
              </a:rPr>
              <a:t>Gamble</a:t>
            </a:r>
            <a:r>
              <a:rPr lang="en-US" dirty="0"/>
              <a:t>.</a:t>
            </a:r>
          </a:p>
          <a:p>
            <a:r>
              <a:rPr lang="en-US" dirty="0"/>
              <a:t>Today, P&amp;G products are sold in approximately 180 countries and has operations in about 80 countries.</a:t>
            </a:r>
          </a:p>
          <a:p>
            <a:r>
              <a:rPr lang="en-US" dirty="0"/>
              <a:t>P&amp;G went international through the acquisition of a British soap maker “Thomas Hedley &amp; Company”</a:t>
            </a:r>
          </a:p>
          <a:p>
            <a:r>
              <a:rPr lang="en-US" dirty="0"/>
              <a:t>In 1956 P&amp;G achieved a milestone of hitting the $1 billion sales mark.</a:t>
            </a:r>
          </a:p>
        </p:txBody>
      </p:sp>
    </p:spTree>
    <p:extLst>
      <p:ext uri="{BB962C8B-B14F-4D97-AF65-F5344CB8AC3E}">
        <p14:creationId xmlns:p14="http://schemas.microsoft.com/office/powerpoint/2010/main" val="16035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45E2-461C-5226-CAE4-34F9C7FF3A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B3F5-6F2A-49C6-6129-CBA3E20D94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Major competitors for P&amp;G are;</a:t>
            </a:r>
          </a:p>
          <a:p>
            <a:pPr lvl="1"/>
            <a:r>
              <a:rPr lang="en-US" dirty="0"/>
              <a:t>Colgate Palmolive</a:t>
            </a:r>
          </a:p>
          <a:p>
            <a:pPr lvl="1"/>
            <a:r>
              <a:rPr lang="en-US" dirty="0"/>
              <a:t>Unilever</a:t>
            </a:r>
          </a:p>
          <a:p>
            <a:pPr lvl="1"/>
            <a:r>
              <a:rPr lang="en-US" dirty="0"/>
              <a:t>Church and Dwight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D0CFF-C58B-B363-CA26-9A57466D3F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85" y="4001293"/>
            <a:ext cx="3069571" cy="1706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04EC7-4B30-E1C6-453E-28253EAF51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23" y="4001294"/>
            <a:ext cx="1706677" cy="1706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8C7DA1-EE26-2C95-5A2F-D4EDD268AA6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66566"/>
            <a:ext cx="3509633" cy="20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18D1-CF30-22F1-3806-A31E594BCC2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COVID-19 Impact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F6C9-2873-33B5-46F4-3923DA0938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Pandemic brought massive business to consumer good manufacturer P&amp;G.</a:t>
            </a:r>
          </a:p>
          <a:p>
            <a:r>
              <a:rPr lang="en-US" dirty="0"/>
              <a:t>Its diverse product range allowed it to be at advantage as demand for hygiene products increased sharply.</a:t>
            </a:r>
          </a:p>
          <a:p>
            <a:r>
              <a:rPr lang="en-US" dirty="0"/>
              <a:t>Restricted logistics capability and limited manpower and non- fulfillment or orders from suppliers effected the production at P&amp;G.</a:t>
            </a:r>
          </a:p>
        </p:txBody>
      </p:sp>
    </p:spTree>
    <p:extLst>
      <p:ext uri="{BB962C8B-B14F-4D97-AF65-F5344CB8AC3E}">
        <p14:creationId xmlns:p14="http://schemas.microsoft.com/office/powerpoint/2010/main" val="86535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CA51-37A5-3E8B-64A0-19C8112705A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COVID-19 Response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810B-6575-D99E-5889-1B071646C9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dirty="0"/>
              <a:t>As demand for hand sanitizer around the world has increased, P&amp;G responded by setting up new production lines allowing the company to produce 45,000 liters of sanitizer per week.</a:t>
            </a:r>
          </a:p>
          <a:p>
            <a:r>
              <a:rPr lang="en-US" dirty="0"/>
              <a:t>For their employees they allowed pay continuity for employees unable to work due to COVID- 19, and expanded flexible work arrangements to help employees manage dependent care.</a:t>
            </a:r>
          </a:p>
          <a:p>
            <a:r>
              <a:rPr lang="en-US" dirty="0"/>
              <a:t>Focused their resources at the following goals: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98B0-6ADF-F481-9373-9DE520347A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25516" y="4540650"/>
            <a:ext cx="580724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5E8E-E2E5-D3B7-634D-B5E6A688D1F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Recommendations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BC34-F35B-3263-9041-40F8502F05D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Expand e-commerce operations to exploit online market growth.</a:t>
            </a:r>
          </a:p>
          <a:p>
            <a:r>
              <a:rPr lang="en-US" dirty="0"/>
              <a:t>Target other Socio Economic classes.</a:t>
            </a:r>
          </a:p>
          <a:p>
            <a:r>
              <a:rPr lang="en-US" dirty="0"/>
              <a:t>Work on CSR activities in developing countries.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63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2245-4700-A61A-477F-632B0AB403C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3826156"/>
          </a:xfrm>
        </p:spPr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0D1DF-2846-A297-EB14-3C1E2732092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91" y="81466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44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Procter &amp; Gamble</vt:lpstr>
      <vt:lpstr>Introduction</vt:lpstr>
      <vt:lpstr>History</vt:lpstr>
      <vt:lpstr>Competition</vt:lpstr>
      <vt:lpstr>COVID-19 Impact</vt:lpstr>
      <vt:lpstr>COVID-19 Response</vt:lpstr>
      <vt:lpstr>Recommendations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Procter &amp; Gamble</dc:title>
  <dc:creator>Sheikh Usman</dc:creator>
  <cp:lastModifiedBy>Sheikh Usman</cp:lastModifiedBy>
  <cp:revision>11</cp:revision>
  <dcterms:created xsi:type="dcterms:W3CDTF">2022-09-21T12:36:43Z</dcterms:created>
  <dcterms:modified xsi:type="dcterms:W3CDTF">2022-09-23T05:46:41Z</dcterms:modified>
</cp:coreProperties>
</file>