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8" r:id="rId4"/>
    <p:sldId id="269" r:id="rId5"/>
    <p:sldId id="271" r:id="rId6"/>
    <p:sldId id="270" r:id="rId7"/>
    <p:sldId id="272" r:id="rId8"/>
    <p:sldId id="273" r:id="rId9"/>
    <p:sldId id="275" r:id="rId10"/>
    <p:sldId id="276" r:id="rId11"/>
    <p:sldId id="278" r:id="rId12"/>
    <p:sldId id="277" r:id="rId13"/>
    <p:sldId id="279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327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9775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1355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8207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233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354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78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1735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32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97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74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8D59F-599D-4600-A37F-4ECB888CD0B8}" type="datetimeFigureOut">
              <a:rPr lang="ru-RU" smtClean="0"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37764-6477-4594-BB58-B7A5E99F0FA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00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7" y="506437"/>
            <a:ext cx="8257736" cy="984741"/>
          </a:xfrm>
        </p:spPr>
        <p:txBody>
          <a:bodyPr>
            <a:normAutofit fontScale="90000"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Основы компьютерных сетей. </a:t>
            </a:r>
            <a:b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Сетевой уровень. Часть 1.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2304183"/>
            <a:ext cx="8257735" cy="2127139"/>
          </a:xfrm>
        </p:spPr>
        <p:txBody>
          <a:bodyPr>
            <a:normAutofit/>
          </a:bodyPr>
          <a:lstStyle/>
          <a:p>
            <a:r>
              <a:rPr lang="ru-RU" dirty="0"/>
              <a:t>Протокол ARP: связь IP- адреса и MAC-адреса. </a:t>
            </a:r>
            <a:endParaRPr lang="en-US" dirty="0"/>
          </a:p>
          <a:p>
            <a:r>
              <a:rPr lang="ru-RU" dirty="0"/>
              <a:t>Формат IPv4-пакета. </a:t>
            </a:r>
            <a:endParaRPr lang="en-US" dirty="0"/>
          </a:p>
          <a:p>
            <a:r>
              <a:rPr lang="ru-RU" dirty="0"/>
              <a:t>Статическая маршрутизация. </a:t>
            </a:r>
            <a:endParaRPr lang="en-US" dirty="0"/>
          </a:p>
          <a:p>
            <a:r>
              <a:rPr lang="ru-RU" dirty="0"/>
              <a:t>Диагностика сетевого уровня.</a:t>
            </a:r>
          </a:p>
        </p:txBody>
      </p:sp>
    </p:spTree>
    <p:extLst>
      <p:ext uri="{BB962C8B-B14F-4D97-AF65-F5344CB8AC3E}">
        <p14:creationId xmlns:p14="http://schemas.microsoft.com/office/powerpoint/2010/main" val="3281527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741476"/>
            <a:ext cx="8257735" cy="3674586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solidFill>
                  <a:srgbClr val="1F1F1F"/>
                </a:solidFill>
                <a:latin typeface="Nunito" panose="020F0502020204030204" pitchFamily="2" charset="-52"/>
              </a:rPr>
              <a:t>О</a:t>
            </a:r>
            <a:r>
              <a:rPr lang="ru-RU" b="0" i="0" dirty="0">
                <a:solidFill>
                  <a:srgbClr val="1F1F1F"/>
                </a:solidFill>
                <a:effectLst/>
                <a:latin typeface="Nunito" panose="020F0502020204030204" pitchFamily="2" charset="-52"/>
              </a:rPr>
              <a:t>дно из самых популярных применений ICMP это утилиты </a:t>
            </a:r>
            <a:r>
              <a:rPr lang="ru-RU" b="1" i="0" dirty="0" err="1">
                <a:solidFill>
                  <a:srgbClr val="1F1F1F"/>
                </a:solidFill>
                <a:effectLst/>
                <a:latin typeface="Nunito" panose="020F0502020204030204" pitchFamily="2" charset="-52"/>
              </a:rPr>
              <a:t>ping</a:t>
            </a:r>
            <a:r>
              <a:rPr lang="ru-RU" b="0" i="0" dirty="0">
                <a:solidFill>
                  <a:srgbClr val="1F1F1F"/>
                </a:solidFill>
                <a:effectLst/>
                <a:latin typeface="Nunito" panose="020F0502020204030204" pitchFamily="2" charset="-52"/>
              </a:rPr>
              <a:t> и </a:t>
            </a:r>
            <a:r>
              <a:rPr lang="ru-RU" b="1" i="0" dirty="0" err="1">
                <a:solidFill>
                  <a:srgbClr val="1F1F1F"/>
                </a:solidFill>
                <a:effectLst/>
                <a:latin typeface="Nunito" panose="020F0502020204030204" pitchFamily="2" charset="-52"/>
              </a:rPr>
              <a:t>traceroute</a:t>
            </a:r>
            <a:r>
              <a:rPr lang="ru-RU" b="0" i="0" dirty="0">
                <a:solidFill>
                  <a:srgbClr val="1F1F1F"/>
                </a:solidFill>
                <a:effectLst/>
                <a:latin typeface="Nunito" panose="020F0502020204030204" pitchFamily="2" charset="-52"/>
              </a:rPr>
              <a:t>. </a:t>
            </a:r>
          </a:p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Nunito" panose="020F0502020204030204" pitchFamily="2" charset="-52"/>
              </a:rPr>
              <a:t>Термин “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Nunito" panose="020F0502020204030204" pitchFamily="2" charset="-52"/>
              </a:rPr>
              <a:t>пинговать</a:t>
            </a:r>
            <a:r>
              <a:rPr lang="ru-RU" b="0" i="0" dirty="0">
                <a:solidFill>
                  <a:srgbClr val="1F1F1F"/>
                </a:solidFill>
                <a:effectLst/>
                <a:latin typeface="Nunito" panose="020F0502020204030204" pitchFamily="2" charset="-52"/>
              </a:rPr>
              <a:t>" как - раз связан с протоколом ICMP и “</a:t>
            </a:r>
            <a:r>
              <a:rPr lang="ru-RU" b="0" i="0" dirty="0" err="1">
                <a:solidFill>
                  <a:srgbClr val="1F1F1F"/>
                </a:solidFill>
                <a:effectLst/>
                <a:latin typeface="Nunito" panose="020F0502020204030204" pitchFamily="2" charset="-52"/>
              </a:rPr>
              <a:t>пинговать</a:t>
            </a:r>
            <a:r>
              <a:rPr lang="ru-RU" b="0" i="0" dirty="0">
                <a:solidFill>
                  <a:srgbClr val="1F1F1F"/>
                </a:solidFill>
                <a:effectLst/>
                <a:latin typeface="Nunito" panose="020F0502020204030204" pitchFamily="2" charset="-52"/>
              </a:rPr>
              <a:t>" хост - означает отправлять ICMP пакеты с целью понять, отвечает ли на них целевое устройство.</a:t>
            </a:r>
          </a:p>
          <a:p>
            <a:pPr algn="l"/>
            <a:r>
              <a:rPr lang="ru-RU" b="0" i="0" dirty="0">
                <a:solidFill>
                  <a:srgbClr val="1F1F1F"/>
                </a:solidFill>
                <a:effectLst/>
                <a:latin typeface="Nunito" panose="020F0502020204030204" pitchFamily="2" charset="-52"/>
              </a:rPr>
              <a:t>Трассировка покажет каждый из маршрутизаторов на пути до цели и время обработки и прохождения каждого из участков маршрута.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2969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3811FA01-F7C1-6685-C9B4-051056F3B7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8839D83-DE47-B93D-D5F2-5F30AE89F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21" y="1280160"/>
            <a:ext cx="9038078" cy="423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7641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and Forwarding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48E968BC-E10B-670D-682E-F30B5C303F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8BC1F8-166E-989B-2566-C21FD7D37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7" y="2043112"/>
            <a:ext cx="9036013" cy="290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663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D60838-1E72-F522-453B-EA50E9EB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54" y="1403987"/>
            <a:ext cx="8867746" cy="3927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00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7" y="506437"/>
            <a:ext cx="8257736" cy="984741"/>
          </a:xfrm>
        </p:spPr>
        <p:txBody>
          <a:bodyPr>
            <a:normAutofit/>
          </a:bodyPr>
          <a:lstStyle/>
          <a:p>
            <a:r>
              <a:rPr lang="ru-RU" sz="36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Домашнее задание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2304183"/>
            <a:ext cx="8257735" cy="2127139"/>
          </a:xfrm>
        </p:spPr>
        <p:txBody>
          <a:bodyPr>
            <a:normAutofit/>
          </a:bodyPr>
          <a:lstStyle/>
          <a:p>
            <a:r>
              <a:rPr lang="ru-RU" dirty="0"/>
              <a:t>Объедините предложенные в файле сети с помощью статической маршрутизации</a:t>
            </a:r>
          </a:p>
        </p:txBody>
      </p:sp>
    </p:spTree>
    <p:extLst>
      <p:ext uri="{BB962C8B-B14F-4D97-AF65-F5344CB8AC3E}">
        <p14:creationId xmlns:p14="http://schemas.microsoft.com/office/powerpoint/2010/main" val="467384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 занятия: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741476"/>
            <a:ext cx="8257735" cy="437797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IPv4-адреса и классовая адресация. </a:t>
            </a:r>
          </a:p>
          <a:p>
            <a:pPr algn="l"/>
            <a:r>
              <a:rPr lang="ru-RU" dirty="0"/>
              <a:t>Связь сетевого и канального уровня. </a:t>
            </a:r>
          </a:p>
          <a:p>
            <a:pPr algn="l"/>
            <a:r>
              <a:rPr lang="ru-RU" dirty="0"/>
              <a:t>Статическая маршрутизация.</a:t>
            </a:r>
          </a:p>
        </p:txBody>
      </p:sp>
    </p:spTree>
    <p:extLst>
      <p:ext uri="{BB962C8B-B14F-4D97-AF65-F5344CB8AC3E}">
        <p14:creationId xmlns:p14="http://schemas.microsoft.com/office/powerpoint/2010/main" val="2316313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Проблемы не решаемые на 2 уровне: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7" y="1105377"/>
            <a:ext cx="8257735" cy="1015792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1. </a:t>
            </a:r>
            <a:r>
              <a:rPr lang="en-US" dirty="0"/>
              <a:t>B</a:t>
            </a:r>
            <a:r>
              <a:rPr lang="ru-RU" dirty="0" err="1"/>
              <a:t>roadcast</a:t>
            </a:r>
            <a:r>
              <a:rPr lang="ru-RU" dirty="0"/>
              <a:t> </a:t>
            </a:r>
            <a:r>
              <a:rPr lang="ru-RU" dirty="0" err="1"/>
              <a:t>flood</a:t>
            </a:r>
            <a:endParaRPr lang="ru-RU" dirty="0"/>
          </a:p>
          <a:p>
            <a:pPr algn="l"/>
            <a:r>
              <a:rPr lang="ru-RU" dirty="0"/>
              <a:t>2. Нет контроля адресации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A51DB1-D648-71C1-2D25-A65515EC70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9" b="9079"/>
          <a:stretch/>
        </p:blipFill>
        <p:spPr bwMode="auto">
          <a:xfrm>
            <a:off x="1237957" y="2121169"/>
            <a:ext cx="7218552" cy="429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74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Protocol (IPv4)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F743232-F3CE-6176-47B8-5E2105F1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6CF78C-BD29-DD13-9A58-7FBFA641E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020" y="1490281"/>
            <a:ext cx="8447960" cy="4868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33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 Protocol (IPv4)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Подзаголовок 4">
            <a:extLst>
              <a:ext uri="{FF2B5EF4-FFF2-40B4-BE49-F238E27FC236}">
                <a16:creationId xmlns:a16="http://schemas.microsoft.com/office/drawing/2014/main" id="{8F743232-F3CE-6176-47B8-5E2105F139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CD91294-6AF8-8C65-59EC-9D6C5AD3E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7" y="1400175"/>
            <a:ext cx="8323385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1035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 (mac) vs L3(IPv4)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63D6C7C-50B1-030B-3A96-3030412C89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62" y="1243209"/>
            <a:ext cx="8771276" cy="437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379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745510-34B6-AE32-01BA-283B0C2E8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807" y="1344927"/>
            <a:ext cx="8330027" cy="421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7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ARP</a:t>
            </a:r>
            <a:endParaRPr lang="ru-RU" sz="36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D26537-17C8-6A8F-6664-5533CA89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43" y="1750083"/>
            <a:ext cx="8655714" cy="4161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4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0E4E74-3988-61F0-7E79-1D8732C8F5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098" y="320506"/>
            <a:ext cx="8257736" cy="636099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ICMP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D5FC9A2-E176-ACF7-7085-371C7EC48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098" y="1741476"/>
            <a:ext cx="8257735" cy="4377970"/>
          </a:xfrm>
        </p:spPr>
        <p:txBody>
          <a:bodyPr>
            <a:normAutofit/>
          </a:bodyPr>
          <a:lstStyle/>
          <a:p>
            <a:pPr algn="l"/>
            <a:r>
              <a:rPr lang="ru-RU" dirty="0"/>
              <a:t>ICMP (Internet Control Message Protocol) - это протокол, который используется для передачи управляющих сообщений между компьютерами в сети Интернет. Он позволяет компьютерам информировать друг друга о различных событиях, таких как недоставка пакетов или изменение маршрута.</a:t>
            </a:r>
          </a:p>
        </p:txBody>
      </p:sp>
    </p:spTree>
    <p:extLst>
      <p:ext uri="{BB962C8B-B14F-4D97-AF65-F5344CB8AC3E}">
        <p14:creationId xmlns:p14="http://schemas.microsoft.com/office/powerpoint/2010/main" val="352877097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338</TotalTime>
  <Words>208</Words>
  <Application>Microsoft Office PowerPoint</Application>
  <PresentationFormat>Экран (4:3)</PresentationFormat>
  <Paragraphs>27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Nunito</vt:lpstr>
      <vt:lpstr>Тема Office</vt:lpstr>
      <vt:lpstr>Основы компьютерных сетей.  3. Сетевой уровень. Часть 1.</vt:lpstr>
      <vt:lpstr>План занятия:</vt:lpstr>
      <vt:lpstr>Проблемы не решаемые на 2 уровне:</vt:lpstr>
      <vt:lpstr>Internet Protocol (IPv4)</vt:lpstr>
      <vt:lpstr>Internet Protocol (IPv4)</vt:lpstr>
      <vt:lpstr>L2 (mac) vs L3(IPv4)</vt:lpstr>
      <vt:lpstr>ARP</vt:lpstr>
      <vt:lpstr>ARP</vt:lpstr>
      <vt:lpstr>ICMP</vt:lpstr>
      <vt:lpstr>ICMP</vt:lpstr>
      <vt:lpstr>Презентация PowerPoint</vt:lpstr>
      <vt:lpstr>Routing and Forwarding</vt:lpstr>
      <vt:lpstr>Routing</vt:lpstr>
      <vt:lpstr>Домашнее задание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Основы компьютерных сетей. Технология Ethernet. Часть 2</dc:title>
  <dc:creator>Viktor Shablygin</dc:creator>
  <cp:lastModifiedBy>Viktor Shablygin</cp:lastModifiedBy>
  <cp:revision>5</cp:revision>
  <dcterms:created xsi:type="dcterms:W3CDTF">2023-09-09T05:53:35Z</dcterms:created>
  <dcterms:modified xsi:type="dcterms:W3CDTF">2023-09-12T17:58:28Z</dcterms:modified>
</cp:coreProperties>
</file>