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60" r:id="rId7"/>
    <p:sldId id="361" r:id="rId8"/>
    <p:sldId id="362" r:id="rId9"/>
    <p:sldId id="363" r:id="rId10"/>
    <p:sldId id="364" r:id="rId11"/>
    <p:sldId id="372" r:id="rId12"/>
    <p:sldId id="373" r:id="rId13"/>
    <p:sldId id="374" r:id="rId14"/>
    <p:sldId id="376" r:id="rId15"/>
    <p:sldId id="375" r:id="rId16"/>
    <p:sldId id="295" r:id="rId17"/>
    <p:sldId id="382" r:id="rId18"/>
    <p:sldId id="378" r:id="rId19"/>
    <p:sldId id="365" r:id="rId20"/>
    <p:sldId id="366" r:id="rId21"/>
    <p:sldId id="369" r:id="rId22"/>
    <p:sldId id="370" r:id="rId23"/>
    <p:sldId id="379" r:id="rId24"/>
    <p:sldId id="380" r:id="rId25"/>
    <p:sldId id="381" r:id="rId26"/>
    <p:sldId id="344" r:id="rId27"/>
    <p:sldId id="383" r:id="rId28"/>
    <p:sldId id="377" r:id="rId29"/>
    <p:sldId id="331" r:id="rId30"/>
    <p:sldId id="29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322363"/>
            <a:ext cx="10782300" cy="4876720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CB39F-8175-3EF8-A722-15765FB2B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9AE3947-DCB5-BE8F-C3C5-5C88CF16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Объяснение кода:</a:t>
            </a:r>
          </a:p>
          <a:p>
            <a:endParaRPr lang="ru-RU" b="1" dirty="0"/>
          </a:p>
          <a:p>
            <a:r>
              <a:rPr lang="ru-RU" dirty="0"/>
              <a:t>Создание промиса:</a:t>
            </a:r>
          </a:p>
          <a:p>
            <a:r>
              <a:rPr lang="ru-RU" dirty="0"/>
              <a:t>Здесь мы создаем новый объект </a:t>
            </a:r>
            <a:r>
              <a:rPr lang="ru-RU" dirty="0" err="1"/>
              <a:t>Promise</a:t>
            </a:r>
            <a:r>
              <a:rPr lang="ru-RU" dirty="0"/>
              <a:t> и передаем в него функцию-исполнитель (</a:t>
            </a:r>
            <a:r>
              <a:rPr lang="ru-RU" dirty="0" err="1"/>
              <a:t>executor</a:t>
            </a:r>
            <a:r>
              <a:rPr lang="ru-RU" dirty="0"/>
              <a:t>). Эта функция принимает два параметра: </a:t>
            </a:r>
            <a:r>
              <a:rPr lang="ru-RU" dirty="0" err="1"/>
              <a:t>resolve</a:t>
            </a:r>
            <a:r>
              <a:rPr lang="ru-RU" dirty="0"/>
              <a:t> и </a:t>
            </a:r>
            <a:r>
              <a:rPr lang="ru-RU" dirty="0" err="1"/>
              <a:t>reject</a:t>
            </a:r>
            <a:r>
              <a:rPr lang="ru-RU" dirty="0"/>
              <a:t>.</a:t>
            </a:r>
          </a:p>
          <a:p>
            <a:r>
              <a:rPr lang="ru-RU" dirty="0"/>
              <a:t>Эти параметры — это функции автоматически объявляются и будут использоваться для изменения состояния промиса.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1D584E-A9B6-D9C6-EAE2-37CFD46C3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073174"/>
            <a:ext cx="10411409" cy="488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19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641D4F-88FB-8A0F-541B-9997CCF85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9994DA-28BE-53A5-F005-A61805694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b="1" dirty="0"/>
          </a:p>
          <a:p>
            <a:r>
              <a:rPr lang="ru-RU" dirty="0"/>
              <a:t>Асинхронная операция:</a:t>
            </a:r>
          </a:p>
          <a:p>
            <a:endParaRPr lang="ru-RU" dirty="0"/>
          </a:p>
          <a:p>
            <a:r>
              <a:rPr lang="ru-RU" dirty="0"/>
              <a:t>Внутри промиса мы используем </a:t>
            </a:r>
            <a:r>
              <a:rPr lang="ru-RU" dirty="0" err="1"/>
              <a:t>setTimeout</a:t>
            </a:r>
            <a:r>
              <a:rPr lang="ru-RU" dirty="0"/>
              <a:t>, чтобы имитировать асинхронную операцию, которая занимает 2 секунды.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889B80-0372-5C91-DE09-0B2E95043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87" y="1645920"/>
            <a:ext cx="11015003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562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6B35DF-C104-5DF2-DCFE-AD4059796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8C7F56-0192-B7F2-157B-4E5B5E362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Имитирование результата:</a:t>
            </a:r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Мы создаем объект </a:t>
            </a:r>
            <a:r>
              <a:rPr lang="ru-RU" dirty="0" err="1"/>
              <a:t>data</a:t>
            </a:r>
            <a:r>
              <a:rPr lang="ru-RU" dirty="0"/>
              <a:t>, который представляет собой данные, которые мы хотим вернуть при успешном завершении. Переменная </a:t>
            </a:r>
            <a:r>
              <a:rPr lang="ru-RU" dirty="0" err="1"/>
              <a:t>success</a:t>
            </a:r>
            <a:r>
              <a:rPr lang="ru-RU" dirty="0"/>
              <a:t> используется для имитации результата операции (успеха или ошибки).</a:t>
            </a:r>
          </a:p>
          <a:p>
            <a:r>
              <a:rPr lang="ru-RU" dirty="0"/>
              <a:t>здание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7AC5AA-35E2-95A6-F558-3BBF1F579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1080720"/>
            <a:ext cx="10600411" cy="101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779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B59FA-57B6-91CA-EF1E-FB50CCE07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8E4D209-EE0D-B51F-9FC8-5BC302E97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Вызов </a:t>
            </a:r>
            <a:r>
              <a:rPr lang="ru-RU" dirty="0" err="1"/>
              <a:t>resolve</a:t>
            </a:r>
            <a:r>
              <a:rPr lang="ru-RU" dirty="0"/>
              <a:t> и </a:t>
            </a:r>
            <a:r>
              <a:rPr lang="ru-RU" dirty="0" err="1"/>
              <a:t>reject</a:t>
            </a:r>
            <a:r>
              <a:rPr lang="ru-RU" dirty="0"/>
              <a:t>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ru-RU" dirty="0" err="1"/>
              <a:t>success</a:t>
            </a:r>
            <a:r>
              <a:rPr lang="ru-RU" dirty="0"/>
              <a:t> равно </a:t>
            </a:r>
            <a:r>
              <a:rPr lang="ru-RU" dirty="0" err="1"/>
              <a:t>true</a:t>
            </a:r>
            <a:r>
              <a:rPr lang="ru-RU" dirty="0"/>
              <a:t>, мы вызываем функцию </a:t>
            </a:r>
            <a:r>
              <a:rPr lang="ru-RU" dirty="0" err="1"/>
              <a:t>resolve</a:t>
            </a:r>
            <a:r>
              <a:rPr lang="ru-RU" dirty="0"/>
              <a:t>(</a:t>
            </a:r>
            <a:r>
              <a:rPr lang="ru-RU" dirty="0" err="1"/>
              <a:t>data</a:t>
            </a:r>
            <a:r>
              <a:rPr lang="ru-RU" dirty="0"/>
              <a:t>). Это означает, что операция завершилась успешно, и мы передаем данные, которые будут доступны в </a:t>
            </a:r>
            <a:r>
              <a:rPr lang="ru-RU" dirty="0" err="1"/>
              <a:t>then</a:t>
            </a:r>
            <a:r>
              <a:rPr lang="ru-RU" dirty="0"/>
              <a:t> методах, когда промис будет выполнен.</a:t>
            </a:r>
          </a:p>
          <a:p>
            <a:r>
              <a:rPr lang="ru-RU" dirty="0"/>
              <a:t>Если </a:t>
            </a:r>
            <a:r>
              <a:rPr lang="ru-RU" dirty="0" err="1"/>
              <a:t>success</a:t>
            </a:r>
            <a:r>
              <a:rPr lang="ru-RU" dirty="0"/>
              <a:t> равно </a:t>
            </a:r>
            <a:r>
              <a:rPr lang="ru-RU" dirty="0" err="1"/>
              <a:t>false</a:t>
            </a:r>
            <a:r>
              <a:rPr lang="ru-RU" dirty="0"/>
              <a:t>, мы вызываем </a:t>
            </a:r>
            <a:r>
              <a:rPr lang="ru-RU" dirty="0" err="1"/>
              <a:t>reject</a:t>
            </a:r>
            <a:r>
              <a:rPr lang="ru-RU" dirty="0"/>
              <a:t>(</a:t>
            </a:r>
            <a:r>
              <a:rPr lang="ru-RU" dirty="0" err="1"/>
              <a:t>new</a:t>
            </a:r>
            <a:r>
              <a:rPr lang="ru-RU" dirty="0"/>
              <a:t> </a:t>
            </a:r>
            <a:r>
              <a:rPr lang="ru-RU" dirty="0" err="1"/>
              <a:t>Error</a:t>
            </a:r>
            <a:r>
              <a:rPr lang="ru-RU" dirty="0"/>
              <a:t>('</a:t>
            </a:r>
            <a:r>
              <a:rPr lang="ru-RU" dirty="0" err="1"/>
              <a:t>Failed</a:t>
            </a:r>
            <a:r>
              <a:rPr lang="ru-RU" dirty="0"/>
              <a:t> </a:t>
            </a:r>
            <a:r>
              <a:rPr lang="ru-RU" dirty="0" err="1"/>
              <a:t>to</a:t>
            </a:r>
            <a:r>
              <a:rPr lang="ru-RU" dirty="0"/>
              <a:t> </a:t>
            </a:r>
            <a:r>
              <a:rPr lang="ru-RU" dirty="0" err="1"/>
              <a:t>fetch</a:t>
            </a:r>
            <a:r>
              <a:rPr lang="ru-RU" dirty="0"/>
              <a:t> </a:t>
            </a:r>
            <a:r>
              <a:rPr lang="ru-RU" dirty="0" err="1"/>
              <a:t>data</a:t>
            </a:r>
            <a:r>
              <a:rPr lang="ru-RU" dirty="0"/>
              <a:t>')). Это означает, что операция завершилась неудачно, и мы передаем объект </a:t>
            </a:r>
            <a:r>
              <a:rPr lang="ru-RU" dirty="0" err="1"/>
              <a:t>Error</a:t>
            </a:r>
            <a:r>
              <a:rPr lang="ru-RU" dirty="0"/>
              <a:t>, который будет доступен в </a:t>
            </a:r>
            <a:r>
              <a:rPr lang="ru-RU" dirty="0" err="1"/>
              <a:t>catch</a:t>
            </a:r>
            <a:r>
              <a:rPr lang="ru-RU" dirty="0"/>
              <a:t> методах, когда промис будет отклонен.</a:t>
            </a:r>
          </a:p>
          <a:p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0D1A8F-86FA-0911-7FEF-E729F6FDE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987596"/>
            <a:ext cx="10149614" cy="2089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79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910495-E2E9-C984-DB2C-631ABC4C7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7D3EC54-6A42-B5D4-E061-F4C181C5C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Задержка: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 err="1"/>
              <a:t>setTimeout</a:t>
            </a:r>
            <a:r>
              <a:rPr lang="ru-RU" dirty="0"/>
              <a:t> создает задержку в 2 секунды, после чего код внутри функции будет выполнен. Это имитирует время, необходимое для выполнения асинхронной операции.</a:t>
            </a:r>
          </a:p>
          <a:p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CFFE8F-E683-222B-50DD-01109E38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184176"/>
            <a:ext cx="11039624" cy="9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219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EB5880-821E-4BCC-5507-8CC219EF2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97AF5B-5ED2-3804-DC55-57963F34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85000" lnSpcReduction="10000"/>
          </a:bodyPr>
          <a:lstStyle/>
          <a:p>
            <a:r>
              <a:rPr lang="ru-RU" b="1" dirty="0"/>
              <a:t>Вызов функций.</a:t>
            </a:r>
          </a:p>
          <a:p>
            <a:r>
              <a:rPr lang="ru-RU" dirty="0"/>
              <a:t>Объявление: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Функции </a:t>
            </a:r>
            <a:r>
              <a:rPr lang="ru-RU" dirty="0" err="1"/>
              <a:t>resolve</a:t>
            </a:r>
            <a:r>
              <a:rPr lang="ru-RU" dirty="0"/>
              <a:t> и </a:t>
            </a:r>
            <a:r>
              <a:rPr lang="ru-RU" dirty="0" err="1"/>
              <a:t>reject</a:t>
            </a:r>
            <a:r>
              <a:rPr lang="ru-RU" dirty="0"/>
              <a:t> объявлены автоматически при создании объекта </a:t>
            </a:r>
            <a:r>
              <a:rPr lang="ru-RU" dirty="0" err="1"/>
              <a:t>Promise</a:t>
            </a:r>
            <a:r>
              <a:rPr lang="ru-RU" dirty="0"/>
              <a:t>. Они не требуют явного объявления, так как они передаются как параметры функции-исполнителя.</a:t>
            </a:r>
          </a:p>
          <a:p>
            <a:r>
              <a:rPr lang="ru-RU" dirty="0"/>
              <a:t>Вызов: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resolve</a:t>
            </a:r>
            <a:r>
              <a:rPr lang="ru-RU" dirty="0"/>
              <a:t> вызывается в случае успешного завершения операции, передавая результат (</a:t>
            </a:r>
            <a:r>
              <a:rPr lang="ru-RU" dirty="0" err="1"/>
              <a:t>data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reject</a:t>
            </a:r>
            <a:r>
              <a:rPr lang="ru-RU" dirty="0"/>
              <a:t> вызывается в случае неудачи, передавая объект ошибки.</a:t>
            </a:r>
          </a:p>
          <a:p>
            <a:r>
              <a:rPr lang="ru-RU" b="1" dirty="0"/>
              <a:t>Заключение</a:t>
            </a:r>
          </a:p>
          <a:p>
            <a:r>
              <a:rPr lang="ru-RU" dirty="0"/>
              <a:t>Таким образом, этот код создает промис, который выполняет асинхронную операцию с имитацией задержки. В зависимости от значения переменной </a:t>
            </a:r>
            <a:r>
              <a:rPr lang="ru-RU" b="1" dirty="0" err="1"/>
              <a:t>success</a:t>
            </a:r>
            <a:r>
              <a:rPr lang="ru-RU" dirty="0"/>
              <a:t>, промис либо успешно завершится с данными, либо будет отклонен с ошибкой.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52531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796186"/>
          </a:xfrm>
        </p:spPr>
        <p:txBody>
          <a:bodyPr/>
          <a:lstStyle/>
          <a:p>
            <a:pPr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000" b="1" dirty="0"/>
              <a:t>2. Методы промиса.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913206"/>
            <a:ext cx="11057456" cy="451709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en-US" b="1" dirty="0"/>
              <a:t>then</a:t>
            </a:r>
            <a:r>
              <a:rPr lang="en-US" dirty="0"/>
              <a:t>(</a:t>
            </a:r>
            <a:r>
              <a:rPr lang="en-US" dirty="0" err="1"/>
              <a:t>onFulfilled</a:t>
            </a:r>
            <a:r>
              <a:rPr lang="en-US" dirty="0"/>
              <a:t>) → </a:t>
            </a:r>
            <a:r>
              <a:rPr lang="ru-RU" dirty="0"/>
              <a:t>обрабатывает результат при успехе.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en-US" b="1" dirty="0"/>
              <a:t>catch</a:t>
            </a:r>
            <a:r>
              <a:rPr lang="en-US" dirty="0"/>
              <a:t>(</a:t>
            </a:r>
            <a:r>
              <a:rPr lang="en-US" dirty="0" err="1"/>
              <a:t>onRejected</a:t>
            </a:r>
            <a:r>
              <a:rPr lang="en-US" dirty="0"/>
              <a:t>) → </a:t>
            </a:r>
            <a:r>
              <a:rPr lang="ru-RU" dirty="0"/>
              <a:t>обрабатывает ошибку.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.</a:t>
            </a:r>
            <a:r>
              <a:rPr lang="en-US" b="1" dirty="0"/>
              <a:t>finally</a:t>
            </a:r>
            <a:r>
              <a:rPr lang="en-US" dirty="0"/>
              <a:t>(callback) → </a:t>
            </a:r>
            <a:r>
              <a:rPr lang="ru-RU" dirty="0"/>
              <a:t>выполняется в любом случае (для «финальной» логики: очистка, </a:t>
            </a:r>
            <a:r>
              <a:rPr lang="ru-RU" dirty="0" err="1"/>
              <a:t>лоадер</a:t>
            </a:r>
            <a:r>
              <a:rPr lang="ru-RU" dirty="0"/>
              <a:t> и т. д.).</a:t>
            </a: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309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6626A-A8BD-444D-CC59-79A6C285A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50CFF9-5297-9D37-6355-8DA813A10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844063"/>
            <a:ext cx="11057456" cy="5586234"/>
          </a:xfrm>
        </p:spPr>
        <p:txBody>
          <a:bodyPr>
            <a:normAutofit/>
          </a:bodyPr>
          <a:lstStyle/>
          <a:p>
            <a:r>
              <a:rPr lang="ru-RU" dirty="0"/>
              <a:t>После создания промиса, мы можем использовать его методы </a:t>
            </a:r>
            <a:r>
              <a:rPr lang="ru-RU" b="1" dirty="0"/>
              <a:t>.</a:t>
            </a:r>
            <a:r>
              <a:rPr lang="ru-RU" b="1" dirty="0" err="1"/>
              <a:t>then</a:t>
            </a:r>
            <a:r>
              <a:rPr lang="ru-RU" b="1" dirty="0"/>
              <a:t>() </a:t>
            </a:r>
            <a:r>
              <a:rPr lang="ru-RU" dirty="0"/>
              <a:t>и </a:t>
            </a:r>
            <a:r>
              <a:rPr lang="ru-RU" b="1" dirty="0"/>
              <a:t>.</a:t>
            </a:r>
            <a:r>
              <a:rPr lang="ru-RU" b="1" dirty="0" err="1"/>
              <a:t>catch</a:t>
            </a:r>
            <a:r>
              <a:rPr lang="ru-RU" b="1" dirty="0"/>
              <a:t>() </a:t>
            </a:r>
            <a:r>
              <a:rPr lang="ru-RU" dirty="0"/>
              <a:t>для обработки результатов.</a:t>
            </a:r>
          </a:p>
          <a:p>
            <a:r>
              <a:rPr lang="ru-RU" dirty="0"/>
              <a:t>Метод </a:t>
            </a:r>
            <a:r>
              <a:rPr lang="ru-RU" b="1" dirty="0"/>
              <a:t>.</a:t>
            </a:r>
            <a:r>
              <a:rPr lang="ru-RU" b="1" dirty="0" err="1"/>
              <a:t>then</a:t>
            </a:r>
            <a:r>
              <a:rPr lang="ru-RU" b="1" dirty="0"/>
              <a:t>() </a:t>
            </a:r>
            <a:r>
              <a:rPr lang="ru-RU" dirty="0"/>
              <a:t>используется для обработки успешного завершения промиса. Он принимает два необязательных аргумента: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Функция-</a:t>
            </a:r>
            <a:r>
              <a:rPr lang="ru-RU" dirty="0" err="1"/>
              <a:t>колбэк</a:t>
            </a:r>
            <a:r>
              <a:rPr lang="ru-RU" dirty="0"/>
              <a:t> для успешного выполнения (</a:t>
            </a:r>
            <a:r>
              <a:rPr lang="ru-RU" dirty="0" err="1"/>
              <a:t>onFulfilled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Функция-</a:t>
            </a:r>
            <a:r>
              <a:rPr lang="ru-RU" dirty="0" err="1"/>
              <a:t>колбэк</a:t>
            </a:r>
            <a:r>
              <a:rPr lang="ru-RU" dirty="0"/>
              <a:t> для отклонения (</a:t>
            </a:r>
            <a:r>
              <a:rPr lang="ru-RU" dirty="0" err="1"/>
              <a:t>onRejected</a:t>
            </a:r>
            <a:r>
              <a:rPr lang="ru-RU" dirty="0"/>
              <a:t>).</a:t>
            </a: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554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56FD7F-B72B-D4D9-3B04-39657036A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775916-12D3-F726-36F4-4EDDAFECC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576775"/>
            <a:ext cx="11057456" cy="5853521"/>
          </a:xfrm>
        </p:spPr>
        <p:txBody>
          <a:bodyPr>
            <a:normAutofit/>
          </a:bodyPr>
          <a:lstStyle/>
          <a:p>
            <a:r>
              <a:rPr lang="ru-RU" dirty="0">
                <a:latin typeface="Segoe UI" panose="020B0502040204020203" pitchFamily="34" charset="0"/>
              </a:rPr>
              <a:t>Например:</a:t>
            </a:r>
          </a:p>
          <a:p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77C96A3-32F8-11D5-C7A0-2FFAD6BD8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26" y="1402299"/>
            <a:ext cx="10955348" cy="11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58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13772-632F-01BB-2D03-F0AD605B98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817A39F-E5FB-F2DD-3351-80EE6A7F1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Чаще всего .</a:t>
            </a:r>
            <a:r>
              <a:rPr lang="ru-RU" dirty="0" err="1"/>
              <a:t>then</a:t>
            </a:r>
            <a:r>
              <a:rPr lang="ru-RU" dirty="0"/>
              <a:t>() используют для первого аргумента. Внутри него доступен результат, переданный в </a:t>
            </a:r>
            <a:r>
              <a:rPr lang="ru-RU" dirty="0" err="1"/>
              <a:t>resolve</a:t>
            </a:r>
            <a:r>
              <a:rPr lang="ru-RU" dirty="0"/>
              <a:t>().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8D61A1A-F372-5EE5-EFCF-19D8A49F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2" y="1632584"/>
            <a:ext cx="10664996" cy="158503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12F9FF-7859-3D34-282A-2B554011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12" y="3815935"/>
            <a:ext cx="10801542" cy="72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1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Лекция 10. Промисы и создание </a:t>
            </a:r>
            <a:r>
              <a:rPr lang="ru-RU" sz="4400" b="1" dirty="0" err="1">
                <a:solidFill>
                  <a:schemeClr val="tx1"/>
                </a:solidFill>
              </a:rPr>
              <a:t>new</a:t>
            </a:r>
            <a:r>
              <a:rPr lang="ru-RU" sz="4400" b="1" dirty="0">
                <a:solidFill>
                  <a:schemeClr val="tx1"/>
                </a:solidFill>
              </a:rPr>
              <a:t> </a:t>
            </a:r>
            <a:r>
              <a:rPr lang="ru-RU" sz="4400" b="1" dirty="0" err="1">
                <a:solidFill>
                  <a:schemeClr val="tx1"/>
                </a:solidFill>
              </a:rPr>
              <a:t>Promise</a:t>
            </a:r>
            <a:r>
              <a:rPr lang="ru-RU" sz="4400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7BA82-D6E0-20D3-AAA0-2E31BADE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C11485-89AA-6748-8BA3-0427EC427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Метод .</a:t>
            </a:r>
            <a:r>
              <a:rPr lang="ru-RU" dirty="0" err="1"/>
              <a:t>catch</a:t>
            </a:r>
            <a:r>
              <a:rPr lang="ru-RU" dirty="0"/>
              <a:t>() — это более удобный способ обработки ошибок, чем второй аргумент в .</a:t>
            </a:r>
            <a:r>
              <a:rPr lang="ru-RU" dirty="0" err="1"/>
              <a:t>then</a:t>
            </a:r>
            <a:r>
              <a:rPr lang="ru-RU" dirty="0"/>
              <a:t>(). Он используется для перехвата ошибок (когда был вызван </a:t>
            </a:r>
            <a:r>
              <a:rPr lang="ru-RU" dirty="0" err="1"/>
              <a:t>reject</a:t>
            </a:r>
            <a:r>
              <a:rPr lang="ru-RU" dirty="0"/>
              <a:t>()).</a:t>
            </a:r>
          </a:p>
          <a:p>
            <a:r>
              <a:rPr lang="ru-RU" dirty="0"/>
              <a:t>Если </a:t>
            </a:r>
            <a:r>
              <a:rPr lang="en-US" dirty="0"/>
              <a:t>success = false: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306C90A-6EA8-CACA-BBBB-84126F91C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94" y="3101289"/>
            <a:ext cx="10658168" cy="165385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37D47DB-F97F-6A90-CDB0-0BA3294EF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6" y="5195396"/>
            <a:ext cx="10768525" cy="83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46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6A4FAE-177A-87DB-FF85-C164214D9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C6E667-8ADE-80AA-108E-8C62D28B59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Важно, что .</a:t>
            </a:r>
            <a:r>
              <a:rPr lang="ru-RU" dirty="0" err="1"/>
              <a:t>then</a:t>
            </a:r>
            <a:r>
              <a:rPr lang="ru-RU" dirty="0"/>
              <a:t>() всегда возвращает новый промис, что позволяет выстраивать цепочку операций.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5F0EC6-2F38-D76A-07E4-8DBCF0486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43" y="1538801"/>
            <a:ext cx="10267892" cy="4658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939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33FA4-E319-7421-B937-D8762DC08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B824A8-C992-C07E-D14D-9CCDB43BF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Метод .</a:t>
            </a:r>
            <a:r>
              <a:rPr lang="ru-RU" dirty="0" err="1"/>
              <a:t>catch</a:t>
            </a:r>
            <a:r>
              <a:rPr lang="ru-RU" dirty="0"/>
              <a:t>() встраивается в цепочку промисов после одного или нескольких вызовов .</a:t>
            </a:r>
            <a:r>
              <a:rPr lang="ru-RU" dirty="0" err="1"/>
              <a:t>then</a:t>
            </a:r>
            <a:r>
              <a:rPr lang="ru-RU" dirty="0"/>
              <a:t>(), чаще всего в конец цепочки, чтобы обрабатывать ошибки.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70FBF82-E2EE-0788-9F5E-1D11C2B3C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328" y="1858987"/>
            <a:ext cx="9875434" cy="47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690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7CECB7-81C3-EA16-0DB4-433B23998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B29212-52B7-DE43-A8FB-2AD4049A6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Метод .</a:t>
            </a:r>
            <a:r>
              <a:rPr lang="ru-RU" dirty="0" err="1"/>
              <a:t>finally</a:t>
            </a:r>
            <a:r>
              <a:rPr lang="ru-RU" dirty="0"/>
              <a:t>() выполняется всегда, независимо от того, был промис успешно завершен или отклонен. </a:t>
            </a:r>
            <a:endParaRPr lang="en-US" dirty="0"/>
          </a:p>
          <a:p>
            <a:r>
              <a:rPr lang="ru-RU" dirty="0"/>
              <a:t>Это идеальное место для выполнения очистки ресурсов, например, скрытия индикатора загрузки или закрытия соединения.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.</a:t>
            </a:r>
            <a:r>
              <a:rPr lang="ru-RU" dirty="0" err="1"/>
              <a:t>finally</a:t>
            </a:r>
            <a:r>
              <a:rPr lang="ru-RU" dirty="0"/>
              <a:t>() не получает никаких аргументов (ни результата, ни ошибки).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 не изменяет результат или ошибку промиса.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Он просто позволяет выполнить код после завершения промиса.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7792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E939F-2328-BDD9-D6C9-C55E06BDA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C602600-3177-7737-51F9-B7A0A7A48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D8BEEB0-6D17-BC79-1740-ACC47EEA0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731" y="548640"/>
            <a:ext cx="10136538" cy="603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156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7B738-AF8F-7A47-389B-0049B17EC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DD15F9-E250-28D2-65BF-8CEFCB818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Ошибок нет: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Ошибка: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C1FE74-86DB-596B-1FE4-6503F6DC9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5" y="3428999"/>
            <a:ext cx="10691485" cy="166350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B33335-4788-42C9-99DF-DA08EB79C6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15" y="1145747"/>
            <a:ext cx="10497309" cy="138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762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0D6F7A-1CBA-BD2A-8991-8A81E1DD6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C54443-68A7-92B5-8377-2708E339E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688122"/>
            <a:ext cx="11049946" cy="4783015"/>
          </a:xfrm>
        </p:spPr>
        <p:txBody>
          <a:bodyPr>
            <a:norm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b="1" dirty="0"/>
              <a:t>3. Примеры использования промисов.</a:t>
            </a:r>
          </a:p>
        </p:txBody>
      </p:sp>
    </p:spTree>
    <p:extLst>
      <p:ext uri="{BB962C8B-B14F-4D97-AF65-F5344CB8AC3E}">
        <p14:creationId xmlns:p14="http://schemas.microsoft.com/office/powerpoint/2010/main" val="485105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D8302C-63E2-A56A-CD48-EF1845C45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C15E135-9AE3-3480-142D-F0A5D54A2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081169D-BF22-4DCF-1A8B-4FF8F0B3B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65" y="1216701"/>
            <a:ext cx="11109269" cy="4846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118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F38802-F4C2-3495-4196-D4FF5CBE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2ABB5-3785-BE08-8446-17C8B97DE1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498F7F-2A57-B43C-8F24-76F397DC7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378634"/>
            <a:ext cx="11057456" cy="5051663"/>
          </a:xfrm>
        </p:spPr>
        <p:txBody>
          <a:bodyPr>
            <a:normAutofit fontScale="925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такое </a:t>
            </a:r>
            <a:r>
              <a:rPr lang="ru-RU" dirty="0" err="1">
                <a:latin typeface="Segoe UI" panose="020B0502040204020203" pitchFamily="34" charset="0"/>
              </a:rPr>
              <a:t>Promise</a:t>
            </a:r>
            <a:r>
              <a:rPr lang="ru-RU" dirty="0">
                <a:latin typeface="Segoe UI" panose="020B0502040204020203" pitchFamily="34" charset="0"/>
              </a:rPr>
              <a:t> в JavaScript и зачем он нужен? 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Назовите три основных состояния промиса и объясните, что означает каждое из них.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Какую роль выполняет функция-исполнитель (</a:t>
            </a:r>
            <a:r>
              <a:rPr lang="ru-RU" dirty="0" err="1">
                <a:latin typeface="Segoe UI" panose="020B0502040204020203" pitchFamily="34" charset="0"/>
              </a:rPr>
              <a:t>executor</a:t>
            </a:r>
            <a:r>
              <a:rPr lang="ru-RU" dirty="0">
                <a:latin typeface="Segoe UI" panose="020B0502040204020203" pitchFamily="34" charset="0"/>
              </a:rPr>
              <a:t>) при создании нового промиса с помощью </a:t>
            </a:r>
            <a:r>
              <a:rPr lang="ru-RU" dirty="0" err="1">
                <a:latin typeface="Segoe UI" panose="020B0502040204020203" pitchFamily="34" charset="0"/>
              </a:rPr>
              <a:t>new</a:t>
            </a:r>
            <a:r>
              <a:rPr lang="ru-RU" dirty="0">
                <a:latin typeface="Segoe UI" panose="020B0502040204020203" pitchFamily="34" charset="0"/>
              </a:rPr>
              <a:t> </a:t>
            </a:r>
            <a:r>
              <a:rPr lang="ru-RU" dirty="0" err="1">
                <a:latin typeface="Segoe UI" panose="020B0502040204020203" pitchFamily="34" charset="0"/>
              </a:rPr>
              <a:t>Promise</a:t>
            </a:r>
            <a:r>
              <a:rPr lang="ru-RU" dirty="0">
                <a:latin typeface="Segoe UI" panose="020B0502040204020203" pitchFamily="34" charset="0"/>
              </a:rPr>
              <a:t>()?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Когда и зачем вызываются функции </a:t>
            </a:r>
            <a:r>
              <a:rPr lang="ru-RU" dirty="0" err="1">
                <a:latin typeface="Segoe UI" panose="020B0502040204020203" pitchFamily="34" charset="0"/>
              </a:rPr>
              <a:t>resolve</a:t>
            </a:r>
            <a:r>
              <a:rPr lang="ru-RU" dirty="0">
                <a:latin typeface="Segoe UI" panose="020B0502040204020203" pitchFamily="34" charset="0"/>
              </a:rPr>
              <a:t> и </a:t>
            </a:r>
            <a:r>
              <a:rPr lang="ru-RU" dirty="0" err="1">
                <a:latin typeface="Segoe UI" panose="020B0502040204020203" pitchFamily="34" charset="0"/>
              </a:rPr>
              <a:t>reject</a:t>
            </a:r>
            <a:r>
              <a:rPr lang="ru-RU" dirty="0">
                <a:latin typeface="Segoe UI" panose="020B0502040204020203" pitchFamily="34" charset="0"/>
              </a:rPr>
              <a:t> внутри промиса?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чем разница между методами .</a:t>
            </a:r>
            <a:r>
              <a:rPr lang="ru-RU" dirty="0" err="1">
                <a:latin typeface="Segoe UI" panose="020B0502040204020203" pitchFamily="34" charset="0"/>
              </a:rPr>
              <a:t>then</a:t>
            </a:r>
            <a:r>
              <a:rPr lang="ru-RU" dirty="0">
                <a:latin typeface="Segoe UI" panose="020B0502040204020203" pitchFamily="34" charset="0"/>
              </a:rPr>
              <a:t>() и .</a:t>
            </a:r>
            <a:r>
              <a:rPr lang="ru-RU" dirty="0" err="1">
                <a:latin typeface="Segoe UI" panose="020B0502040204020203" pitchFamily="34" charset="0"/>
              </a:rPr>
              <a:t>catch</a:t>
            </a:r>
            <a:r>
              <a:rPr lang="ru-RU" dirty="0">
                <a:latin typeface="Segoe UI" panose="020B0502040204020203" pitchFamily="34" charset="0"/>
              </a:rPr>
              <a:t>()?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 .</a:t>
            </a:r>
            <a:r>
              <a:rPr lang="ru-RU" dirty="0" err="1">
                <a:latin typeface="Segoe UI" panose="020B0502040204020203" pitchFamily="34" charset="0"/>
              </a:rPr>
              <a:t>finally</a:t>
            </a:r>
            <a:r>
              <a:rPr lang="ru-RU" dirty="0">
                <a:latin typeface="Segoe UI" panose="020B0502040204020203" pitchFamily="34" charset="0"/>
              </a:rPr>
              <a:t>() отличается от .</a:t>
            </a:r>
            <a:r>
              <a:rPr lang="ru-RU" dirty="0" err="1">
                <a:latin typeface="Segoe UI" panose="020B0502040204020203" pitchFamily="34" charset="0"/>
              </a:rPr>
              <a:t>then</a:t>
            </a:r>
            <a:r>
              <a:rPr lang="ru-RU" dirty="0">
                <a:latin typeface="Segoe UI" panose="020B0502040204020203" pitchFamily="34" charset="0"/>
              </a:rPr>
              <a:t>() и .</a:t>
            </a:r>
            <a:r>
              <a:rPr lang="ru-RU" dirty="0" err="1">
                <a:latin typeface="Segoe UI" panose="020B0502040204020203" pitchFamily="34" charset="0"/>
              </a:rPr>
              <a:t>catch</a:t>
            </a:r>
            <a:r>
              <a:rPr lang="ru-RU" dirty="0">
                <a:latin typeface="Segoe UI" panose="020B0502040204020203" pitchFamily="34" charset="0"/>
              </a:rPr>
              <a:t>(), и в каких случаях его стоит использовать?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Объясните, почему .</a:t>
            </a:r>
            <a:r>
              <a:rPr lang="ru-RU" dirty="0" err="1">
                <a:latin typeface="Segoe UI" panose="020B0502040204020203" pitchFamily="34" charset="0"/>
              </a:rPr>
              <a:t>then</a:t>
            </a:r>
            <a:r>
              <a:rPr lang="ru-RU" dirty="0">
                <a:latin typeface="Segoe UI" panose="020B0502040204020203" pitchFamily="34" charset="0"/>
              </a:rPr>
              <a:t>() позволяет создавать цепочки промисов.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829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ru-RU" dirty="0"/>
              <a:t>1. </a:t>
            </a:r>
            <a:r>
              <a:rPr lang="en-US" dirty="0">
                <a:hlinkClick r:id="rId3"/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7EEE46-48CF-0B2D-2F6D-120E12715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220" y="2192462"/>
            <a:ext cx="5111042" cy="335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Цель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04" y="1463040"/>
            <a:ext cx="11013713" cy="4996754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dirty="0"/>
              <a:t>Изучить концепцию </a:t>
            </a:r>
            <a:r>
              <a:rPr lang="ru-RU" sz="4400" dirty="0" err="1"/>
              <a:t>Promise</a:t>
            </a:r>
            <a:r>
              <a:rPr lang="ru-RU" sz="4400" dirty="0"/>
              <a:t> в JavaScript, его состояние и использование для работы с асинхронными задачами.</a:t>
            </a: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547446"/>
            <a:ext cx="10954217" cy="4868102"/>
          </a:xfrm>
        </p:spPr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1. Обзор промисов.</a:t>
            </a:r>
            <a:r>
              <a:rPr lang="en-US" sz="4400" b="1" dirty="0"/>
              <a:t> </a:t>
            </a:r>
            <a:r>
              <a:rPr lang="ru-RU" sz="4400" b="1" dirty="0"/>
              <a:t>Создание промиса с помощью конструктора.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2. Методы промиса.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3. Примеры использования промисов.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53247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1. Обзор промисов.</a:t>
            </a:r>
            <a:r>
              <a:rPr lang="en-US" sz="4800" b="1" dirty="0"/>
              <a:t> </a:t>
            </a:r>
            <a:r>
              <a:rPr lang="ru-RU" sz="4800" b="1" dirty="0"/>
              <a:t>Создание промиса с помощью конструктора.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194560"/>
            <a:ext cx="10965540" cy="4338975"/>
          </a:xfrm>
        </p:spPr>
        <p:txBody>
          <a:bodyPr>
            <a:normAutofit/>
          </a:bodyPr>
          <a:lstStyle/>
          <a:p>
            <a:r>
              <a:rPr lang="ru-RU" b="1" dirty="0"/>
              <a:t>🔹 Определение</a:t>
            </a:r>
          </a:p>
          <a:p>
            <a:r>
              <a:rPr lang="ru-RU" dirty="0" err="1"/>
              <a:t>Promise</a:t>
            </a:r>
            <a:r>
              <a:rPr lang="ru-RU" dirty="0"/>
              <a:t> — это объект в JavaScript, который представляет собой завершение (или отклонение) асинхронной операции и её результат. </a:t>
            </a:r>
          </a:p>
          <a:p>
            <a:r>
              <a:rPr lang="ru-RU" dirty="0"/>
              <a:t>Он используется для работы с асинхронным кодом, позволяя избежать "адских </a:t>
            </a:r>
            <a:r>
              <a:rPr lang="ru-RU" dirty="0" err="1"/>
              <a:t>коллбеков</a:t>
            </a:r>
            <a:r>
              <a:rPr lang="ru-RU" dirty="0"/>
              <a:t>" (</a:t>
            </a:r>
            <a:r>
              <a:rPr lang="ru-RU" dirty="0" err="1"/>
              <a:t>callback</a:t>
            </a:r>
            <a:r>
              <a:rPr lang="ru-RU" dirty="0"/>
              <a:t> </a:t>
            </a:r>
            <a:r>
              <a:rPr lang="ru-RU" dirty="0" err="1"/>
              <a:t>hell</a:t>
            </a:r>
            <a:r>
              <a:rPr lang="ru-RU" dirty="0"/>
              <a:t>) и улучшая читаемость и структуру кода.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5B0164-C10D-C0E3-7739-92B089B5A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A621F5-0A54-0605-93DC-F42712D09C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Зачем нужен </a:t>
            </a:r>
            <a:r>
              <a:rPr lang="ru-RU" b="1" dirty="0" err="1"/>
              <a:t>Promise</a:t>
            </a:r>
            <a:r>
              <a:rPr lang="ru-RU" b="1" dirty="0"/>
              <a:t>?</a:t>
            </a:r>
          </a:p>
          <a:p>
            <a:r>
              <a:rPr lang="ru-RU" b="1" dirty="0"/>
              <a:t>Управление асинхронными операциями:</a:t>
            </a:r>
          </a:p>
          <a:p>
            <a:r>
              <a:rPr lang="ru-RU" dirty="0"/>
              <a:t>Промисы позволяют работать с результатами асинхронных операций, таких как загрузка данных, выполнение запросов к API и т.д., в удобной и </a:t>
            </a:r>
            <a:r>
              <a:rPr lang="ru-RU" b="1" dirty="0"/>
              <a:t>предсказуемой </a:t>
            </a:r>
            <a:r>
              <a:rPr lang="ru-RU" dirty="0"/>
              <a:t>форме.</a:t>
            </a:r>
          </a:p>
          <a:p>
            <a:r>
              <a:rPr lang="ru-RU" b="1" dirty="0"/>
              <a:t>Улучшение читаемости кода:</a:t>
            </a:r>
          </a:p>
          <a:p>
            <a:r>
              <a:rPr lang="ru-RU" dirty="0"/>
              <a:t>Использование промисов позволяет избежать вложенных </a:t>
            </a:r>
            <a:r>
              <a:rPr lang="ru-RU" dirty="0" err="1"/>
              <a:t>коллбеков</a:t>
            </a:r>
            <a:r>
              <a:rPr lang="ru-RU" dirty="0"/>
              <a:t>, делая код более линейным и читаемым. </a:t>
            </a:r>
          </a:p>
          <a:p>
            <a:r>
              <a:rPr lang="ru-RU" b="1" dirty="0"/>
              <a:t>Обработка ошибок:</a:t>
            </a:r>
          </a:p>
          <a:p>
            <a:r>
              <a:rPr lang="ru-RU" dirty="0"/>
              <a:t>Промисы позволяют удобно обрабатывать ошибки с помощью метода </a:t>
            </a:r>
            <a:r>
              <a:rPr lang="ru-RU" dirty="0" err="1"/>
              <a:t>catch</a:t>
            </a:r>
            <a:r>
              <a:rPr lang="ru-RU" dirty="0"/>
              <a:t>, что упрощает процесс отладки и управление исключениями.</a:t>
            </a:r>
          </a:p>
          <a:p>
            <a:r>
              <a:rPr lang="ru-RU" dirty="0"/>
              <a:t> </a:t>
            </a:r>
            <a:r>
              <a:rPr lang="ru-RU" b="1" dirty="0"/>
              <a:t>Цепочки промисов</a:t>
            </a:r>
            <a:r>
              <a:rPr lang="ru-RU" dirty="0"/>
              <a:t>:</a:t>
            </a:r>
          </a:p>
          <a:p>
            <a:r>
              <a:rPr lang="ru-RU" dirty="0"/>
              <a:t>Благодаря методам </a:t>
            </a:r>
            <a:r>
              <a:rPr lang="ru-RU" dirty="0" err="1"/>
              <a:t>then</a:t>
            </a:r>
            <a:r>
              <a:rPr lang="ru-RU" dirty="0"/>
              <a:t> и </a:t>
            </a:r>
            <a:r>
              <a:rPr lang="ru-RU" dirty="0" err="1"/>
              <a:t>catch</a:t>
            </a:r>
            <a:r>
              <a:rPr lang="ru-RU" dirty="0"/>
              <a:t> можно создавать цепочки промисов, что способствует более четкому разделению логики и улучшает порядок выполнения, поскольку каждый этап может обрабатывать результат предыдущего.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3002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7AE4E-3F62-9A1D-B8AB-E3F5A2324E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673D12-9805-DADA-A760-E9BD7C5BE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Статусы выполнения:</a:t>
            </a:r>
          </a:p>
          <a:p>
            <a:r>
              <a:rPr lang="ru-RU" dirty="0" err="1"/>
              <a:t>Promise</a:t>
            </a:r>
            <a:r>
              <a:rPr lang="ru-RU" dirty="0"/>
              <a:t> имеет три состояния: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Pending</a:t>
            </a:r>
            <a:r>
              <a:rPr lang="ru-RU" dirty="0"/>
              <a:t> (ожидание): начальное состояние, операция еще не завершена.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Fulfilled</a:t>
            </a:r>
            <a:r>
              <a:rPr lang="ru-RU" dirty="0"/>
              <a:t> (выполнен): операция завершена успешно, и результат доступен.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Rejected</a:t>
            </a:r>
            <a:r>
              <a:rPr lang="ru-RU" dirty="0"/>
              <a:t> (отклонен): операция завершилась неудачно, и ошибка доступна.</a:t>
            </a:r>
          </a:p>
        </p:txBody>
      </p:sp>
    </p:spTree>
    <p:extLst>
      <p:ext uri="{BB962C8B-B14F-4D97-AF65-F5344CB8AC3E}">
        <p14:creationId xmlns:p14="http://schemas.microsoft.com/office/powerpoint/2010/main" val="247593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44618-9B5A-5611-2FBB-6D968765F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552424-0D09-7C62-FA7A-DC0E5F627E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77500" lnSpcReduction="20000"/>
          </a:bodyPr>
          <a:lstStyle/>
          <a:p>
            <a:r>
              <a:rPr lang="ru-RU" b="1" dirty="0"/>
              <a:t>Создание нового </a:t>
            </a:r>
            <a:r>
              <a:rPr lang="ru-RU" b="1" dirty="0" err="1"/>
              <a:t>Promise</a:t>
            </a:r>
            <a:r>
              <a:rPr lang="ru-RU" b="1" dirty="0"/>
              <a:t>.</a:t>
            </a:r>
          </a:p>
          <a:p>
            <a:r>
              <a:rPr lang="ru-RU" dirty="0"/>
              <a:t>Чтобы создать новый </a:t>
            </a:r>
            <a:r>
              <a:rPr lang="ru-RU" dirty="0" err="1"/>
              <a:t>Promise</a:t>
            </a:r>
            <a:r>
              <a:rPr lang="ru-RU" dirty="0"/>
              <a:t>, используется конструктор </a:t>
            </a:r>
            <a:r>
              <a:rPr lang="ru-RU" b="1" dirty="0" err="1"/>
              <a:t>new</a:t>
            </a:r>
            <a:r>
              <a:rPr lang="ru-RU" b="1" dirty="0"/>
              <a:t> </a:t>
            </a:r>
            <a:r>
              <a:rPr lang="ru-RU" b="1" dirty="0" err="1"/>
              <a:t>Promise</a:t>
            </a:r>
            <a:r>
              <a:rPr lang="ru-RU" b="1" dirty="0"/>
              <a:t>()</a:t>
            </a:r>
            <a:r>
              <a:rPr lang="ru-RU" dirty="0"/>
              <a:t>. Он принимает в качестве аргумента одну функцию, называемую </a:t>
            </a:r>
            <a:r>
              <a:rPr lang="ru-RU" dirty="0" err="1"/>
              <a:t>executor</a:t>
            </a:r>
            <a:r>
              <a:rPr lang="ru-RU" dirty="0"/>
              <a:t> (исполнитель).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Эта функция-исполнитель выполняется немедленно после создания промиса. В неё автоматически передаются две функции-</a:t>
            </a:r>
            <a:r>
              <a:rPr lang="ru-RU" dirty="0" err="1"/>
              <a:t>колбэка</a:t>
            </a:r>
            <a:r>
              <a:rPr lang="ru-RU" dirty="0"/>
              <a:t>, которые нужно использовать для управления состоянием промиса: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resolve</a:t>
            </a:r>
            <a:r>
              <a:rPr lang="ru-RU" dirty="0"/>
              <a:t>(</a:t>
            </a:r>
            <a:r>
              <a:rPr lang="ru-RU" dirty="0" err="1"/>
              <a:t>value</a:t>
            </a:r>
            <a:r>
              <a:rPr lang="ru-RU" dirty="0"/>
              <a:t>): вызывает этот </a:t>
            </a:r>
            <a:r>
              <a:rPr lang="ru-RU" dirty="0" err="1"/>
              <a:t>колбэк</a:t>
            </a:r>
            <a:r>
              <a:rPr lang="ru-RU" dirty="0"/>
              <a:t>, когда асинхронная операция успешно завершилась. Это переводит промис в состояние </a:t>
            </a:r>
            <a:r>
              <a:rPr lang="ru-RU" dirty="0" err="1"/>
              <a:t>fulfilled</a:t>
            </a:r>
            <a:r>
              <a:rPr lang="ru-RU" dirty="0"/>
              <a:t> (выполнен). В </a:t>
            </a:r>
            <a:r>
              <a:rPr lang="ru-RU" dirty="0" err="1"/>
              <a:t>value</a:t>
            </a:r>
            <a:r>
              <a:rPr lang="ru-RU" dirty="0"/>
              <a:t> можно передать результат операции.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 err="1"/>
              <a:t>reject</a:t>
            </a:r>
            <a:r>
              <a:rPr lang="ru-RU" dirty="0"/>
              <a:t>(</a:t>
            </a:r>
            <a:r>
              <a:rPr lang="ru-RU" dirty="0" err="1"/>
              <a:t>reason</a:t>
            </a:r>
            <a:r>
              <a:rPr lang="ru-RU" dirty="0"/>
              <a:t>): вызывает этот </a:t>
            </a:r>
            <a:r>
              <a:rPr lang="ru-RU" dirty="0" err="1"/>
              <a:t>колбэк</a:t>
            </a:r>
            <a:r>
              <a:rPr lang="ru-RU" dirty="0"/>
              <a:t>, когда асинхронная операция завершилась с ошибкой. Это переводит промис в состояние </a:t>
            </a:r>
            <a:r>
              <a:rPr lang="ru-RU" dirty="0" err="1"/>
              <a:t>rejected</a:t>
            </a:r>
            <a:r>
              <a:rPr lang="ru-RU" dirty="0"/>
              <a:t> (отклонён). В </a:t>
            </a:r>
            <a:r>
              <a:rPr lang="ru-RU" dirty="0" err="1"/>
              <a:t>reason</a:t>
            </a:r>
            <a:r>
              <a:rPr lang="ru-RU" dirty="0"/>
              <a:t> можно передать объект ошибки.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81EF7D-1FC9-6176-D472-E375A8FD2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872175"/>
            <a:ext cx="10553766" cy="128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05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791A72-38E9-C597-FCA1-A8448808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B1576E-B8BA-770D-5E2C-91E716A7E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Пример создания промиса.</a:t>
            </a:r>
          </a:p>
          <a:p>
            <a:r>
              <a:rPr lang="ru-RU" dirty="0"/>
              <a:t>Допустим, мы хотим создать промис, который имитирует загрузку данных с задержкой в 2 секунды.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8EEC9BD-222B-15C8-4D25-485E55E8B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074" y="2052050"/>
            <a:ext cx="9413851" cy="45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308237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3411</TotalTime>
  <Words>1140</Words>
  <Application>Microsoft Office PowerPoint</Application>
  <PresentationFormat>Широкоэкранный</PresentationFormat>
  <Paragraphs>126</Paragraphs>
  <Slides>30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3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Цель занятия:</vt:lpstr>
      <vt:lpstr>Учебные вопросы:</vt:lpstr>
      <vt:lpstr>1. Обзор промисов. Создание промиса с помощью конструктора.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Методы промиса.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52</cp:revision>
  <dcterms:created xsi:type="dcterms:W3CDTF">2023-08-13T03:02:22Z</dcterms:created>
  <dcterms:modified xsi:type="dcterms:W3CDTF">2025-09-05T14:10:16Z</dcterms:modified>
</cp:coreProperties>
</file>