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57" r:id="rId6"/>
    <p:sldId id="266" r:id="rId7"/>
    <p:sldId id="267" r:id="rId8"/>
    <p:sldId id="264" r:id="rId9"/>
    <p:sldId id="25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67B00"/>
    <a:srgbClr val="FF8E1D"/>
    <a:srgbClr val="F7C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67DEA-27EF-4F52-9A90-DB287AD99C37}" v="35" dt="2020-11-14T17:38:10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7CBA-E781-40EE-9956-D4341AAC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48065-4473-4EF6-9A68-7B852AFED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FF3A-19F0-499A-9470-C34D5931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67D1-074F-47F1-B005-CB630E32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B7D09-D7D7-435A-BA0B-37721561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0FBB-AF43-48EF-AD04-5DAA87EF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7B435-7496-43FA-868E-1664B2238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613F-BDE8-409F-9CE3-7E5FD116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8EC1-A5C7-4633-87EA-EB6B486A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BC7D-2D3F-4397-8284-9ED04C38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8015B-46B1-473B-A515-0AEDD7322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FCD14-2ACD-4ED2-9D33-D6B18E442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2322-F1B2-49BC-86A4-25997D2C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971A-EB28-43B7-B2F4-59F9C542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A2F1-0AF3-46A3-B86A-78CC2949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3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AF37-EC66-482F-950B-A6A660E2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75DF-9302-4DDF-938A-7E011067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4AA6-A743-4481-8570-1210754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444E-F073-4180-95B2-5FBF7FAB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CA67-1156-4BBC-9144-89894B2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6D5D-1E7A-4042-AF0D-4768DA9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745E-726A-4D3F-905E-8AC2EF3C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1ECD-B8B8-4E89-8D36-9D30DACE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498C-5A2C-40DE-945C-DDCC29CC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5A65-8B28-4464-9814-6EEC3948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07DF-A251-4904-9E19-13E4B1B0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B9FD-EDE2-46EE-8656-224D9AA46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4E9B8-6FCB-4273-85EF-20D7AB02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99C63-53E8-4335-881A-022C908C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2CF5F-ECCA-4B46-9DF6-AAC53C38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5899-D379-47A5-8A08-5350EFB9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7B25-84F9-403C-B9BD-7C40B7CD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96E40-B595-41BD-9DDC-E609024D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812E4-56E4-44DF-B20D-AD896BCF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C491E-3CC2-4B4E-A8B8-EE5B11B49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8E066-75D4-4D1E-BE84-6FC5300B0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653CA-3EEF-4C2F-B335-55651AF9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7FCB8-3AEC-44E5-A7C8-64FB41C8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9B4D6-DA80-40BC-8299-8ADCF013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5951-9127-46E9-B741-02AF0AAC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97178-567C-43A4-85E2-5FC780F7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C81DE-DE9C-4A98-BE0D-0C27E899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9B44F-5EA7-4D3B-8E70-E4BB86C6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4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D3B0C-8873-4D0C-A6C7-5F7529BF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E4E32-2F8C-4AF2-8CC8-C326AB82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32420-1E23-41CD-ACED-2F0A1035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C106-2E10-4385-8616-A2E4645A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1325-FDF4-4B7B-80EE-9641EE2A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340C6-0246-4AD4-9298-6E522926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E5DE3-45D8-4317-B357-6B3BCEE7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83288-B52B-49D5-B82E-1AA2ACD8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6F44-52E7-4E50-9E58-2781C3C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732A-8257-4311-937C-3248A4F7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4525A-1FFA-4FBB-A726-2AE0BA189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8043F-7BB3-46CD-B934-4B5D5BD9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2E774-6305-4A67-BDD6-DD576846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572F5-3782-4F20-B96E-60EB068A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F19FC-6D59-4E64-B012-5554F1EF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FF82B-743D-443A-B774-FB9E1E2E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88DE0-AEC6-4AE9-8F23-765D405A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6DF2-E93B-4F40-BEC1-AC0482C61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BE39-DBF1-4FB2-8BAD-3194D16C3F8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C7A3-DA4F-4C37-9007-F3D50665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0C39-EEE8-4101-B2A2-1D662B718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7681-AF28-40E7-A87D-20F6BE7D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6A04B-4E02-479A-BE31-D539D440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744" y="394882"/>
            <a:ext cx="9144000" cy="3274592"/>
          </a:xfrm>
        </p:spPr>
        <p:txBody>
          <a:bodyPr anchor="ctr">
            <a:normAutofit/>
          </a:bodyPr>
          <a:lstStyle/>
          <a:p>
            <a:r>
              <a:rPr lang="he-IL" sz="7200"/>
              <a:t>מסכים "חמקה"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DA383-FD36-4679-9CCB-DBD47ED45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975" y="2665605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Chimps Team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0477FF7-65A8-4E80-8587-56A01D9628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365" y="3487704"/>
            <a:ext cx="1669221" cy="15477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9E89B9-5D94-4A68-A281-97015E890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8741"/>
              </p:ext>
            </p:extLst>
          </p:nvPr>
        </p:nvGraphicFramePr>
        <p:xfrm>
          <a:off x="8615663" y="3909613"/>
          <a:ext cx="2732715" cy="1239520"/>
        </p:xfrm>
        <a:graphic>
          <a:graphicData uri="http://schemas.openxmlformats.org/drawingml/2006/table">
            <a:tbl>
              <a:tblPr rtl="1"/>
              <a:tblGrid>
                <a:gridCol w="1249534">
                  <a:extLst>
                    <a:ext uri="{9D8B030D-6E8A-4147-A177-3AD203B41FA5}">
                      <a16:colId xmlns:a16="http://schemas.microsoft.com/office/drawing/2014/main" val="1857139510"/>
                    </a:ext>
                  </a:extLst>
                </a:gridCol>
                <a:gridCol w="1483181">
                  <a:extLst>
                    <a:ext uri="{9D8B030D-6E8A-4147-A177-3AD203B41FA5}">
                      <a16:colId xmlns:a16="http://schemas.microsoft.com/office/drawing/2014/main" val="922866169"/>
                    </a:ext>
                  </a:extLst>
                </a:gridCol>
              </a:tblGrid>
              <a:tr h="283689"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200" b="1" dirty="0">
                          <a:effectLst/>
                        </a:rPr>
                        <a:t>מוחמד </a:t>
                      </a:r>
                      <a:r>
                        <a:rPr lang="he-IL" sz="1200" b="1" dirty="0" err="1">
                          <a:effectLst/>
                        </a:rPr>
                        <a:t>אדריס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200" b="1">
                          <a:effectLst/>
                        </a:rPr>
                        <a:t>314981598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658785"/>
                  </a:ext>
                </a:extLst>
              </a:tr>
              <a:tr h="284461"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200" b="1" dirty="0">
                          <a:effectLst/>
                        </a:rPr>
                        <a:t>אופיר סגל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200" b="1" dirty="0">
                          <a:effectLst/>
                        </a:rPr>
                        <a:t>205797210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734639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200" b="1" dirty="0">
                          <a:effectLst/>
                        </a:rPr>
                        <a:t>שי בן חיים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200" b="1" dirty="0">
                          <a:effectLst/>
                        </a:rPr>
                        <a:t>308076553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815086"/>
                  </a:ext>
                </a:extLst>
              </a:tr>
              <a:tr h="283689"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200" b="1">
                          <a:effectLst/>
                        </a:rPr>
                        <a:t>ויאם שאהין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e-IL" sz="1200" b="1" dirty="0">
                          <a:effectLst/>
                        </a:rPr>
                        <a:t>311182281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3500" marR="63500" marT="63500" marB="635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06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AC0DFF-804D-48A0-A965-6D149E63EE87}"/>
              </a:ext>
            </a:extLst>
          </p:cNvPr>
          <p:cNvSpPr/>
          <p:nvPr/>
        </p:nvSpPr>
        <p:spPr>
          <a:xfrm>
            <a:off x="806244" y="503903"/>
            <a:ext cx="10579510" cy="5850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1E471-7099-46B0-96ED-D8C8498DAB58}"/>
              </a:ext>
            </a:extLst>
          </p:cNvPr>
          <p:cNvSpPr txBox="1"/>
          <p:nvPr/>
        </p:nvSpPr>
        <p:spPr>
          <a:xfrm>
            <a:off x="3248107" y="868307"/>
            <a:ext cx="5695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Welcome to </a:t>
            </a:r>
            <a:r>
              <a:rPr lang="en-US" sz="4000" dirty="0" err="1">
                <a:latin typeface="Britannic Bold" panose="020B0903060703020204" pitchFamily="34" charset="0"/>
              </a:rPr>
              <a:t>Hamka</a:t>
            </a:r>
            <a:r>
              <a:rPr lang="en-US" sz="4000" dirty="0">
                <a:latin typeface="Britannic Bold" panose="020B0903060703020204" pitchFamily="34" charset="0"/>
              </a:rPr>
              <a:t> Checkers</a:t>
            </a:r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B15A27F9-8427-4423-89BC-EFD506598A1B}"/>
              </a:ext>
            </a:extLst>
          </p:cNvPr>
          <p:cNvSpPr/>
          <p:nvPr/>
        </p:nvSpPr>
        <p:spPr>
          <a:xfrm>
            <a:off x="4832554" y="3134031"/>
            <a:ext cx="2526890" cy="5899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Let`s Play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D92E492-99A0-4085-93D4-B858D74AB557}"/>
              </a:ext>
            </a:extLst>
          </p:cNvPr>
          <p:cNvSpPr/>
          <p:nvPr/>
        </p:nvSpPr>
        <p:spPr>
          <a:xfrm>
            <a:off x="4832555" y="4449095"/>
            <a:ext cx="2526890" cy="5899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 History</a:t>
            </a:r>
          </a:p>
        </p:txBody>
      </p:sp>
      <p:pic>
        <p:nvPicPr>
          <p:cNvPr id="1026" name="Picture 2" descr="Help Icon | Must Have Iconset | VisualPharm">
            <a:extLst>
              <a:ext uri="{FF2B5EF4-FFF2-40B4-BE49-F238E27FC236}">
                <a16:creationId xmlns:a16="http://schemas.microsoft.com/office/drawing/2014/main" id="{4A7FCE26-E55D-44F1-A2BC-ABCB22B3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620" y="5486400"/>
            <a:ext cx="799256" cy="79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ttings Icon of Flat style - Available in SVG, PNG, EPS, AI &amp; Icon fonts">
            <a:hlinkClick r:id="rId5" action="ppaction://hlinksldjump"/>
            <a:extLst>
              <a:ext uri="{FF2B5EF4-FFF2-40B4-BE49-F238E27FC236}">
                <a16:creationId xmlns:a16="http://schemas.microsoft.com/office/drawing/2014/main" id="{7775E44A-DAAC-4C47-AFB4-53F5C83E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894" y="5486400"/>
            <a:ext cx="799256" cy="79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3AAEC8-25D8-4739-8652-22B090E283E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64" y="624106"/>
            <a:ext cx="536412" cy="488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6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C5F4C-687B-4FC4-A7C5-CB1F716F9FC9}"/>
              </a:ext>
            </a:extLst>
          </p:cNvPr>
          <p:cNvSpPr/>
          <p:nvPr/>
        </p:nvSpPr>
        <p:spPr>
          <a:xfrm>
            <a:off x="806244" y="503903"/>
            <a:ext cx="10579510" cy="5850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1E471-7099-46B0-96ED-D8C8498DAB58}"/>
              </a:ext>
            </a:extLst>
          </p:cNvPr>
          <p:cNvSpPr txBox="1"/>
          <p:nvPr/>
        </p:nvSpPr>
        <p:spPr>
          <a:xfrm>
            <a:off x="4228564" y="868306"/>
            <a:ext cx="3734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Britannic Bold" panose="020B0903060703020204" pitchFamily="34" charset="0"/>
              </a:rPr>
              <a:t>Hamka</a:t>
            </a:r>
            <a:r>
              <a:rPr lang="en-US" sz="4000" dirty="0">
                <a:latin typeface="Britannic Bold" panose="020B0903060703020204" pitchFamily="34" charset="0"/>
              </a:rPr>
              <a:t> Settings</a:t>
            </a:r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B15A27F9-8427-4423-89BC-EFD506598A1B}"/>
              </a:ext>
            </a:extLst>
          </p:cNvPr>
          <p:cNvSpPr/>
          <p:nvPr/>
        </p:nvSpPr>
        <p:spPr>
          <a:xfrm>
            <a:off x="3569110" y="3134030"/>
            <a:ext cx="2526890" cy="5899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Manage Questions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86DF6-E93E-48B6-A5DA-33608B9F53F9}"/>
              </a:ext>
            </a:extLst>
          </p:cNvPr>
          <p:cNvSpPr/>
          <p:nvPr/>
        </p:nvSpPr>
        <p:spPr>
          <a:xfrm>
            <a:off x="6566977" y="3134030"/>
            <a:ext cx="2526890" cy="5899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Game</a:t>
            </a:r>
          </a:p>
        </p:txBody>
      </p:sp>
      <p:pic>
        <p:nvPicPr>
          <p:cNvPr id="2050" name="Picture 2" descr="Download guardar import save icon - Bold Blue Glyphs (free Samples)">
            <a:extLst>
              <a:ext uri="{FF2B5EF4-FFF2-40B4-BE49-F238E27FC236}">
                <a16:creationId xmlns:a16="http://schemas.microsoft.com/office/drawing/2014/main" id="{8B7D4973-8660-4FDA-88C8-8F4E63E31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66" y="3272837"/>
            <a:ext cx="298361" cy="2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on-manage | ScreenBeam">
            <a:extLst>
              <a:ext uri="{FF2B5EF4-FFF2-40B4-BE49-F238E27FC236}">
                <a16:creationId xmlns:a16="http://schemas.microsoft.com/office/drawing/2014/main" id="{AE4A40AC-9F9A-4702-A1E3-FB3395D2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84" y="3259731"/>
            <a:ext cx="332407" cy="33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ction Button: Return 7">
            <a:hlinkClick r:id="rId7" action="ppaction://hlinksldjump"/>
            <a:extLst>
              <a:ext uri="{FF2B5EF4-FFF2-40B4-BE49-F238E27FC236}">
                <a16:creationId xmlns:a16="http://schemas.microsoft.com/office/drawing/2014/main" id="{C35185AA-A15A-40EB-AAAE-D7E6B46491D9}"/>
              </a:ext>
            </a:extLst>
          </p:cNvPr>
          <p:cNvSpPr/>
          <p:nvPr/>
        </p:nvSpPr>
        <p:spPr>
          <a:xfrm>
            <a:off x="992206" y="705052"/>
            <a:ext cx="380245" cy="326509"/>
          </a:xfrm>
          <a:prstGeom prst="actionButtonRetur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B3609D-5E8F-4544-8C1A-3F2FEFF01FE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64" y="624106"/>
            <a:ext cx="536412" cy="488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7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E072D-9456-487E-89A0-9F8E375460EB}"/>
              </a:ext>
            </a:extLst>
          </p:cNvPr>
          <p:cNvSpPr/>
          <p:nvPr/>
        </p:nvSpPr>
        <p:spPr>
          <a:xfrm>
            <a:off x="806244" y="503903"/>
            <a:ext cx="10579510" cy="5850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1E471-7099-46B0-96ED-D8C8498DAB58}"/>
              </a:ext>
            </a:extLst>
          </p:cNvPr>
          <p:cNvSpPr txBox="1"/>
          <p:nvPr/>
        </p:nvSpPr>
        <p:spPr>
          <a:xfrm>
            <a:off x="1558413" y="868306"/>
            <a:ext cx="907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Update Questions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AB7BFE-4432-4CE8-BD2A-89AB38EAF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5044"/>
              </p:ext>
            </p:extLst>
          </p:nvPr>
        </p:nvGraphicFramePr>
        <p:xfrm>
          <a:off x="1593410" y="2725093"/>
          <a:ext cx="8971987" cy="279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131">
                  <a:extLst>
                    <a:ext uri="{9D8B030D-6E8A-4147-A177-3AD203B41FA5}">
                      <a16:colId xmlns:a16="http://schemas.microsoft.com/office/drawing/2014/main" val="4063793715"/>
                    </a:ext>
                  </a:extLst>
                </a:gridCol>
                <a:gridCol w="2181885">
                  <a:extLst>
                    <a:ext uri="{9D8B030D-6E8A-4147-A177-3AD203B41FA5}">
                      <a16:colId xmlns:a16="http://schemas.microsoft.com/office/drawing/2014/main" val="1631679947"/>
                    </a:ext>
                  </a:extLst>
                </a:gridCol>
                <a:gridCol w="1619822">
                  <a:extLst>
                    <a:ext uri="{9D8B030D-6E8A-4147-A177-3AD203B41FA5}">
                      <a16:colId xmlns:a16="http://schemas.microsoft.com/office/drawing/2014/main" val="881981073"/>
                    </a:ext>
                  </a:extLst>
                </a:gridCol>
                <a:gridCol w="2608149">
                  <a:extLst>
                    <a:ext uri="{9D8B030D-6E8A-4147-A177-3AD203B41FA5}">
                      <a16:colId xmlns:a16="http://schemas.microsoft.com/office/drawing/2014/main" val="704582396"/>
                    </a:ext>
                  </a:extLst>
                </a:gridCol>
              </a:tblGrid>
              <a:tr h="212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7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SRS is IEEEs document?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19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2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3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42318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963CAC-DAB1-4F9B-9F55-E2C133C62488}"/>
              </a:ext>
            </a:extLst>
          </p:cNvPr>
          <p:cNvSpPr/>
          <p:nvPr/>
        </p:nvSpPr>
        <p:spPr>
          <a:xfrm>
            <a:off x="8193386" y="3250194"/>
            <a:ext cx="977774" cy="3349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E0CB62-23E9-43AA-BD16-9B3FADD2E4DE}"/>
              </a:ext>
            </a:extLst>
          </p:cNvPr>
          <p:cNvSpPr/>
          <p:nvPr/>
        </p:nvSpPr>
        <p:spPr>
          <a:xfrm>
            <a:off x="9251132" y="3250194"/>
            <a:ext cx="977774" cy="3349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9EBBCE-7919-4632-B8CB-3EC710B9FABA}"/>
              </a:ext>
            </a:extLst>
          </p:cNvPr>
          <p:cNvGrpSpPr/>
          <p:nvPr/>
        </p:nvGrpSpPr>
        <p:grpSpPr>
          <a:xfrm>
            <a:off x="5095517" y="1942175"/>
            <a:ext cx="2000961" cy="423797"/>
            <a:chOff x="5095519" y="2002347"/>
            <a:chExt cx="2000961" cy="4237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15A27F9-8427-4423-89BC-EFD506598A1B}"/>
                </a:ext>
              </a:extLst>
            </p:cNvPr>
            <p:cNvSpPr/>
            <p:nvPr/>
          </p:nvSpPr>
          <p:spPr>
            <a:xfrm>
              <a:off x="5095519" y="2002347"/>
              <a:ext cx="2000961" cy="42379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Add Questions</a:t>
              </a:r>
            </a:p>
          </p:txBody>
        </p:sp>
        <p:pic>
          <p:nvPicPr>
            <p:cNvPr id="3076" name="Picture 4" descr="Add, blue, circle, plus, white icon - Download on Iconfinder">
              <a:extLst>
                <a:ext uri="{FF2B5EF4-FFF2-40B4-BE49-F238E27FC236}">
                  <a16:creationId xmlns:a16="http://schemas.microsoft.com/office/drawing/2014/main" id="{4A5689AC-0954-4DC5-9138-43A834FAA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781" y="2074042"/>
              <a:ext cx="294496" cy="294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Action Button: Return 8">
            <a:hlinkClick r:id="rId3" action="ppaction://hlinksldjump"/>
            <a:extLst>
              <a:ext uri="{FF2B5EF4-FFF2-40B4-BE49-F238E27FC236}">
                <a16:creationId xmlns:a16="http://schemas.microsoft.com/office/drawing/2014/main" id="{7253857F-3096-4D6E-8F81-85027F54FE0A}"/>
              </a:ext>
            </a:extLst>
          </p:cNvPr>
          <p:cNvSpPr/>
          <p:nvPr/>
        </p:nvSpPr>
        <p:spPr>
          <a:xfrm>
            <a:off x="992206" y="705052"/>
            <a:ext cx="380245" cy="326509"/>
          </a:xfrm>
          <a:prstGeom prst="actionButtonRetur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72AE8-D415-4955-9ED0-36B2CB20359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64" y="624106"/>
            <a:ext cx="536412" cy="488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5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E4C5C8-3BAF-484F-9424-C375303C4164}"/>
              </a:ext>
            </a:extLst>
          </p:cNvPr>
          <p:cNvSpPr/>
          <p:nvPr/>
        </p:nvSpPr>
        <p:spPr>
          <a:xfrm>
            <a:off x="806244" y="503903"/>
            <a:ext cx="10579510" cy="5850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1E471-7099-46B0-96ED-D8C8498DAB58}"/>
              </a:ext>
            </a:extLst>
          </p:cNvPr>
          <p:cNvSpPr txBox="1"/>
          <p:nvPr/>
        </p:nvSpPr>
        <p:spPr>
          <a:xfrm>
            <a:off x="4317780" y="868306"/>
            <a:ext cx="3556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Games History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BF6263-0D6E-4D69-9A54-6D93423B3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858500"/>
              </p:ext>
            </p:extLst>
          </p:nvPr>
        </p:nvGraphicFramePr>
        <p:xfrm>
          <a:off x="1386346" y="1791624"/>
          <a:ext cx="9419303" cy="40772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1751">
                  <a:extLst>
                    <a:ext uri="{9D8B030D-6E8A-4147-A177-3AD203B41FA5}">
                      <a16:colId xmlns:a16="http://schemas.microsoft.com/office/drawing/2014/main" val="2733642028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736505963"/>
                    </a:ext>
                  </a:extLst>
                </a:gridCol>
                <a:gridCol w="2050791">
                  <a:extLst>
                    <a:ext uri="{9D8B030D-6E8A-4147-A177-3AD203B41FA5}">
                      <a16:colId xmlns:a16="http://schemas.microsoft.com/office/drawing/2014/main" val="1156516530"/>
                    </a:ext>
                  </a:extLst>
                </a:gridCol>
                <a:gridCol w="1697912">
                  <a:extLst>
                    <a:ext uri="{9D8B030D-6E8A-4147-A177-3AD203B41FA5}">
                      <a16:colId xmlns:a16="http://schemas.microsoft.com/office/drawing/2014/main" val="3586596623"/>
                    </a:ext>
                  </a:extLst>
                </a:gridCol>
                <a:gridCol w="1978337">
                  <a:extLst>
                    <a:ext uri="{9D8B030D-6E8A-4147-A177-3AD203B41FA5}">
                      <a16:colId xmlns:a16="http://schemas.microsoft.com/office/drawing/2014/main" val="437590555"/>
                    </a:ext>
                  </a:extLst>
                </a:gridCol>
                <a:gridCol w="1538706">
                  <a:extLst>
                    <a:ext uri="{9D8B030D-6E8A-4147-A177-3AD203B41FA5}">
                      <a16:colId xmlns:a16="http://schemas.microsoft.com/office/drawing/2014/main" val="3803035481"/>
                    </a:ext>
                  </a:extLst>
                </a:gridCol>
              </a:tblGrid>
              <a:tr h="3688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Winner 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Winner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Rival Nickname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Rival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78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09/10/2020 21:00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Mom1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BestChimp2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6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13/11/2020 23:44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BestChimp2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Adi100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52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09/10/2020 09:05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BestChimp2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4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21/09/2020 20:31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CHIMP1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01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08/10/2020 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CHIMP1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125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01/11/2020 21:52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theKing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83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18/09/2020 14:18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Mom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80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02/11/2020 18:01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ChimpTest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ChimpTest2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65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17/10/2020 19:20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BestChimp2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35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05/11/2020 21:09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NoName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46494"/>
                  </a:ext>
                </a:extLst>
              </a:tr>
            </a:tbl>
          </a:graphicData>
        </a:graphic>
      </p:graphicFrame>
      <p:sp>
        <p:nvSpPr>
          <p:cNvPr id="16" name="Action Button: Return 15">
            <a:hlinkClick r:id="rId2" action="ppaction://hlinksldjump"/>
            <a:extLst>
              <a:ext uri="{FF2B5EF4-FFF2-40B4-BE49-F238E27FC236}">
                <a16:creationId xmlns:a16="http://schemas.microsoft.com/office/drawing/2014/main" id="{C1AFDFB4-1DB4-4453-9BD8-AFD0D1B221CA}"/>
              </a:ext>
            </a:extLst>
          </p:cNvPr>
          <p:cNvSpPr/>
          <p:nvPr/>
        </p:nvSpPr>
        <p:spPr>
          <a:xfrm>
            <a:off x="992206" y="705052"/>
            <a:ext cx="380245" cy="326509"/>
          </a:xfrm>
          <a:prstGeom prst="actionButtonRetur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DD4FCE-502A-4627-A1C1-B866D383F45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64" y="624106"/>
            <a:ext cx="536412" cy="488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0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1E3A5FC-46E4-43E9-8440-6CC5F677B142}"/>
              </a:ext>
            </a:extLst>
          </p:cNvPr>
          <p:cNvSpPr/>
          <p:nvPr/>
        </p:nvSpPr>
        <p:spPr>
          <a:xfrm>
            <a:off x="806244" y="503903"/>
            <a:ext cx="10579510" cy="5850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1E471-7099-46B0-96ED-D8C8498DAB58}"/>
              </a:ext>
            </a:extLst>
          </p:cNvPr>
          <p:cNvSpPr txBox="1"/>
          <p:nvPr/>
        </p:nvSpPr>
        <p:spPr>
          <a:xfrm>
            <a:off x="4829784" y="818032"/>
            <a:ext cx="2532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Let's Play!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44E379-0973-4CEE-89ED-54B8833DE251}"/>
              </a:ext>
            </a:extLst>
          </p:cNvPr>
          <p:cNvSpPr/>
          <p:nvPr/>
        </p:nvSpPr>
        <p:spPr>
          <a:xfrm>
            <a:off x="3125134" y="3724155"/>
            <a:ext cx="1294258" cy="3614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ID</a:t>
            </a:r>
          </a:p>
        </p:txBody>
      </p:sp>
      <p:sp>
        <p:nvSpPr>
          <p:cNvPr id="16" name="Rectangle: Rounded Corners 15">
            <a:hlinkClick r:id="rId2" action="ppaction://hlinksldjump"/>
            <a:extLst>
              <a:ext uri="{FF2B5EF4-FFF2-40B4-BE49-F238E27FC236}">
                <a16:creationId xmlns:a16="http://schemas.microsoft.com/office/drawing/2014/main" id="{D57F7B7B-4664-468D-A02F-694DACD2B9ED}"/>
              </a:ext>
            </a:extLst>
          </p:cNvPr>
          <p:cNvSpPr/>
          <p:nvPr/>
        </p:nvSpPr>
        <p:spPr>
          <a:xfrm>
            <a:off x="8568656" y="5278419"/>
            <a:ext cx="2526890" cy="58993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0084ED-C90B-4F40-A74B-FA357A95916A}"/>
              </a:ext>
            </a:extLst>
          </p:cNvPr>
          <p:cNvSpPr txBox="1"/>
          <p:nvPr/>
        </p:nvSpPr>
        <p:spPr>
          <a:xfrm>
            <a:off x="8476772" y="5895340"/>
            <a:ext cx="271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*Nicknames must be different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741A6-9BCA-4EF6-B05C-1F2BE9E04739}"/>
              </a:ext>
            </a:extLst>
          </p:cNvPr>
          <p:cNvSpPr txBox="1"/>
          <p:nvPr/>
        </p:nvSpPr>
        <p:spPr>
          <a:xfrm>
            <a:off x="4090842" y="1750677"/>
            <a:ext cx="401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Please enter your information</a:t>
            </a:r>
            <a:endParaRPr lang="en-US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1DFC8F-3454-44B2-B9B0-0E7034F1D631}"/>
              </a:ext>
            </a:extLst>
          </p:cNvPr>
          <p:cNvSpPr/>
          <p:nvPr/>
        </p:nvSpPr>
        <p:spPr>
          <a:xfrm>
            <a:off x="2858897" y="4310067"/>
            <a:ext cx="1826732" cy="3614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Nickname</a:t>
            </a:r>
          </a:p>
        </p:txBody>
      </p:sp>
      <p:pic>
        <p:nvPicPr>
          <p:cNvPr id="4100" name="Picture 4" descr="VS Svg Png Icon Free Download (#418591) - OnlineWebFonts.COM">
            <a:extLst>
              <a:ext uri="{FF2B5EF4-FFF2-40B4-BE49-F238E27FC236}">
                <a16:creationId xmlns:a16="http://schemas.microsoft.com/office/drawing/2014/main" id="{585763A6-2688-4269-979D-7E03DFBBF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00" y="3429000"/>
            <a:ext cx="1071921" cy="162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7AE5CD-1CEE-4EF2-B1C5-E4EDE3965AFB}"/>
              </a:ext>
            </a:extLst>
          </p:cNvPr>
          <p:cNvSpPr/>
          <p:nvPr/>
        </p:nvSpPr>
        <p:spPr>
          <a:xfrm>
            <a:off x="7281197" y="3724155"/>
            <a:ext cx="1294258" cy="3614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ID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86ADE28-E898-4B9D-9B48-2B4ED1E4C8DE}"/>
              </a:ext>
            </a:extLst>
          </p:cNvPr>
          <p:cNvSpPr/>
          <p:nvPr/>
        </p:nvSpPr>
        <p:spPr>
          <a:xfrm>
            <a:off x="7014960" y="4310067"/>
            <a:ext cx="1826732" cy="361486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Enter Nickname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8B7484-F68A-4539-A20B-BFED9BA309E0}"/>
              </a:ext>
            </a:extLst>
          </p:cNvPr>
          <p:cNvSpPr txBox="1"/>
          <p:nvPr/>
        </p:nvSpPr>
        <p:spPr>
          <a:xfrm>
            <a:off x="2970380" y="2951173"/>
            <a:ext cx="160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Player One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16CA1-69EC-4B7A-96AE-2677A3018343}"/>
              </a:ext>
            </a:extLst>
          </p:cNvPr>
          <p:cNvSpPr txBox="1"/>
          <p:nvPr/>
        </p:nvSpPr>
        <p:spPr>
          <a:xfrm>
            <a:off x="7126443" y="2946568"/>
            <a:ext cx="160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Player Two</a:t>
            </a:r>
            <a:endParaRPr lang="en-US" sz="2400" dirty="0"/>
          </a:p>
        </p:txBody>
      </p:sp>
      <p:sp>
        <p:nvSpPr>
          <p:cNvPr id="45" name="Action Button: Return 44">
            <a:hlinkClick r:id="rId4" action="ppaction://hlinksldjump"/>
            <a:extLst>
              <a:ext uri="{FF2B5EF4-FFF2-40B4-BE49-F238E27FC236}">
                <a16:creationId xmlns:a16="http://schemas.microsoft.com/office/drawing/2014/main" id="{18812999-98B3-4D09-A080-34B16360A110}"/>
              </a:ext>
            </a:extLst>
          </p:cNvPr>
          <p:cNvSpPr/>
          <p:nvPr/>
        </p:nvSpPr>
        <p:spPr>
          <a:xfrm>
            <a:off x="992206" y="705052"/>
            <a:ext cx="380245" cy="326509"/>
          </a:xfrm>
          <a:prstGeom prst="actionButtonRetur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91C36CC-E16B-4D6F-AB46-1DC449D41F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64" y="624106"/>
            <a:ext cx="536412" cy="488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5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5DD27F-7BC4-4E36-8E43-46369B90D90D}"/>
              </a:ext>
            </a:extLst>
          </p:cNvPr>
          <p:cNvSpPr/>
          <p:nvPr/>
        </p:nvSpPr>
        <p:spPr>
          <a:xfrm>
            <a:off x="806244" y="503903"/>
            <a:ext cx="10579510" cy="5850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תמונה 7" descr="תמונה שמכילה חוץ, עץ, לוח, גדול&#10;&#10;התיאור נוצר באופן אוטומטי">
            <a:extLst>
              <a:ext uri="{FF2B5EF4-FFF2-40B4-BE49-F238E27FC236}">
                <a16:creationId xmlns:a16="http://schemas.microsoft.com/office/drawing/2014/main" id="{682D23E0-7CC6-4C48-B03D-08C663D7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4" y="1050803"/>
            <a:ext cx="6555016" cy="4715934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6F48E41-0BF5-49BF-8009-4F2BE32369E1}"/>
              </a:ext>
            </a:extLst>
          </p:cNvPr>
          <p:cNvSpPr/>
          <p:nvPr/>
        </p:nvSpPr>
        <p:spPr>
          <a:xfrm>
            <a:off x="9913740" y="2559419"/>
            <a:ext cx="1063341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410725E8-5A5A-4E30-8AED-C2B54DBE0655}"/>
              </a:ext>
            </a:extLst>
          </p:cNvPr>
          <p:cNvSpPr/>
          <p:nvPr/>
        </p:nvSpPr>
        <p:spPr>
          <a:xfrm>
            <a:off x="9896905" y="3408770"/>
            <a:ext cx="1063341" cy="369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77D81CB-4520-47A3-A336-E4F8C347A9E6}"/>
              </a:ext>
            </a:extLst>
          </p:cNvPr>
          <p:cNvSpPr txBox="1"/>
          <p:nvPr/>
        </p:nvSpPr>
        <p:spPr>
          <a:xfrm>
            <a:off x="9776523" y="2143862"/>
            <a:ext cx="13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White: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90CD160-3E01-485F-967D-2C2561976229}"/>
              </a:ext>
            </a:extLst>
          </p:cNvPr>
          <p:cNvSpPr txBox="1"/>
          <p:nvPr/>
        </p:nvSpPr>
        <p:spPr>
          <a:xfrm>
            <a:off x="9776523" y="3052860"/>
            <a:ext cx="13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C24910B-6A06-4676-88AC-81FBEC4F302C}"/>
              </a:ext>
            </a:extLst>
          </p:cNvPr>
          <p:cNvSpPr txBox="1"/>
          <p:nvPr/>
        </p:nvSpPr>
        <p:spPr>
          <a:xfrm>
            <a:off x="9703118" y="1801722"/>
            <a:ext cx="13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Points: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F6F3F57-9B0F-41A4-A526-1AFF97D1E05A}"/>
              </a:ext>
            </a:extLst>
          </p:cNvPr>
          <p:cNvSpPr txBox="1"/>
          <p:nvPr/>
        </p:nvSpPr>
        <p:spPr>
          <a:xfrm>
            <a:off x="980883" y="1340057"/>
            <a:ext cx="128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 turn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05600F5-3F19-4514-A1AA-32C547EB812F}"/>
              </a:ext>
            </a:extLst>
          </p:cNvPr>
          <p:cNvSpPr txBox="1"/>
          <p:nvPr/>
        </p:nvSpPr>
        <p:spPr>
          <a:xfrm>
            <a:off x="978408" y="1984248"/>
            <a:ext cx="1441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Turn time: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00:00:29</a:t>
            </a:r>
          </a:p>
          <a:p>
            <a:endParaRPr lang="en-US" b="1" dirty="0"/>
          </a:p>
          <a:p>
            <a:r>
              <a:rPr lang="en-US" b="1" dirty="0"/>
              <a:t>Game time: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00:00:29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DD845-4FC6-4EE0-902A-E31286412EF7}"/>
              </a:ext>
            </a:extLst>
          </p:cNvPr>
          <p:cNvSpPr/>
          <p:nvPr/>
        </p:nvSpPr>
        <p:spPr>
          <a:xfrm>
            <a:off x="4825497" y="2844884"/>
            <a:ext cx="796705" cy="54207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3D4195-09AA-40EB-89E3-937EE9E21540}"/>
              </a:ext>
            </a:extLst>
          </p:cNvPr>
          <p:cNvGrpSpPr/>
          <p:nvPr/>
        </p:nvGrpSpPr>
        <p:grpSpPr>
          <a:xfrm>
            <a:off x="1059927" y="3697379"/>
            <a:ext cx="4326069" cy="2172831"/>
            <a:chOff x="1059927" y="3697379"/>
            <a:chExt cx="4326069" cy="21728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E00DEB-1DF4-4F14-834D-0C1FB6897BE6}"/>
                </a:ext>
              </a:extLst>
            </p:cNvPr>
            <p:cNvGrpSpPr/>
            <p:nvPr/>
          </p:nvGrpSpPr>
          <p:grpSpPr>
            <a:xfrm>
              <a:off x="1059927" y="3697379"/>
              <a:ext cx="4326069" cy="2172831"/>
              <a:chOff x="3308760" y="2682152"/>
              <a:chExt cx="4326069" cy="2172831"/>
            </a:xfr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408D72-E935-495F-8613-0D9FFB53CB64}"/>
                  </a:ext>
                </a:extLst>
              </p:cNvPr>
              <p:cNvSpPr/>
              <p:nvPr/>
            </p:nvSpPr>
            <p:spPr>
              <a:xfrm>
                <a:off x="3308760" y="2682152"/>
                <a:ext cx="4326069" cy="2172831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000" u="sng" dirty="0"/>
                  <a:t>Question for White:</a:t>
                </a:r>
                <a:endParaRPr lang="en-US" u="sng" dirty="0"/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SRS is IEEEs document?</a:t>
                </a:r>
              </a:p>
              <a:p>
                <a:pPr algn="ctr">
                  <a:lnSpc>
                    <a:spcPct val="150000"/>
                  </a:lnSpc>
                </a:pPr>
                <a:endParaRPr lang="en-US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F7037FA-5686-4612-B3E3-A9916A158FEE}"/>
                  </a:ext>
                </a:extLst>
              </p:cNvPr>
              <p:cNvSpPr/>
              <p:nvPr/>
            </p:nvSpPr>
            <p:spPr>
              <a:xfrm>
                <a:off x="5097257" y="4273236"/>
                <a:ext cx="1041148" cy="362139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Yes!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6560567-2B8A-4FF7-B205-6617BD20163A}"/>
                  </a:ext>
                </a:extLst>
              </p:cNvPr>
              <p:cNvSpPr/>
              <p:nvPr/>
            </p:nvSpPr>
            <p:spPr>
              <a:xfrm>
                <a:off x="6229578" y="4264182"/>
                <a:ext cx="1041148" cy="362139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No.</a:t>
                </a:r>
              </a:p>
            </p:txBody>
          </p:sp>
        </p:grpSp>
        <p:sp>
          <p:nvSpPr>
            <p:cNvPr id="21" name="תיבת טקסט 8">
              <a:extLst>
                <a:ext uri="{FF2B5EF4-FFF2-40B4-BE49-F238E27FC236}">
                  <a16:creationId xmlns:a16="http://schemas.microsoft.com/office/drawing/2014/main" id="{DE69536F-6323-45CF-A948-24880A52EE15}"/>
                </a:ext>
              </a:extLst>
            </p:cNvPr>
            <p:cNvSpPr txBox="1"/>
            <p:nvPr/>
          </p:nvSpPr>
          <p:spPr>
            <a:xfrm>
              <a:off x="4098740" y="3744271"/>
              <a:ext cx="12643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Question LOD:</a:t>
              </a:r>
              <a:br>
                <a:rPr lang="en-US" dirty="0">
                  <a:solidFill>
                    <a:schemeClr val="accent6"/>
                  </a:solidFill>
                </a:rPr>
              </a:br>
              <a:r>
                <a:rPr lang="en-US" dirty="0">
                  <a:solidFill>
                    <a:schemeClr val="accent6"/>
                  </a:solidFill>
                </a:rPr>
                <a:t>Easy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A587C4A-9E01-4082-A48D-98E475248A00}"/>
              </a:ext>
            </a:extLst>
          </p:cNvPr>
          <p:cNvSpPr/>
          <p:nvPr/>
        </p:nvSpPr>
        <p:spPr>
          <a:xfrm>
            <a:off x="7946291" y="2846524"/>
            <a:ext cx="796705" cy="54207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01746C-0563-45AF-8DD8-F1F13A527D07}"/>
              </a:ext>
            </a:extLst>
          </p:cNvPr>
          <p:cNvSpPr/>
          <p:nvPr/>
        </p:nvSpPr>
        <p:spPr>
          <a:xfrm>
            <a:off x="7149586" y="3392303"/>
            <a:ext cx="796705" cy="54207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7EC464-2380-4930-9DF6-1995EA2326B2}"/>
              </a:ext>
            </a:extLst>
          </p:cNvPr>
          <p:cNvSpPr/>
          <p:nvPr/>
        </p:nvSpPr>
        <p:spPr>
          <a:xfrm>
            <a:off x="3265100" y="2831967"/>
            <a:ext cx="796705" cy="542075"/>
          </a:xfrm>
          <a:prstGeom prst="rect">
            <a:avLst/>
          </a:prstGeom>
          <a:solidFill>
            <a:srgbClr val="FF0000">
              <a:alpha val="25882"/>
            </a:srgbClr>
          </a:solidFill>
          <a:ln w="57150"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Another Turn!</a:t>
            </a:r>
          </a:p>
        </p:txBody>
      </p:sp>
      <p:sp>
        <p:nvSpPr>
          <p:cNvPr id="29" name="Action Button: Get Information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CF03E5-F0ED-4956-B0F6-1D5417853845}"/>
              </a:ext>
            </a:extLst>
          </p:cNvPr>
          <p:cNvSpPr/>
          <p:nvPr/>
        </p:nvSpPr>
        <p:spPr>
          <a:xfrm>
            <a:off x="992206" y="705051"/>
            <a:ext cx="380245" cy="326509"/>
          </a:xfrm>
          <a:prstGeom prst="actionButtonInformati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374C-52E0-41C9-A1AF-EC21E2497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64" y="624106"/>
            <a:ext cx="536412" cy="48840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3D96CF5-DD5E-4628-9FA0-81753889E068}"/>
              </a:ext>
            </a:extLst>
          </p:cNvPr>
          <p:cNvSpPr/>
          <p:nvPr/>
        </p:nvSpPr>
        <p:spPr>
          <a:xfrm>
            <a:off x="9871149" y="5890061"/>
            <a:ext cx="1402410" cy="33639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Game!</a:t>
            </a:r>
          </a:p>
        </p:txBody>
      </p:sp>
    </p:spTree>
    <p:extLst>
      <p:ext uri="{BB962C8B-B14F-4D97-AF65-F5344CB8AC3E}">
        <p14:creationId xmlns:p14="http://schemas.microsoft.com/office/powerpoint/2010/main" val="8279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584D67-53F3-490D-BB32-3E315696A063}"/>
              </a:ext>
            </a:extLst>
          </p:cNvPr>
          <p:cNvSpPr/>
          <p:nvPr/>
        </p:nvSpPr>
        <p:spPr>
          <a:xfrm>
            <a:off x="806244" y="503903"/>
            <a:ext cx="10579510" cy="5850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תמונה 7" descr="תמונה שמכילה חוץ, עץ, לוח, גדול&#10;&#10;התיאור נוצר באופן אוטומטי">
            <a:extLst>
              <a:ext uri="{FF2B5EF4-FFF2-40B4-BE49-F238E27FC236}">
                <a16:creationId xmlns:a16="http://schemas.microsoft.com/office/drawing/2014/main" id="{682D23E0-7CC6-4C48-B03D-08C663D7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34" y="1050803"/>
            <a:ext cx="6555016" cy="4715934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56F48E41-0BF5-49BF-8009-4F2BE32369E1}"/>
              </a:ext>
            </a:extLst>
          </p:cNvPr>
          <p:cNvSpPr/>
          <p:nvPr/>
        </p:nvSpPr>
        <p:spPr>
          <a:xfrm>
            <a:off x="9913740" y="2559419"/>
            <a:ext cx="1063341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410725E8-5A5A-4E30-8AED-C2B54DBE0655}"/>
              </a:ext>
            </a:extLst>
          </p:cNvPr>
          <p:cNvSpPr/>
          <p:nvPr/>
        </p:nvSpPr>
        <p:spPr>
          <a:xfrm>
            <a:off x="9896905" y="3408770"/>
            <a:ext cx="1063341" cy="369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77D81CB-4520-47A3-A336-E4F8C347A9E6}"/>
              </a:ext>
            </a:extLst>
          </p:cNvPr>
          <p:cNvSpPr txBox="1"/>
          <p:nvPr/>
        </p:nvSpPr>
        <p:spPr>
          <a:xfrm>
            <a:off x="9776523" y="2143862"/>
            <a:ext cx="13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White: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90CD160-3E01-485F-967D-2C2561976229}"/>
              </a:ext>
            </a:extLst>
          </p:cNvPr>
          <p:cNvSpPr txBox="1"/>
          <p:nvPr/>
        </p:nvSpPr>
        <p:spPr>
          <a:xfrm>
            <a:off x="9776523" y="3052860"/>
            <a:ext cx="13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C24910B-6A06-4676-88AC-81FBEC4F302C}"/>
              </a:ext>
            </a:extLst>
          </p:cNvPr>
          <p:cNvSpPr txBox="1"/>
          <p:nvPr/>
        </p:nvSpPr>
        <p:spPr>
          <a:xfrm>
            <a:off x="9703118" y="1801722"/>
            <a:ext cx="13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Points: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F6F3F57-9B0F-41A4-A526-1AFF97D1E05A}"/>
              </a:ext>
            </a:extLst>
          </p:cNvPr>
          <p:cNvSpPr txBox="1"/>
          <p:nvPr/>
        </p:nvSpPr>
        <p:spPr>
          <a:xfrm>
            <a:off x="978408" y="1340057"/>
            <a:ext cx="125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Black turn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05600F5-3F19-4514-A1AA-32C547EB812F}"/>
              </a:ext>
            </a:extLst>
          </p:cNvPr>
          <p:cNvSpPr txBox="1"/>
          <p:nvPr/>
        </p:nvSpPr>
        <p:spPr>
          <a:xfrm>
            <a:off x="978408" y="1986388"/>
            <a:ext cx="145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Turn time: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00:01:04</a:t>
            </a:r>
          </a:p>
          <a:p>
            <a:endParaRPr lang="en-US" b="1" dirty="0"/>
          </a:p>
          <a:p>
            <a:r>
              <a:rPr lang="en-US" b="1" dirty="0"/>
              <a:t>Game time: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00:01:33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587C4A-9E01-4082-A48D-98E475248A00}"/>
              </a:ext>
            </a:extLst>
          </p:cNvPr>
          <p:cNvSpPr/>
          <p:nvPr/>
        </p:nvSpPr>
        <p:spPr>
          <a:xfrm>
            <a:off x="7946291" y="2846524"/>
            <a:ext cx="796705" cy="54207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DD845-4FC6-4EE0-902A-E31286412EF7}"/>
              </a:ext>
            </a:extLst>
          </p:cNvPr>
          <p:cNvSpPr/>
          <p:nvPr/>
        </p:nvSpPr>
        <p:spPr>
          <a:xfrm>
            <a:off x="3277355" y="2867658"/>
            <a:ext cx="796705" cy="54207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01746C-0563-45AF-8DD8-F1F13A527D07}"/>
              </a:ext>
            </a:extLst>
          </p:cNvPr>
          <p:cNvSpPr/>
          <p:nvPr/>
        </p:nvSpPr>
        <p:spPr>
          <a:xfrm>
            <a:off x="5611823" y="3388599"/>
            <a:ext cx="796705" cy="54207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D20ED6-D340-4501-B539-437FF0548DD6}"/>
              </a:ext>
            </a:extLst>
          </p:cNvPr>
          <p:cNvSpPr/>
          <p:nvPr/>
        </p:nvSpPr>
        <p:spPr>
          <a:xfrm>
            <a:off x="4051426" y="3404471"/>
            <a:ext cx="796705" cy="542075"/>
          </a:xfrm>
          <a:prstGeom prst="rect">
            <a:avLst/>
          </a:prstGeom>
          <a:solidFill>
            <a:srgbClr val="FF0000">
              <a:alpha val="25882"/>
            </a:srgbClr>
          </a:solidFill>
          <a:ln w="57150"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Another Turn!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D33115-E601-40F0-B4B9-8B72C7B33CCB}"/>
              </a:ext>
            </a:extLst>
          </p:cNvPr>
          <p:cNvSpPr/>
          <p:nvPr/>
        </p:nvSpPr>
        <p:spPr>
          <a:xfrm>
            <a:off x="7172220" y="3388599"/>
            <a:ext cx="796705" cy="542075"/>
          </a:xfrm>
          <a:prstGeom prst="rect">
            <a:avLst/>
          </a:prstGeom>
          <a:solidFill>
            <a:srgbClr val="00B050">
              <a:alpha val="25882"/>
            </a:srgbClr>
          </a:solidFill>
          <a:ln w="57150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+50 Points!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7F2D08-16EE-4C2A-96C1-691FCA1A6486}"/>
              </a:ext>
            </a:extLst>
          </p:cNvPr>
          <p:cNvSpPr/>
          <p:nvPr/>
        </p:nvSpPr>
        <p:spPr>
          <a:xfrm>
            <a:off x="9871149" y="5890061"/>
            <a:ext cx="1402410" cy="33639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Game!</a:t>
            </a:r>
          </a:p>
        </p:txBody>
      </p:sp>
      <p:sp>
        <p:nvSpPr>
          <p:cNvPr id="7" name="Action Button: Get Information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FD8DF0-0364-4229-854E-E6FAFA0B7FD8}"/>
              </a:ext>
            </a:extLst>
          </p:cNvPr>
          <p:cNvSpPr/>
          <p:nvPr/>
        </p:nvSpPr>
        <p:spPr>
          <a:xfrm>
            <a:off x="992206" y="705051"/>
            <a:ext cx="380245" cy="326509"/>
          </a:xfrm>
          <a:prstGeom prst="actionButtonInformati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0C85AB-A450-479E-B59D-D0EEA4F63E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64" y="624106"/>
            <a:ext cx="536412" cy="48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1BE316-9A78-4446-ABC4-B70800EB0A98}"/>
              </a:ext>
            </a:extLst>
          </p:cNvPr>
          <p:cNvSpPr txBox="1"/>
          <p:nvPr/>
        </p:nvSpPr>
        <p:spPr>
          <a:xfrm>
            <a:off x="1985755" y="1648553"/>
            <a:ext cx="1340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-4 Points!</a:t>
            </a:r>
          </a:p>
        </p:txBody>
      </p:sp>
    </p:spTree>
    <p:extLst>
      <p:ext uri="{BB962C8B-B14F-4D97-AF65-F5344CB8AC3E}">
        <p14:creationId xmlns:p14="http://schemas.microsoft.com/office/powerpoint/2010/main" val="4647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B131A33795349ACDBD6B8876A9E85" ma:contentTypeVersion="12" ma:contentTypeDescription="Create a new document." ma:contentTypeScope="" ma:versionID="46a11ed2ef7bdd5b95af73ce74a53f0b">
  <xsd:schema xmlns:xsd="http://www.w3.org/2001/XMLSchema" xmlns:xs="http://www.w3.org/2001/XMLSchema" xmlns:p="http://schemas.microsoft.com/office/2006/metadata/properties" xmlns:ns3="a0881c7e-bde8-497c-bcbe-18a05f14a854" xmlns:ns4="a555451d-518f-4a10-969e-f3a9a0f123ff" targetNamespace="http://schemas.microsoft.com/office/2006/metadata/properties" ma:root="true" ma:fieldsID="28253bff6efaab5c531976dbd6534a91" ns3:_="" ns4:_="">
    <xsd:import namespace="a0881c7e-bde8-497c-bcbe-18a05f14a854"/>
    <xsd:import namespace="a555451d-518f-4a10-969e-f3a9a0f123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81c7e-bde8-497c-bcbe-18a05f14a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55451d-518f-4a10-969e-f3a9a0f123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B057B9-0597-4608-B394-E481752211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EE560F-D501-4095-915F-2564D96339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81c7e-bde8-497c-bcbe-18a05f14a854"/>
    <ds:schemaRef ds:uri="a555451d-518f-4a10-969e-f3a9a0f123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D45EC2-32EB-47D2-8D7C-592E07C8D848}">
  <ds:schemaRefs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a555451d-518f-4a10-969e-f3a9a0f123ff"/>
    <ds:schemaRef ds:uri="a0881c7e-bde8-497c-bcbe-18a05f14a854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245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Office Theme</vt:lpstr>
      <vt:lpstr>מסכים "חמקה"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מסכים "חמקה"</dc:title>
  <dc:creator>Segal, Ofir</dc:creator>
  <cp:lastModifiedBy>Weaam Shaheen</cp:lastModifiedBy>
  <cp:revision>15</cp:revision>
  <dcterms:created xsi:type="dcterms:W3CDTF">2020-11-14T19:08:37Z</dcterms:created>
  <dcterms:modified xsi:type="dcterms:W3CDTF">2020-11-15T19:44:27Z</dcterms:modified>
</cp:coreProperties>
</file>