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8"/>
  </p:notesMasterIdLst>
  <p:sldIdLst>
    <p:sldId id="269" r:id="rId2"/>
    <p:sldId id="271" r:id="rId3"/>
    <p:sldId id="272" r:id="rId4"/>
    <p:sldId id="273" r:id="rId5"/>
    <p:sldId id="282" r:id="rId6"/>
    <p:sldId id="275" r:id="rId7"/>
    <p:sldId id="276" r:id="rId8"/>
    <p:sldId id="277" r:id="rId9"/>
    <p:sldId id="278" r:id="rId10"/>
    <p:sldId id="283" r:id="rId11"/>
    <p:sldId id="281" r:id="rId12"/>
    <p:sldId id="286" r:id="rId13"/>
    <p:sldId id="287" r:id="rId14"/>
    <p:sldId id="288" r:id="rId15"/>
    <p:sldId id="289" r:id="rId16"/>
    <p:sldId id="290" r:id="rId17"/>
    <p:sldId id="291" r:id="rId18"/>
    <p:sldId id="292" r:id="rId19"/>
    <p:sldId id="293" r:id="rId20"/>
    <p:sldId id="294" r:id="rId21"/>
    <p:sldId id="295" r:id="rId22"/>
    <p:sldId id="296" r:id="rId23"/>
    <p:sldId id="297" r:id="rId24"/>
    <p:sldId id="298" r:id="rId25"/>
    <p:sldId id="285" r:id="rId26"/>
    <p:sldId id="280"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677"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678"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679"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680"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81"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682"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48584"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48585"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lstStyle>
          <a:p>
            <a:r>
              <a:rPr kumimoji="0" lang="en-US" smtClean="0"/>
              <a:t>Click to edit Master title style</a:t>
            </a:r>
            <a:endParaRPr kumimoji="0" lang="en-US"/>
          </a:p>
        </p:txBody>
      </p:sp>
      <p:sp>
        <p:nvSpPr>
          <p:cNvPr id="1048586"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grpSp>
        <p:nvGrpSpPr>
          <p:cNvPr id="24" name="Group 1"/>
          <p:cNvGrpSpPr/>
          <p:nvPr/>
        </p:nvGrpSpPr>
        <p:grpSpPr>
          <a:xfrm>
            <a:off x="-3765" y="4953000"/>
            <a:ext cx="9147765" cy="1912088"/>
            <a:chOff x="-3765" y="4832896"/>
            <a:chExt cx="9147765" cy="2032192"/>
          </a:xfrm>
        </p:grpSpPr>
        <p:sp>
          <p:nvSpPr>
            <p:cNvPr id="1048587" name="Freeform 6"/>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48588" name="Freeform 7"/>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48589" name="Freeform 10"/>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3145729" name="Straight Connector 11"/>
            <p:cNvCxnSpPr>
              <a:cxnSpLocks/>
            </p:cNvCxnSpPr>
            <p:nvPr/>
          </p:nvCxnSpPr>
          <p:spPr>
            <a:xfrm>
              <a:off x="-3765" y="4880373"/>
              <a:ext cx="9147765" cy="839943"/>
            </a:xfrm>
            <a:prstGeom prst="line">
              <a:avLst/>
            </a:prstGeom>
            <a:noFill/>
            <a:ln w="12065" cap="flat" cmpd="sng" algn="ctr">
              <a:gradFill>
                <a:gsLst>
                  <a:gs pos="15000">
                    <a:schemeClr val="accent1">
                      <a:shade val="40000"/>
                      <a:satMod val="110000"/>
                    </a:schemeClr>
                  </a:gs>
                  <a:gs pos="45000">
                    <a:schemeClr val="accent1">
                      <a:tint val="7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1048590" name="Date Placeholder 29"/>
          <p:cNvSpPr>
            <a:spLocks noGrp="1"/>
          </p:cNvSpPr>
          <p:nvPr>
            <p:ph type="dt" sz="half" idx="10"/>
          </p:nvPr>
        </p:nvSpPr>
        <p:spPr/>
        <p:txBody>
          <a:bodyPr/>
          <a:lstStyle>
            <a:lvl1pPr>
              <a:defRPr>
                <a:solidFill>
                  <a:srgbClr val="FFFFFF"/>
                </a:solidFill>
              </a:defRPr>
            </a:lvl1pPr>
          </a:lstStyle>
          <a:p>
            <a:fld id="{2E2E6B3F-D73A-4028-A2AE-576981618E13}" type="datetimeFigureOut">
              <a:rPr lang="en-US" smtClean="0"/>
              <a:pPr/>
              <a:t>5/6/2022</a:t>
            </a:fld>
            <a:endParaRPr lang="en-US"/>
          </a:p>
        </p:txBody>
      </p:sp>
      <p:sp>
        <p:nvSpPr>
          <p:cNvPr id="1048591" name="Footer Placeholder 18"/>
          <p:cNvSpPr>
            <a:spLocks noGrp="1"/>
          </p:cNvSpPr>
          <p:nvPr>
            <p:ph type="ftr" sz="quarter" idx="11"/>
          </p:nvPr>
        </p:nvSpPr>
        <p:spPr/>
        <p:txBody>
          <a:bodyPr/>
          <a:lstStyle>
            <a:lvl1pPr>
              <a:defRPr>
                <a:solidFill>
                  <a:schemeClr val="accent1">
                    <a:tint val="20000"/>
                  </a:schemeClr>
                </a:solidFill>
              </a:defRPr>
            </a:lvl1pPr>
          </a:lstStyle>
          <a:p>
            <a:endParaRPr lang="en-US"/>
          </a:p>
        </p:txBody>
      </p:sp>
      <p:sp>
        <p:nvSpPr>
          <p:cNvPr id="1048592" name="Slide Number Placeholder 26"/>
          <p:cNvSpPr>
            <a:spLocks noGrp="1"/>
          </p:cNvSpPr>
          <p:nvPr>
            <p:ph type="sldNum" sz="quarter" idx="12"/>
          </p:nvPr>
        </p:nvSpPr>
        <p:spPr/>
        <p:txBody>
          <a:bodyPr/>
          <a:lstStyle>
            <a:lvl1pPr>
              <a:defRPr>
                <a:solidFill>
                  <a:srgbClr val="FFFFFF"/>
                </a:solidFill>
              </a:defRPr>
            </a:lvl1pPr>
          </a:lstStyle>
          <a:p>
            <a:fld id="{A709755B-1AF2-4E6A-97C6-2306997D79C5}" type="slidenum">
              <a:rPr lang="en-US" smtClean="0"/>
              <a:pPr/>
              <a:t>‹#›</a:t>
            </a:fld>
            <a:endParaRPr lang="en-US"/>
          </a:p>
        </p:txBody>
      </p:sp>
    </p:spTree>
  </p:cSld>
  <p:clrMapOvr>
    <a:masterClrMapping/>
  </p:clrMapOvr>
  <p:transition>
    <p:dissolv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42" name="Title 1"/>
          <p:cNvSpPr>
            <a:spLocks noGrp="1"/>
          </p:cNvSpPr>
          <p:nvPr>
            <p:ph type="title"/>
          </p:nvPr>
        </p:nvSpPr>
        <p:spPr/>
        <p:txBody>
          <a:bodyPr/>
          <a:lstStyle/>
          <a:p>
            <a:r>
              <a:rPr kumimoji="0" lang="en-US" smtClean="0"/>
              <a:t>Click to edit Master title style</a:t>
            </a:r>
            <a:endParaRPr kumimoji="0" lang="en-US"/>
          </a:p>
        </p:txBody>
      </p:sp>
      <p:sp>
        <p:nvSpPr>
          <p:cNvPr id="104864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48644" name="Date Placeholder 3"/>
          <p:cNvSpPr>
            <a:spLocks noGrp="1"/>
          </p:cNvSpPr>
          <p:nvPr>
            <p:ph type="dt" sz="half" idx="10"/>
          </p:nvPr>
        </p:nvSpPr>
        <p:spPr/>
        <p:txBody>
          <a:bodyPr/>
          <a:lstStyle/>
          <a:p>
            <a:fld id="{2E2E6B3F-D73A-4028-A2AE-576981618E13}" type="datetimeFigureOut">
              <a:rPr lang="en-US" smtClean="0"/>
              <a:pPr/>
              <a:t>5/6/2022</a:t>
            </a:fld>
            <a:endParaRPr lang="en-US"/>
          </a:p>
        </p:txBody>
      </p:sp>
      <p:sp>
        <p:nvSpPr>
          <p:cNvPr id="1048645" name="Footer Placeholder 4"/>
          <p:cNvSpPr>
            <a:spLocks noGrp="1"/>
          </p:cNvSpPr>
          <p:nvPr>
            <p:ph type="ftr" sz="quarter" idx="11"/>
          </p:nvPr>
        </p:nvSpPr>
        <p:spPr/>
        <p:txBody>
          <a:bodyPr/>
          <a:lstStyle/>
          <a:p>
            <a:endParaRPr lang="en-US"/>
          </a:p>
        </p:txBody>
      </p:sp>
      <p:sp>
        <p:nvSpPr>
          <p:cNvPr id="1048646" name="Slide Number Placeholder 5"/>
          <p:cNvSpPr>
            <a:spLocks noGrp="1"/>
          </p:cNvSpPr>
          <p:nvPr>
            <p:ph type="sldNum" sz="quarter" idx="12"/>
          </p:nvPr>
        </p:nvSpPr>
        <p:spPr/>
        <p:txBody>
          <a:bodyPr/>
          <a:lstStyle/>
          <a:p>
            <a:fld id="{A709755B-1AF2-4E6A-97C6-2306997D79C5}" type="slidenum">
              <a:rPr lang="en-US" smtClean="0"/>
              <a:pPr/>
              <a:t>‹#›</a:t>
            </a:fld>
            <a:endParaRPr lang="en-US"/>
          </a:p>
        </p:txBody>
      </p:sp>
    </p:spTree>
  </p:cSld>
  <p:clrMapOvr>
    <a:masterClrMapping/>
  </p:clrMapOvr>
  <p:transition>
    <p:dissolv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626" name="Vertical Title 1"/>
          <p:cNvSpPr>
            <a:spLocks noGrp="1"/>
          </p:cNvSpPr>
          <p:nvPr>
            <p:ph type="title" orient="vert"/>
          </p:nvPr>
        </p:nvSpPr>
        <p:spPr>
          <a:xfrm>
            <a:off x="6844013" y="274640"/>
            <a:ext cx="1777470" cy="5592761"/>
          </a:xfrm>
        </p:spPr>
        <p:txBody>
          <a:bodyPr vert="eaVert"/>
          <a:lstStyle/>
          <a:p>
            <a:r>
              <a:rPr kumimoji="0" lang="en-US" smtClean="0"/>
              <a:t>Click to edit Master title style</a:t>
            </a:r>
            <a:endParaRPr kumimoji="0" lang="en-US"/>
          </a:p>
        </p:txBody>
      </p:sp>
      <p:sp>
        <p:nvSpPr>
          <p:cNvPr id="1048627"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48628" name="Date Placeholder 3"/>
          <p:cNvSpPr>
            <a:spLocks noGrp="1"/>
          </p:cNvSpPr>
          <p:nvPr>
            <p:ph type="dt" sz="half" idx="10"/>
          </p:nvPr>
        </p:nvSpPr>
        <p:spPr/>
        <p:txBody>
          <a:bodyPr/>
          <a:lstStyle/>
          <a:p>
            <a:fld id="{2E2E6B3F-D73A-4028-A2AE-576981618E13}" type="datetimeFigureOut">
              <a:rPr lang="en-US" smtClean="0"/>
              <a:pPr/>
              <a:t>5/6/2022</a:t>
            </a:fld>
            <a:endParaRPr lang="en-US"/>
          </a:p>
        </p:txBody>
      </p:sp>
      <p:sp>
        <p:nvSpPr>
          <p:cNvPr id="1048629" name="Footer Placeholder 4"/>
          <p:cNvSpPr>
            <a:spLocks noGrp="1"/>
          </p:cNvSpPr>
          <p:nvPr>
            <p:ph type="ftr" sz="quarter" idx="11"/>
          </p:nvPr>
        </p:nvSpPr>
        <p:spPr/>
        <p:txBody>
          <a:bodyPr/>
          <a:lstStyle/>
          <a:p>
            <a:endParaRPr lang="en-US"/>
          </a:p>
        </p:txBody>
      </p:sp>
      <p:sp>
        <p:nvSpPr>
          <p:cNvPr id="1048630" name="Slide Number Placeholder 5"/>
          <p:cNvSpPr>
            <a:spLocks noGrp="1"/>
          </p:cNvSpPr>
          <p:nvPr>
            <p:ph type="sldNum" sz="quarter" idx="12"/>
          </p:nvPr>
        </p:nvSpPr>
        <p:spPr/>
        <p:txBody>
          <a:bodyPr/>
          <a:lstStyle/>
          <a:p>
            <a:fld id="{A709755B-1AF2-4E6A-97C6-2306997D79C5}" type="slidenum">
              <a:rPr lang="en-US" smtClean="0"/>
              <a:pPr/>
              <a:t>‹#›</a:t>
            </a:fld>
            <a:endParaRPr lang="en-US"/>
          </a:p>
        </p:txBody>
      </p:sp>
    </p:spTree>
  </p:cSld>
  <p:clrMapOvr>
    <a:masterClrMapping/>
  </p:clrMapOvr>
  <p:transition>
    <p:dissolv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95"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48596" name="Date Placeholder 3"/>
          <p:cNvSpPr>
            <a:spLocks noGrp="1"/>
          </p:cNvSpPr>
          <p:nvPr>
            <p:ph type="dt" sz="half" idx="10"/>
          </p:nvPr>
        </p:nvSpPr>
        <p:spPr/>
        <p:txBody>
          <a:bodyPr/>
          <a:lstStyle/>
          <a:p>
            <a:fld id="{2E2E6B3F-D73A-4028-A2AE-576981618E13}" type="datetimeFigureOut">
              <a:rPr lang="en-US" smtClean="0"/>
              <a:pPr/>
              <a:t>5/6/2022</a:t>
            </a:fld>
            <a:endParaRPr lang="en-US"/>
          </a:p>
        </p:txBody>
      </p:sp>
      <p:sp>
        <p:nvSpPr>
          <p:cNvPr id="1048597" name="Footer Placeholder 4"/>
          <p:cNvSpPr>
            <a:spLocks noGrp="1"/>
          </p:cNvSpPr>
          <p:nvPr>
            <p:ph type="ftr" sz="quarter" idx="11"/>
          </p:nvPr>
        </p:nvSpPr>
        <p:spPr/>
        <p:txBody>
          <a:bodyPr/>
          <a:lstStyle/>
          <a:p>
            <a:endParaRPr lang="en-US"/>
          </a:p>
        </p:txBody>
      </p:sp>
      <p:sp>
        <p:nvSpPr>
          <p:cNvPr id="1048598" name="Slide Number Placeholder 5"/>
          <p:cNvSpPr>
            <a:spLocks noGrp="1"/>
          </p:cNvSpPr>
          <p:nvPr>
            <p:ph type="sldNum" sz="quarter" idx="12"/>
          </p:nvPr>
        </p:nvSpPr>
        <p:spPr/>
        <p:txBody>
          <a:bodyPr/>
          <a:lstStyle/>
          <a:p>
            <a:fld id="{A709755B-1AF2-4E6A-97C6-2306997D79C5}" type="slidenum">
              <a:rPr lang="en-US" smtClean="0"/>
              <a:pPr/>
              <a:t>‹#›</a:t>
            </a:fld>
            <a:endParaRPr lang="en-US"/>
          </a:p>
        </p:txBody>
      </p:sp>
      <p:sp>
        <p:nvSpPr>
          <p:cNvPr id="1048599" name="Title 6"/>
          <p:cNvSpPr>
            <a:spLocks noGrp="1"/>
          </p:cNvSpPr>
          <p:nvPr>
            <p:ph type="title"/>
          </p:nvPr>
        </p:nvSpPr>
        <p:spPr/>
        <p:txBody>
          <a:bodyPr rtlCol="0"/>
          <a:lstStyle/>
          <a:p>
            <a:r>
              <a:rPr kumimoji="0" lang="en-US" smtClean="0"/>
              <a:t>Click to edit Master title style</a:t>
            </a:r>
            <a:endParaRPr kumimoji="0" lang="en-US"/>
          </a:p>
        </p:txBody>
      </p:sp>
    </p:spTree>
  </p:cSld>
  <p:clrMapOvr>
    <a:masterClrMapping/>
  </p:clrMapOvr>
  <p:transition>
    <p:dissolv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1048647"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lstStyle>
          <a:p>
            <a:r>
              <a:rPr kumimoji="0" lang="en-US" smtClean="0"/>
              <a:t>Click to edit Master title style</a:t>
            </a:r>
            <a:endParaRPr kumimoji="0" lang="en-US"/>
          </a:p>
        </p:txBody>
      </p:sp>
      <p:sp>
        <p:nvSpPr>
          <p:cNvPr id="1048648"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048649" name="Date Placeholder 3"/>
          <p:cNvSpPr>
            <a:spLocks noGrp="1"/>
          </p:cNvSpPr>
          <p:nvPr>
            <p:ph type="dt" sz="half" idx="10"/>
          </p:nvPr>
        </p:nvSpPr>
        <p:spPr/>
        <p:txBody>
          <a:bodyPr/>
          <a:lstStyle/>
          <a:p>
            <a:fld id="{2E2E6B3F-D73A-4028-A2AE-576981618E13}" type="datetimeFigureOut">
              <a:rPr lang="en-US" smtClean="0"/>
              <a:pPr/>
              <a:t>5/6/2022</a:t>
            </a:fld>
            <a:endParaRPr lang="en-US"/>
          </a:p>
        </p:txBody>
      </p:sp>
      <p:sp>
        <p:nvSpPr>
          <p:cNvPr id="1048650" name="Footer Placeholder 4"/>
          <p:cNvSpPr>
            <a:spLocks noGrp="1"/>
          </p:cNvSpPr>
          <p:nvPr>
            <p:ph type="ftr" sz="quarter" idx="11"/>
          </p:nvPr>
        </p:nvSpPr>
        <p:spPr/>
        <p:txBody>
          <a:bodyPr/>
          <a:lstStyle/>
          <a:p>
            <a:endParaRPr lang="en-US"/>
          </a:p>
        </p:txBody>
      </p:sp>
      <p:sp>
        <p:nvSpPr>
          <p:cNvPr id="1048651" name="Slide Number Placeholder 5"/>
          <p:cNvSpPr>
            <a:spLocks noGrp="1"/>
          </p:cNvSpPr>
          <p:nvPr>
            <p:ph type="sldNum" sz="quarter" idx="12"/>
          </p:nvPr>
        </p:nvSpPr>
        <p:spPr/>
        <p:txBody>
          <a:bodyPr/>
          <a:lstStyle/>
          <a:p>
            <a:fld id="{A709755B-1AF2-4E6A-97C6-2306997D79C5}" type="slidenum">
              <a:rPr lang="en-US" smtClean="0"/>
              <a:pPr/>
              <a:t>‹#›</a:t>
            </a:fld>
            <a:endParaRPr lang="en-US"/>
          </a:p>
        </p:txBody>
      </p:sp>
      <p:sp>
        <p:nvSpPr>
          <p:cNvPr id="1048652"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048653"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ransition>
    <p:dissolv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1048654"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48655"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48656" name="Date Placeholder 4"/>
          <p:cNvSpPr>
            <a:spLocks noGrp="1"/>
          </p:cNvSpPr>
          <p:nvPr>
            <p:ph type="dt" sz="half" idx="10"/>
          </p:nvPr>
        </p:nvSpPr>
        <p:spPr/>
        <p:txBody>
          <a:bodyPr/>
          <a:lstStyle/>
          <a:p>
            <a:fld id="{2E2E6B3F-D73A-4028-A2AE-576981618E13}" type="datetimeFigureOut">
              <a:rPr lang="en-US" smtClean="0"/>
              <a:pPr/>
              <a:t>5/6/2022</a:t>
            </a:fld>
            <a:endParaRPr lang="en-US"/>
          </a:p>
        </p:txBody>
      </p:sp>
      <p:sp>
        <p:nvSpPr>
          <p:cNvPr id="1048657" name="Footer Placeholder 5"/>
          <p:cNvSpPr>
            <a:spLocks noGrp="1"/>
          </p:cNvSpPr>
          <p:nvPr>
            <p:ph type="ftr" sz="quarter" idx="11"/>
          </p:nvPr>
        </p:nvSpPr>
        <p:spPr/>
        <p:txBody>
          <a:bodyPr/>
          <a:lstStyle/>
          <a:p>
            <a:endParaRPr lang="en-US"/>
          </a:p>
        </p:txBody>
      </p:sp>
      <p:sp>
        <p:nvSpPr>
          <p:cNvPr id="1048658" name="Slide Number Placeholder 6"/>
          <p:cNvSpPr>
            <a:spLocks noGrp="1"/>
          </p:cNvSpPr>
          <p:nvPr>
            <p:ph type="sldNum" sz="quarter" idx="12"/>
          </p:nvPr>
        </p:nvSpPr>
        <p:spPr/>
        <p:txBody>
          <a:bodyPr/>
          <a:lstStyle/>
          <a:p>
            <a:fld id="{A709755B-1AF2-4E6A-97C6-2306997D79C5}" type="slidenum">
              <a:rPr lang="en-US" smtClean="0"/>
              <a:pPr/>
              <a:t>‹#›</a:t>
            </a:fld>
            <a:endParaRPr lang="en-US"/>
          </a:p>
        </p:txBody>
      </p:sp>
      <p:sp>
        <p:nvSpPr>
          <p:cNvPr id="1048659" name="Title 7"/>
          <p:cNvSpPr>
            <a:spLocks noGrp="1"/>
          </p:cNvSpPr>
          <p:nvPr>
            <p:ph type="title"/>
          </p:nvPr>
        </p:nvSpPr>
        <p:spPr/>
        <p:txBody>
          <a:bodyPr rtlCol="0"/>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transition>
    <p:dissolv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1048660" name="Title 1"/>
          <p:cNvSpPr>
            <a:spLocks noGrp="1"/>
          </p:cNvSpPr>
          <p:nvPr>
            <p:ph type="title"/>
          </p:nvPr>
        </p:nvSpPr>
        <p:spPr>
          <a:xfrm>
            <a:off x="457200" y="273050"/>
            <a:ext cx="8229600" cy="1143000"/>
          </a:xfrm>
        </p:spPr>
        <p:txBody>
          <a:bodyPr anchor="ctr"/>
          <a:lstStyle/>
          <a:p>
            <a:r>
              <a:rPr kumimoji="0" lang="en-US" smtClean="0"/>
              <a:t>Click to edit Master title style</a:t>
            </a:r>
            <a:endParaRPr kumimoji="0" lang="en-US"/>
          </a:p>
        </p:txBody>
      </p:sp>
      <p:sp>
        <p:nvSpPr>
          <p:cNvPr id="1048661"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1048662"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1048663"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48664"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48665" name="Date Placeholder 6"/>
          <p:cNvSpPr>
            <a:spLocks noGrp="1"/>
          </p:cNvSpPr>
          <p:nvPr>
            <p:ph type="dt" sz="half" idx="10"/>
          </p:nvPr>
        </p:nvSpPr>
        <p:spPr/>
        <p:txBody>
          <a:bodyPr/>
          <a:lstStyle/>
          <a:p>
            <a:fld id="{2E2E6B3F-D73A-4028-A2AE-576981618E13}" type="datetimeFigureOut">
              <a:rPr lang="en-US" smtClean="0"/>
              <a:pPr/>
              <a:t>5/6/2022</a:t>
            </a:fld>
            <a:endParaRPr lang="en-US"/>
          </a:p>
        </p:txBody>
      </p:sp>
      <p:sp>
        <p:nvSpPr>
          <p:cNvPr id="1048666" name="Footer Placeholder 7"/>
          <p:cNvSpPr>
            <a:spLocks noGrp="1"/>
          </p:cNvSpPr>
          <p:nvPr>
            <p:ph type="ftr" sz="quarter" idx="11"/>
          </p:nvPr>
        </p:nvSpPr>
        <p:spPr/>
        <p:txBody>
          <a:bodyPr/>
          <a:lstStyle/>
          <a:p>
            <a:endParaRPr lang="en-US"/>
          </a:p>
        </p:txBody>
      </p:sp>
      <p:sp>
        <p:nvSpPr>
          <p:cNvPr id="1048667" name="Slide Number Placeholder 8"/>
          <p:cNvSpPr>
            <a:spLocks noGrp="1"/>
          </p:cNvSpPr>
          <p:nvPr>
            <p:ph type="sldNum" sz="quarter" idx="12"/>
          </p:nvPr>
        </p:nvSpPr>
        <p:spPr/>
        <p:txBody>
          <a:bodyPr/>
          <a:lstStyle/>
          <a:p>
            <a:fld id="{A709755B-1AF2-4E6A-97C6-2306997D79C5}"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transition>
    <p:dissolv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1048622" name="Date Placeholder 2"/>
          <p:cNvSpPr>
            <a:spLocks noGrp="1"/>
          </p:cNvSpPr>
          <p:nvPr>
            <p:ph type="dt" sz="half" idx="10"/>
          </p:nvPr>
        </p:nvSpPr>
        <p:spPr/>
        <p:txBody>
          <a:bodyPr/>
          <a:lstStyle/>
          <a:p>
            <a:fld id="{2E2E6B3F-D73A-4028-A2AE-576981618E13}" type="datetimeFigureOut">
              <a:rPr lang="en-US" smtClean="0"/>
              <a:pPr/>
              <a:t>5/6/2022</a:t>
            </a:fld>
            <a:endParaRPr lang="en-US"/>
          </a:p>
        </p:txBody>
      </p:sp>
      <p:sp>
        <p:nvSpPr>
          <p:cNvPr id="1048623" name="Footer Placeholder 3"/>
          <p:cNvSpPr>
            <a:spLocks noGrp="1"/>
          </p:cNvSpPr>
          <p:nvPr>
            <p:ph type="ftr" sz="quarter" idx="11"/>
          </p:nvPr>
        </p:nvSpPr>
        <p:spPr/>
        <p:txBody>
          <a:bodyPr/>
          <a:lstStyle/>
          <a:p>
            <a:endParaRPr lang="en-US"/>
          </a:p>
        </p:txBody>
      </p:sp>
      <p:sp>
        <p:nvSpPr>
          <p:cNvPr id="1048624" name="Slide Number Placeholder 4"/>
          <p:cNvSpPr>
            <a:spLocks noGrp="1"/>
          </p:cNvSpPr>
          <p:nvPr>
            <p:ph type="sldNum" sz="quarter" idx="12"/>
          </p:nvPr>
        </p:nvSpPr>
        <p:spPr/>
        <p:txBody>
          <a:bodyPr/>
          <a:lstStyle/>
          <a:p>
            <a:fld id="{A709755B-1AF2-4E6A-97C6-2306997D79C5}" type="slidenum">
              <a:rPr lang="en-US" smtClean="0"/>
              <a:pPr/>
              <a:t>‹#›</a:t>
            </a:fld>
            <a:endParaRPr lang="en-US"/>
          </a:p>
        </p:txBody>
      </p:sp>
      <p:sp>
        <p:nvSpPr>
          <p:cNvPr id="1048625" name="Title 5"/>
          <p:cNvSpPr>
            <a:spLocks noGrp="1"/>
          </p:cNvSpPr>
          <p:nvPr>
            <p:ph type="title"/>
          </p:nvPr>
        </p:nvSpPr>
        <p:spPr/>
        <p:txBody>
          <a:bodyPr rtlCol="0"/>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transition>
    <p:dissolv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68" name="Date Placeholder 1"/>
          <p:cNvSpPr>
            <a:spLocks noGrp="1"/>
          </p:cNvSpPr>
          <p:nvPr>
            <p:ph type="dt" sz="half" idx="10"/>
          </p:nvPr>
        </p:nvSpPr>
        <p:spPr/>
        <p:txBody>
          <a:bodyPr/>
          <a:lstStyle/>
          <a:p>
            <a:fld id="{2E2E6B3F-D73A-4028-A2AE-576981618E13}" type="datetimeFigureOut">
              <a:rPr lang="en-US" smtClean="0"/>
              <a:pPr/>
              <a:t>5/6/2022</a:t>
            </a:fld>
            <a:endParaRPr lang="en-US"/>
          </a:p>
        </p:txBody>
      </p:sp>
      <p:sp>
        <p:nvSpPr>
          <p:cNvPr id="1048669" name="Footer Placeholder 2"/>
          <p:cNvSpPr>
            <a:spLocks noGrp="1"/>
          </p:cNvSpPr>
          <p:nvPr>
            <p:ph type="ftr" sz="quarter" idx="11"/>
          </p:nvPr>
        </p:nvSpPr>
        <p:spPr/>
        <p:txBody>
          <a:bodyPr/>
          <a:lstStyle/>
          <a:p>
            <a:endParaRPr lang="en-US"/>
          </a:p>
        </p:txBody>
      </p:sp>
      <p:sp>
        <p:nvSpPr>
          <p:cNvPr id="1048670" name="Slide Number Placeholder 3"/>
          <p:cNvSpPr>
            <a:spLocks noGrp="1"/>
          </p:cNvSpPr>
          <p:nvPr>
            <p:ph type="sldNum" sz="quarter" idx="12"/>
          </p:nvPr>
        </p:nvSpPr>
        <p:spPr/>
        <p:txBody>
          <a:bodyPr/>
          <a:lstStyle/>
          <a:p>
            <a:fld id="{A709755B-1AF2-4E6A-97C6-2306997D79C5}" type="slidenum">
              <a:rPr lang="en-US" smtClean="0"/>
              <a:pPr/>
              <a:t>‹#›</a:t>
            </a:fld>
            <a:endParaRPr lang="en-US"/>
          </a:p>
        </p:txBody>
      </p:sp>
    </p:spTree>
  </p:cSld>
  <p:clrMapOvr>
    <a:masterClrMapping/>
  </p:clrMapOvr>
  <p:transition>
    <p:dissolv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1048671"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lstStyle>
          <a:p>
            <a:r>
              <a:rPr kumimoji="0" lang="en-US" smtClean="0"/>
              <a:t>Click to edit Master title style</a:t>
            </a:r>
            <a:endParaRPr kumimoji="0" lang="en-US"/>
          </a:p>
        </p:txBody>
      </p:sp>
      <p:sp>
        <p:nvSpPr>
          <p:cNvPr id="1048672"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1048673"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48674" name="Date Placeholder 4"/>
          <p:cNvSpPr>
            <a:spLocks noGrp="1"/>
          </p:cNvSpPr>
          <p:nvPr>
            <p:ph type="dt" sz="half" idx="10"/>
          </p:nvPr>
        </p:nvSpPr>
        <p:spPr>
          <a:xfrm>
            <a:off x="6727032" y="6407944"/>
            <a:ext cx="1920240" cy="365760"/>
          </a:xfrm>
        </p:spPr>
        <p:txBody>
          <a:bodyPr/>
          <a:lstStyle/>
          <a:p>
            <a:fld id="{2E2E6B3F-D73A-4028-A2AE-576981618E13}" type="datetimeFigureOut">
              <a:rPr lang="en-US" smtClean="0"/>
              <a:pPr/>
              <a:t>5/6/2022</a:t>
            </a:fld>
            <a:endParaRPr lang="en-US"/>
          </a:p>
        </p:txBody>
      </p:sp>
      <p:sp>
        <p:nvSpPr>
          <p:cNvPr id="1048675" name="Footer Placeholder 5"/>
          <p:cNvSpPr>
            <a:spLocks noGrp="1"/>
          </p:cNvSpPr>
          <p:nvPr>
            <p:ph type="ftr" sz="quarter" idx="11"/>
          </p:nvPr>
        </p:nvSpPr>
        <p:spPr/>
        <p:txBody>
          <a:bodyPr/>
          <a:lstStyle/>
          <a:p>
            <a:endParaRPr lang="en-US"/>
          </a:p>
        </p:txBody>
      </p:sp>
      <p:sp>
        <p:nvSpPr>
          <p:cNvPr id="1048676" name="Slide Number Placeholder 6"/>
          <p:cNvSpPr>
            <a:spLocks noGrp="1"/>
          </p:cNvSpPr>
          <p:nvPr>
            <p:ph type="sldNum" sz="quarter" idx="12"/>
          </p:nvPr>
        </p:nvSpPr>
        <p:spPr/>
        <p:txBody>
          <a:bodyPr/>
          <a:lstStyle/>
          <a:p>
            <a:fld id="{A709755B-1AF2-4E6A-97C6-2306997D79C5}"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transition>
    <p:dissolv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1048631"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48632"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lstStyle>
          <a:p>
            <a:r>
              <a:rPr kumimoji="0" lang="en-US" smtClean="0"/>
              <a:t>Click icon to add picture</a:t>
            </a:r>
            <a:endParaRPr kumimoji="0" lang="en-US" dirty="0"/>
          </a:p>
        </p:txBody>
      </p:sp>
      <p:sp>
        <p:nvSpPr>
          <p:cNvPr id="1048633" name="Date Placeholder 4"/>
          <p:cNvSpPr>
            <a:spLocks noGrp="1"/>
          </p:cNvSpPr>
          <p:nvPr>
            <p:ph type="dt" sz="half" idx="10"/>
          </p:nvPr>
        </p:nvSpPr>
        <p:spPr/>
        <p:txBody>
          <a:bodyPr/>
          <a:lstStyle>
            <a:lvl1pPr>
              <a:defRPr>
                <a:solidFill>
                  <a:schemeClr val="tx1"/>
                </a:solidFill>
              </a:defRPr>
            </a:lvl1pPr>
          </a:lstStyle>
          <a:p>
            <a:fld id="{2E2E6B3F-D73A-4028-A2AE-576981618E13}" type="datetimeFigureOut">
              <a:rPr lang="en-US" smtClean="0"/>
              <a:pPr/>
              <a:t>5/6/2022</a:t>
            </a:fld>
            <a:endParaRPr lang="en-US"/>
          </a:p>
        </p:txBody>
      </p:sp>
      <p:sp>
        <p:nvSpPr>
          <p:cNvPr id="1048634"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lstStyle>
          <a:p>
            <a:endParaRPr lang="en-US"/>
          </a:p>
        </p:txBody>
      </p:sp>
      <p:sp>
        <p:nvSpPr>
          <p:cNvPr id="1048635" name="Slide Number Placeholder 6"/>
          <p:cNvSpPr>
            <a:spLocks noGrp="1"/>
          </p:cNvSpPr>
          <p:nvPr>
            <p:ph type="sldNum" sz="quarter" idx="12"/>
          </p:nvPr>
        </p:nvSpPr>
        <p:spPr/>
        <p:txBody>
          <a:bodyPr/>
          <a:lstStyle>
            <a:lvl1pPr>
              <a:defRPr>
                <a:solidFill>
                  <a:schemeClr val="tx1"/>
                </a:solidFill>
              </a:defRPr>
            </a:lvl1pPr>
          </a:lstStyle>
          <a:p>
            <a:fld id="{A709755B-1AF2-4E6A-97C6-2306997D79C5}" type="slidenum">
              <a:rPr lang="en-US" smtClean="0"/>
              <a:pPr/>
              <a:t>‹#›</a:t>
            </a:fld>
            <a:endParaRPr lang="en-US"/>
          </a:p>
        </p:txBody>
      </p:sp>
      <p:sp>
        <p:nvSpPr>
          <p:cNvPr id="1048636"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lstStyle>
          <a:p>
            <a:r>
              <a:rPr kumimoji="0" lang="en-US" smtClean="0"/>
              <a:t>Click to edit Master title style</a:t>
            </a:r>
            <a:endParaRPr kumimoji="0" lang="en-US"/>
          </a:p>
        </p:txBody>
      </p:sp>
      <p:sp>
        <p:nvSpPr>
          <p:cNvPr id="1048637" name="Freeform 7"/>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48638" name="Freeform 8"/>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48639" name="Right Triangle 9"/>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3145730" name="Straight Connector 10"/>
          <p:cNvCxnSpPr>
            <a:cxnSpLocks/>
          </p:cNvCxnSpPr>
          <p:nvPr/>
        </p:nvCxnSpPr>
        <p:spPr>
          <a:xfrm>
            <a:off x="-9237" y="5787738"/>
            <a:ext cx="3405509" cy="1084383"/>
          </a:xfrm>
          <a:prstGeom prst="line">
            <a:avLst/>
          </a:prstGeom>
          <a:noFill/>
          <a:ln w="12065" cap="flat" cmpd="sng" algn="ctr">
            <a:gradFill>
              <a:gsLst>
                <a:gs pos="15000">
                  <a:schemeClr val="accent1">
                    <a:shade val="40000"/>
                    <a:satMod val="110000"/>
                  </a:schemeClr>
                </a:gs>
                <a:gs pos="45000">
                  <a:schemeClr val="accent1">
                    <a:tint val="7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048640"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048641"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ransition>
    <p:dissolv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Freeform 12"/>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48577" name="Freeform 11"/>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48578" name="Right Triangle 13"/>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3145728" name="Straight Connector 14"/>
          <p:cNvCxnSpPr>
            <a:cxnSpLocks/>
          </p:cNvCxnSpPr>
          <p:nvPr/>
        </p:nvCxnSpPr>
        <p:spPr>
          <a:xfrm>
            <a:off x="-9237" y="5787738"/>
            <a:ext cx="3405509" cy="1084383"/>
          </a:xfrm>
          <a:prstGeom prst="line">
            <a:avLst/>
          </a:prstGeom>
          <a:noFill/>
          <a:ln w="12065" cap="flat" cmpd="sng" algn="ctr">
            <a:gradFill>
              <a:gsLst>
                <a:gs pos="15000">
                  <a:schemeClr val="accent1">
                    <a:shade val="40000"/>
                    <a:satMod val="110000"/>
                  </a:schemeClr>
                </a:gs>
                <a:gs pos="45000">
                  <a:schemeClr val="accent1">
                    <a:tint val="7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04857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smtClean="0"/>
              <a:t>Click to edit Master title style</a:t>
            </a:r>
            <a:endParaRPr kumimoji="0" lang="en-US"/>
          </a:p>
        </p:txBody>
      </p:sp>
      <p:sp>
        <p:nvSpPr>
          <p:cNvPr id="104858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48581"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lstStyle>
          <a:p>
            <a:fld id="{2E2E6B3F-D73A-4028-A2AE-576981618E13}" type="datetimeFigureOut">
              <a:rPr lang="en-US" smtClean="0"/>
              <a:pPr/>
              <a:t>5/6/2022</a:t>
            </a:fld>
            <a:endParaRPr lang="en-US"/>
          </a:p>
        </p:txBody>
      </p:sp>
      <p:sp>
        <p:nvSpPr>
          <p:cNvPr id="104858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lstStyle>
          <a:p>
            <a:endParaRPr lang="en-US"/>
          </a:p>
        </p:txBody>
      </p:sp>
      <p:sp>
        <p:nvSpPr>
          <p:cNvPr id="1048583"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lstStyle>
          <a:p>
            <a:fld id="{A709755B-1AF2-4E6A-97C6-2306997D79C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dissolve/>
  </p:transition>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3" name="Title 1"/>
          <p:cNvSpPr>
            <a:spLocks noGrp="1"/>
          </p:cNvSpPr>
          <p:nvPr>
            <p:ph type="ctrTitle"/>
          </p:nvPr>
        </p:nvSpPr>
        <p:spPr>
          <a:xfrm>
            <a:off x="685800" y="0"/>
            <a:ext cx="7772400" cy="3756025"/>
          </a:xfrm>
        </p:spPr>
        <p:txBody>
          <a:bodyPr>
            <a:noAutofit/>
          </a:bodyPr>
          <a:lstStyle/>
          <a:p>
            <a:r>
              <a:rPr lang="en-US" dirty="0" smtClean="0"/>
              <a:t>Detection of Stroke Disease using Machine</a:t>
            </a:r>
            <a:br>
              <a:rPr lang="en-US" dirty="0" smtClean="0"/>
            </a:br>
            <a:r>
              <a:rPr lang="en-US" dirty="0" smtClean="0"/>
              <a:t>Learning Algorithms</a:t>
            </a:r>
            <a:endParaRPr lang="en-US" dirty="0"/>
          </a:p>
        </p:txBody>
      </p:sp>
      <p:sp>
        <p:nvSpPr>
          <p:cNvPr id="4" name="Content Placeholder 1"/>
          <p:cNvSpPr>
            <a:spLocks noGrp="1"/>
          </p:cNvSpPr>
          <p:nvPr>
            <p:ph type="subTitle" idx="1"/>
          </p:nvPr>
        </p:nvSpPr>
        <p:spPr>
          <a:xfrm>
            <a:off x="228600" y="4038600"/>
            <a:ext cx="8915400" cy="1295400"/>
          </a:xfrm>
        </p:spPr>
        <p:txBody>
          <a:bodyPr>
            <a:normAutofit/>
          </a:bodyPr>
          <a:lstStyle/>
          <a:p>
            <a:pPr>
              <a:buNone/>
            </a:pPr>
            <a:endParaRPr lang="en-US" dirty="0" smtClean="0"/>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Work Flow Diagram</a:t>
            </a:r>
            <a:endParaRPr lang="en-US" dirty="0"/>
          </a:p>
        </p:txBody>
      </p:sp>
      <p:pic>
        <p:nvPicPr>
          <p:cNvPr id="4" name="Picture 2"/>
          <p:cNvPicPr>
            <a:picLocks noGrp="1" noChangeAspect="1" noChangeArrowheads="1"/>
          </p:cNvPicPr>
          <p:nvPr>
            <p:ph idx="1"/>
          </p:nvPr>
        </p:nvPicPr>
        <p:blipFill>
          <a:blip r:embed="rId2"/>
          <a:srcRect/>
          <a:stretch>
            <a:fillRect/>
          </a:stretch>
        </p:blipFill>
        <p:spPr bwMode="auto">
          <a:xfrm>
            <a:off x="762000" y="1447800"/>
            <a:ext cx="6553200" cy="4525962"/>
          </a:xfrm>
          <a:prstGeom prst="rect">
            <a:avLst/>
          </a:prstGeom>
          <a:noFill/>
          <a:ln w="9525">
            <a:noFill/>
            <a:miter lim="800000"/>
            <a:headEnd/>
            <a:tailEnd/>
          </a:ln>
          <a:effectLst/>
        </p:spPr>
      </p:pic>
    </p:spTree>
  </p:cSld>
  <p:clrMapOvr>
    <a:masterClrMapping/>
  </p:clrMapOvr>
  <p:transition>
    <p:dissolv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Link</a:t>
            </a:r>
          </a:p>
          <a:p>
            <a:r>
              <a:rPr lang="en-US" sz="2000" dirty="0" smtClean="0"/>
              <a:t>https://www.kaggle.com/fedesoriano/stroke-prediction-dataset</a:t>
            </a:r>
          </a:p>
        </p:txBody>
      </p:sp>
      <p:sp>
        <p:nvSpPr>
          <p:cNvPr id="3" name="Title 2"/>
          <p:cNvSpPr>
            <a:spLocks noGrp="1"/>
          </p:cNvSpPr>
          <p:nvPr>
            <p:ph type="title"/>
          </p:nvPr>
        </p:nvSpPr>
        <p:spPr/>
        <p:txBody>
          <a:bodyPr/>
          <a:lstStyle/>
          <a:p>
            <a:r>
              <a:rPr lang="en-US" dirty="0" smtClean="0"/>
              <a:t>Dataset </a:t>
            </a:r>
            <a:endParaRPr lang="en-US" dirty="0"/>
          </a:p>
        </p:txBody>
      </p:sp>
    </p:spTree>
  </p:cSld>
  <p:clrMapOvr>
    <a:masterClrMapping/>
  </p:clrMapOvr>
  <p:transition>
    <p:dissolv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buNone/>
            </a:pPr>
            <a:r>
              <a:rPr lang="en-US" dirty="0" smtClean="0"/>
              <a:t>Upload Stroke Dataset:</a:t>
            </a:r>
          </a:p>
          <a:p>
            <a:pPr lvl="0">
              <a:buNone/>
            </a:pPr>
            <a:r>
              <a:rPr lang="en-US" dirty="0" smtClean="0"/>
              <a:t>Dataset Preprocessing &amp; Features Selection: </a:t>
            </a:r>
          </a:p>
          <a:p>
            <a:pPr>
              <a:buNone/>
            </a:pPr>
            <a:r>
              <a:rPr lang="en-US" dirty="0" smtClean="0"/>
              <a:t>Train Naive </a:t>
            </a:r>
            <a:r>
              <a:rPr lang="en-US" dirty="0" err="1" smtClean="0"/>
              <a:t>Bayes</a:t>
            </a:r>
            <a:r>
              <a:rPr lang="en-US" dirty="0" smtClean="0"/>
              <a:t> </a:t>
            </a:r>
            <a:r>
              <a:rPr lang="en-US" dirty="0" smtClean="0"/>
              <a:t>Algorithm</a:t>
            </a:r>
          </a:p>
          <a:p>
            <a:pPr lvl="0">
              <a:buNone/>
            </a:pPr>
            <a:r>
              <a:rPr lang="en-US" dirty="0" smtClean="0"/>
              <a:t>Train J48 Algorithm: </a:t>
            </a:r>
            <a:endParaRPr lang="en-US" dirty="0" smtClean="0"/>
          </a:p>
          <a:p>
            <a:pPr lvl="0">
              <a:buNone/>
            </a:pPr>
            <a:r>
              <a:rPr lang="en-US" dirty="0" smtClean="0"/>
              <a:t>Train KNN Algorithm: </a:t>
            </a:r>
            <a:endParaRPr lang="en-US" dirty="0" smtClean="0"/>
          </a:p>
          <a:p>
            <a:pPr lvl="0">
              <a:buNone/>
            </a:pPr>
            <a:r>
              <a:rPr lang="en-US" dirty="0" smtClean="0"/>
              <a:t>Train Random Forest Algorithm:</a:t>
            </a:r>
          </a:p>
          <a:p>
            <a:pPr>
              <a:buNone/>
            </a:pPr>
            <a:r>
              <a:rPr lang="en-US" dirty="0" smtClean="0"/>
              <a:t>Train ANN </a:t>
            </a:r>
            <a:r>
              <a:rPr lang="en-US" dirty="0" smtClean="0"/>
              <a:t>Algorithm</a:t>
            </a:r>
          </a:p>
          <a:p>
            <a:pPr lvl="0">
              <a:buNone/>
            </a:pPr>
            <a:r>
              <a:rPr lang="en-US" dirty="0" smtClean="0"/>
              <a:t>Comparison Graph: </a:t>
            </a:r>
          </a:p>
          <a:p>
            <a:pPr>
              <a:buNone/>
            </a:pPr>
            <a:endParaRPr lang="en-US" dirty="0"/>
          </a:p>
        </p:txBody>
      </p:sp>
      <p:sp>
        <p:nvSpPr>
          <p:cNvPr id="3" name="Title 2"/>
          <p:cNvSpPr>
            <a:spLocks noGrp="1"/>
          </p:cNvSpPr>
          <p:nvPr>
            <p:ph type="title"/>
          </p:nvPr>
        </p:nvSpPr>
        <p:spPr/>
        <p:txBody>
          <a:bodyPr/>
          <a:lstStyle/>
          <a:p>
            <a:r>
              <a:rPr lang="en-US" dirty="0" smtClean="0"/>
              <a:t>Modules</a:t>
            </a:r>
            <a:endParaRPr lang="en-US" dirty="0"/>
          </a:p>
        </p:txBody>
      </p:sp>
    </p:spTree>
  </p:cSld>
  <p:clrMapOvr>
    <a:masterClrMapping/>
  </p:clrMapOvr>
  <p:transition>
    <p:dissolv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UML Diagrams</a:t>
            </a:r>
            <a:endParaRPr lang="en-US" dirty="0"/>
          </a:p>
        </p:txBody>
      </p:sp>
      <p:pic>
        <p:nvPicPr>
          <p:cNvPr id="4" name="Content Placeholder 3"/>
          <p:cNvPicPr>
            <a:picLocks noGrp="1"/>
          </p:cNvPicPr>
          <p:nvPr>
            <p:ph idx="1"/>
          </p:nvPr>
        </p:nvPicPr>
        <p:blipFill>
          <a:blip r:embed="rId2"/>
          <a:srcRect/>
          <a:stretch>
            <a:fillRect/>
          </a:stretch>
        </p:blipFill>
        <p:spPr bwMode="auto">
          <a:xfrm>
            <a:off x="2574175" y="1481138"/>
            <a:ext cx="3995650" cy="4525962"/>
          </a:xfrm>
          <a:prstGeom prst="rect">
            <a:avLst/>
          </a:prstGeom>
          <a:noFill/>
          <a:ln w="9525">
            <a:noFill/>
            <a:miter lim="800000"/>
            <a:headEnd/>
            <a:tailEnd/>
          </a:ln>
        </p:spPr>
      </p:pic>
    </p:spTree>
  </p:cSld>
  <p:clrMapOvr>
    <a:masterClrMapping/>
  </p:clrMapOvr>
  <p:transition>
    <p:dissolv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Class Diagrams</a:t>
            </a:r>
            <a:endParaRPr lang="en-US" dirty="0"/>
          </a:p>
        </p:txBody>
      </p:sp>
      <p:sp>
        <p:nvSpPr>
          <p:cNvPr id="5" name="Content Placeholder 4"/>
          <p:cNvSpPr>
            <a:spLocks noGrp="1"/>
          </p:cNvSpPr>
          <p:nvPr>
            <p:ph idx="1"/>
          </p:nvPr>
        </p:nvSpPr>
        <p:spPr/>
        <p:txBody>
          <a:bodyPr/>
          <a:lstStyle/>
          <a:p>
            <a:endParaRPr lang="en-US"/>
          </a:p>
        </p:txBody>
      </p:sp>
      <p:pic>
        <p:nvPicPr>
          <p:cNvPr id="6" name="Picture 5"/>
          <p:cNvPicPr/>
          <p:nvPr/>
        </p:nvPicPr>
        <p:blipFill>
          <a:blip r:embed="rId2"/>
          <a:srcRect/>
          <a:stretch>
            <a:fillRect/>
          </a:stretch>
        </p:blipFill>
        <p:spPr bwMode="auto">
          <a:xfrm>
            <a:off x="3109912" y="2363787"/>
            <a:ext cx="2924175" cy="2130425"/>
          </a:xfrm>
          <a:prstGeom prst="rect">
            <a:avLst/>
          </a:prstGeom>
          <a:noFill/>
          <a:ln w="9525">
            <a:noFill/>
            <a:miter lim="800000"/>
            <a:headEnd/>
            <a:tailEnd/>
          </a:ln>
        </p:spPr>
      </p:pic>
    </p:spTree>
  </p:cSld>
  <p:clrMapOvr>
    <a:masterClrMapping/>
  </p:clrMapOvr>
  <p:transition>
    <p:dissolv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Sequence Diagram</a:t>
            </a:r>
            <a:endParaRPr lang="en-US" dirty="0"/>
          </a:p>
        </p:txBody>
      </p:sp>
      <p:pic>
        <p:nvPicPr>
          <p:cNvPr id="4" name="Content Placeholder 3"/>
          <p:cNvPicPr>
            <a:picLocks noGrp="1"/>
          </p:cNvPicPr>
          <p:nvPr>
            <p:ph idx="1"/>
          </p:nvPr>
        </p:nvPicPr>
        <p:blipFill>
          <a:blip r:embed="rId2"/>
          <a:srcRect/>
          <a:stretch>
            <a:fillRect/>
          </a:stretch>
        </p:blipFill>
        <p:spPr bwMode="auto">
          <a:xfrm>
            <a:off x="2770593" y="1481138"/>
            <a:ext cx="3602813" cy="4525962"/>
          </a:xfrm>
          <a:prstGeom prst="rect">
            <a:avLst/>
          </a:prstGeom>
          <a:noFill/>
          <a:ln w="9525">
            <a:noFill/>
            <a:miter lim="800000"/>
            <a:headEnd/>
            <a:tailEnd/>
          </a:ln>
        </p:spPr>
      </p:pic>
    </p:spTree>
  </p:cSld>
  <p:clrMapOvr>
    <a:masterClrMapping/>
  </p:clrMapOvr>
  <p:transition>
    <p:dissolv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Collaboration Diagram</a:t>
            </a:r>
            <a:endParaRPr lang="en-US" dirty="0"/>
          </a:p>
        </p:txBody>
      </p:sp>
      <p:pic>
        <p:nvPicPr>
          <p:cNvPr id="4" name="Content Placeholder 3"/>
          <p:cNvPicPr>
            <a:picLocks noGrp="1"/>
          </p:cNvPicPr>
          <p:nvPr>
            <p:ph idx="1"/>
          </p:nvPr>
        </p:nvPicPr>
        <p:blipFill>
          <a:blip r:embed="rId2"/>
          <a:srcRect/>
          <a:stretch>
            <a:fillRect/>
          </a:stretch>
        </p:blipFill>
        <p:spPr bwMode="auto">
          <a:xfrm>
            <a:off x="457200" y="2910075"/>
            <a:ext cx="8229600" cy="1668087"/>
          </a:xfrm>
          <a:prstGeom prst="rect">
            <a:avLst/>
          </a:prstGeom>
          <a:noFill/>
          <a:ln w="9525">
            <a:noFill/>
            <a:miter lim="800000"/>
            <a:headEnd/>
            <a:tailEnd/>
          </a:ln>
        </p:spPr>
      </p:pic>
    </p:spTree>
  </p:cSld>
  <p:clrMapOvr>
    <a:masterClrMapping/>
  </p:clrMapOvr>
  <p:transition>
    <p:dissolv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Output Screens</a:t>
            </a:r>
            <a:endParaRPr lang="en-US" dirty="0"/>
          </a:p>
        </p:txBody>
      </p:sp>
      <p:pic>
        <p:nvPicPr>
          <p:cNvPr id="4" name="Content Placeholder 3"/>
          <p:cNvPicPr>
            <a:picLocks noGrp="1"/>
          </p:cNvPicPr>
          <p:nvPr>
            <p:ph idx="1"/>
          </p:nvPr>
        </p:nvPicPr>
        <p:blipFill>
          <a:blip r:embed="rId2"/>
          <a:stretch>
            <a:fillRect/>
          </a:stretch>
        </p:blipFill>
        <p:spPr>
          <a:xfrm>
            <a:off x="546958" y="1481138"/>
            <a:ext cx="8050083" cy="4525962"/>
          </a:xfrm>
          <a:prstGeom prst="rect">
            <a:avLst/>
          </a:prstGeom>
        </p:spPr>
      </p:pic>
    </p:spTree>
  </p:cSld>
  <p:clrMapOvr>
    <a:masterClrMapping/>
  </p:clrMapOvr>
  <p:transition>
    <p:dissolv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Upload Dataset</a:t>
            </a:r>
            <a:endParaRPr lang="en-US" dirty="0"/>
          </a:p>
        </p:txBody>
      </p:sp>
      <p:pic>
        <p:nvPicPr>
          <p:cNvPr id="4" name="Content Placeholder 3"/>
          <p:cNvPicPr>
            <a:picLocks noGrp="1"/>
          </p:cNvPicPr>
          <p:nvPr>
            <p:ph idx="1"/>
          </p:nvPr>
        </p:nvPicPr>
        <p:blipFill>
          <a:blip r:embed="rId2"/>
          <a:stretch>
            <a:fillRect/>
          </a:stretch>
        </p:blipFill>
        <p:spPr>
          <a:xfrm>
            <a:off x="546958" y="1481138"/>
            <a:ext cx="8050083" cy="4525962"/>
          </a:xfrm>
          <a:prstGeom prst="rect">
            <a:avLst/>
          </a:prstGeom>
        </p:spPr>
      </p:pic>
    </p:spTree>
  </p:cSld>
  <p:clrMapOvr>
    <a:masterClrMapping/>
  </p:clrMapOvr>
  <p:transition>
    <p:dissolv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pic>
        <p:nvPicPr>
          <p:cNvPr id="4" name="Content Placeholder 3"/>
          <p:cNvPicPr>
            <a:picLocks noGrp="1"/>
          </p:cNvPicPr>
          <p:nvPr>
            <p:ph idx="1"/>
          </p:nvPr>
        </p:nvPicPr>
        <p:blipFill>
          <a:blip r:embed="rId2"/>
          <a:stretch>
            <a:fillRect/>
          </a:stretch>
        </p:blipFill>
        <p:spPr>
          <a:xfrm>
            <a:off x="546958" y="1481138"/>
            <a:ext cx="8050083" cy="4525962"/>
          </a:xfrm>
          <a:prstGeom prst="rect">
            <a:avLst/>
          </a:prstGeom>
        </p:spPr>
      </p:pic>
    </p:spTree>
  </p:cSld>
  <p:clrMapOvr>
    <a:masterClrMapping/>
  </p:clrMapOvr>
  <p:transition>
    <p:dissolv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Content Placeholder 2"/>
          <p:cNvSpPr>
            <a:spLocks noGrp="1"/>
          </p:cNvSpPr>
          <p:nvPr>
            <p:ph idx="1"/>
          </p:nvPr>
        </p:nvSpPr>
        <p:spPr/>
        <p:txBody>
          <a:bodyPr>
            <a:normAutofit/>
          </a:bodyPr>
          <a:lstStyle/>
          <a:p>
            <a:r>
              <a:rPr lang="en-US" dirty="0" smtClean="0"/>
              <a:t>Abstract</a:t>
            </a:r>
          </a:p>
          <a:p>
            <a:r>
              <a:rPr lang="en-US" dirty="0" smtClean="0"/>
              <a:t>Introduction</a:t>
            </a:r>
          </a:p>
          <a:p>
            <a:r>
              <a:rPr lang="en-US" dirty="0" smtClean="0"/>
              <a:t>Existing system</a:t>
            </a:r>
          </a:p>
          <a:p>
            <a:r>
              <a:rPr lang="en-US" dirty="0" smtClean="0"/>
              <a:t>Disadvantages</a:t>
            </a:r>
          </a:p>
          <a:p>
            <a:r>
              <a:rPr lang="en-US" dirty="0" smtClean="0"/>
              <a:t>Proposed system</a:t>
            </a:r>
          </a:p>
          <a:p>
            <a:r>
              <a:rPr lang="en-US" dirty="0" smtClean="0"/>
              <a:t>Advantages</a:t>
            </a:r>
          </a:p>
          <a:p>
            <a:r>
              <a:rPr lang="en-US" dirty="0" smtClean="0"/>
              <a:t>Conclusion</a:t>
            </a:r>
          </a:p>
          <a:p>
            <a:r>
              <a:rPr lang="en-US" dirty="0" smtClean="0"/>
              <a:t>References</a:t>
            </a:r>
          </a:p>
          <a:p>
            <a:endParaRPr lang="en-US" dirty="0"/>
          </a:p>
        </p:txBody>
      </p:sp>
      <p:sp>
        <p:nvSpPr>
          <p:cNvPr id="1048603" name="Title 1"/>
          <p:cNvSpPr>
            <a:spLocks noGrp="1"/>
          </p:cNvSpPr>
          <p:nvPr>
            <p:ph type="title"/>
          </p:nvPr>
        </p:nvSpPr>
        <p:spPr/>
        <p:txBody>
          <a:bodyPr/>
          <a:lstStyle/>
          <a:p>
            <a:r>
              <a:rPr lang="en-US" dirty="0" smtClean="0"/>
              <a:t>contents</a:t>
            </a:r>
            <a:endParaRPr lang="en-US" dirty="0"/>
          </a:p>
        </p:txBody>
      </p:sp>
    </p:spTree>
  </p:cSld>
  <p:clrMapOvr>
    <a:masterClrMapping/>
  </p:clrMapOvr>
  <p:transition>
    <p:dissolv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pic>
        <p:nvPicPr>
          <p:cNvPr id="4" name="Content Placeholder 3"/>
          <p:cNvPicPr>
            <a:picLocks noGrp="1"/>
          </p:cNvPicPr>
          <p:nvPr>
            <p:ph idx="1"/>
          </p:nvPr>
        </p:nvPicPr>
        <p:blipFill>
          <a:blip r:embed="rId2"/>
          <a:stretch>
            <a:fillRect/>
          </a:stretch>
        </p:blipFill>
        <p:spPr>
          <a:xfrm>
            <a:off x="546958" y="1481138"/>
            <a:ext cx="8050083" cy="4525962"/>
          </a:xfrm>
          <a:prstGeom prst="rect">
            <a:avLst/>
          </a:prstGeom>
        </p:spPr>
      </p:pic>
    </p:spTree>
  </p:cSld>
  <p:clrMapOvr>
    <a:masterClrMapping/>
  </p:clrMapOvr>
  <p:transition>
    <p:dissolv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Preprocessing</a:t>
            </a:r>
            <a:endParaRPr lang="en-US" dirty="0"/>
          </a:p>
        </p:txBody>
      </p:sp>
      <p:pic>
        <p:nvPicPr>
          <p:cNvPr id="4" name="Content Placeholder 3"/>
          <p:cNvPicPr>
            <a:picLocks noGrp="1"/>
          </p:cNvPicPr>
          <p:nvPr>
            <p:ph idx="1"/>
          </p:nvPr>
        </p:nvPicPr>
        <p:blipFill>
          <a:blip r:embed="rId2"/>
          <a:stretch>
            <a:fillRect/>
          </a:stretch>
        </p:blipFill>
        <p:spPr>
          <a:xfrm>
            <a:off x="546958" y="1481138"/>
            <a:ext cx="8050083" cy="4525962"/>
          </a:xfrm>
          <a:prstGeom prst="rect">
            <a:avLst/>
          </a:prstGeom>
        </p:spPr>
      </p:pic>
    </p:spTree>
  </p:cSld>
  <p:clrMapOvr>
    <a:masterClrMapping/>
  </p:clrMapOvr>
  <p:transition>
    <p:dissolv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Naïve </a:t>
            </a:r>
            <a:r>
              <a:rPr lang="en-US" dirty="0" err="1" smtClean="0"/>
              <a:t>Bayes</a:t>
            </a:r>
            <a:r>
              <a:rPr lang="en-US" dirty="0" smtClean="0"/>
              <a:t> </a:t>
            </a:r>
            <a:r>
              <a:rPr lang="en-US" dirty="0" smtClean="0"/>
              <a:t>Algorithm</a:t>
            </a:r>
            <a:endParaRPr lang="en-US" dirty="0"/>
          </a:p>
        </p:txBody>
      </p:sp>
      <p:pic>
        <p:nvPicPr>
          <p:cNvPr id="4" name="Content Placeholder 3"/>
          <p:cNvPicPr>
            <a:picLocks noGrp="1"/>
          </p:cNvPicPr>
          <p:nvPr>
            <p:ph idx="1"/>
          </p:nvPr>
        </p:nvPicPr>
        <p:blipFill>
          <a:blip r:embed="rId2"/>
          <a:stretch>
            <a:fillRect/>
          </a:stretch>
        </p:blipFill>
        <p:spPr>
          <a:xfrm>
            <a:off x="546958" y="1481138"/>
            <a:ext cx="8050083" cy="4525962"/>
          </a:xfrm>
          <a:prstGeom prst="rect">
            <a:avLst/>
          </a:prstGeom>
        </p:spPr>
      </p:pic>
    </p:spTree>
  </p:cSld>
  <p:clrMapOvr>
    <a:masterClrMapping/>
  </p:clrMapOvr>
  <p:transition>
    <p:dissolv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J48 Algorithm</a:t>
            </a:r>
            <a:endParaRPr lang="en-US" dirty="0"/>
          </a:p>
        </p:txBody>
      </p:sp>
      <p:pic>
        <p:nvPicPr>
          <p:cNvPr id="4" name="Content Placeholder 3"/>
          <p:cNvPicPr>
            <a:picLocks noGrp="1"/>
          </p:cNvPicPr>
          <p:nvPr>
            <p:ph idx="1"/>
          </p:nvPr>
        </p:nvPicPr>
        <p:blipFill>
          <a:blip r:embed="rId2"/>
          <a:stretch>
            <a:fillRect/>
          </a:stretch>
        </p:blipFill>
        <p:spPr>
          <a:xfrm>
            <a:off x="546958" y="1481138"/>
            <a:ext cx="8050083" cy="4525962"/>
          </a:xfrm>
          <a:prstGeom prst="rect">
            <a:avLst/>
          </a:prstGeom>
        </p:spPr>
      </p:pic>
    </p:spTree>
  </p:cSld>
  <p:clrMapOvr>
    <a:masterClrMapping/>
  </p:clrMapOvr>
  <p:transition>
    <p:dissolv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Comparison </a:t>
            </a:r>
            <a:r>
              <a:rPr lang="en-US" dirty="0" smtClean="0"/>
              <a:t>Graph</a:t>
            </a:r>
            <a:endParaRPr lang="en-US" dirty="0"/>
          </a:p>
        </p:txBody>
      </p:sp>
      <p:pic>
        <p:nvPicPr>
          <p:cNvPr id="4" name="Content Placeholder 3"/>
          <p:cNvPicPr>
            <a:picLocks noGrp="1"/>
          </p:cNvPicPr>
          <p:nvPr>
            <p:ph idx="1"/>
          </p:nvPr>
        </p:nvPicPr>
        <p:blipFill>
          <a:blip r:embed="rId2"/>
          <a:stretch>
            <a:fillRect/>
          </a:stretch>
        </p:blipFill>
        <p:spPr>
          <a:xfrm>
            <a:off x="546958" y="1481138"/>
            <a:ext cx="8050083" cy="4525962"/>
          </a:xfrm>
          <a:prstGeom prst="rect">
            <a:avLst/>
          </a:prstGeom>
        </p:spPr>
      </p:pic>
    </p:spTree>
  </p:cSld>
  <p:clrMapOvr>
    <a:masterClrMapping/>
  </p:clrMapOvr>
  <p:transition>
    <p:dissolv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8" name="Content Placeholder 2"/>
          <p:cNvSpPr>
            <a:spLocks noGrp="1"/>
          </p:cNvSpPr>
          <p:nvPr>
            <p:ph idx="1"/>
          </p:nvPr>
        </p:nvSpPr>
        <p:spPr/>
        <p:txBody>
          <a:bodyPr>
            <a:normAutofit lnSpcReduction="10000"/>
          </a:bodyPr>
          <a:lstStyle/>
          <a:p>
            <a:pPr algn="just"/>
            <a:r>
              <a:rPr lang="en-US" altLang="zh-CN" b="1" dirty="0" smtClean="0"/>
              <a:t>From the performance analysis we see that Naive </a:t>
            </a:r>
            <a:r>
              <a:rPr lang="en-US" altLang="zh-CN" b="1" dirty="0" err="1" smtClean="0"/>
              <a:t>Bayes</a:t>
            </a:r>
            <a:r>
              <a:rPr lang="en-US" altLang="zh-CN" b="1" dirty="0" smtClean="0"/>
              <a:t> performs better than other methods. The novelty and the main contribution of our work are collecting this dataset and preparing them to use with WEKA. The model can help people with a cautionary indication of being affected by stroke. Healthcare industries generate huge amounts of complex data about patients, hospitals resources, disease diagnosis, electronic patient records, medical devices, etc. </a:t>
            </a:r>
            <a:endParaRPr lang="zh-CN" altLang="en-US" b="1" dirty="0"/>
          </a:p>
        </p:txBody>
      </p:sp>
      <p:sp>
        <p:nvSpPr>
          <p:cNvPr id="1048619" name="Title 1"/>
          <p:cNvSpPr>
            <a:spLocks noGrp="1"/>
          </p:cNvSpPr>
          <p:nvPr>
            <p:ph type="title"/>
          </p:nvPr>
        </p:nvSpPr>
        <p:spPr/>
        <p:txBody>
          <a:bodyPr/>
          <a:lstStyle/>
          <a:p>
            <a:r>
              <a:rPr lang="en-US" dirty="0"/>
              <a:t>C</a:t>
            </a:r>
            <a:r>
              <a:rPr lang="en-US" dirty="0" smtClean="0"/>
              <a:t>onclusion</a:t>
            </a:r>
            <a:endParaRPr lang="en-US" dirty="0"/>
          </a:p>
        </p:txBody>
      </p:sp>
    </p:spTree>
  </p:cSld>
  <p:clrMapOvr>
    <a:masterClrMapping/>
  </p:clrMapOvr>
  <p:transition>
    <p:dissolv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0" name="Content Placeholder 2"/>
          <p:cNvSpPr>
            <a:spLocks noGrp="1"/>
          </p:cNvSpPr>
          <p:nvPr>
            <p:ph idx="1"/>
          </p:nvPr>
        </p:nvSpPr>
        <p:spPr/>
        <p:txBody>
          <a:bodyPr>
            <a:normAutofit fontScale="73796" lnSpcReduction="20000"/>
          </a:bodyPr>
          <a:lstStyle/>
          <a:p>
            <a:pPr algn="just"/>
            <a:r>
              <a:rPr lang="en-US" dirty="0" smtClean="0"/>
              <a:t>[1] S. H. </a:t>
            </a:r>
            <a:r>
              <a:rPr lang="en-US" dirty="0" err="1" smtClean="0"/>
              <a:t>Pahus</a:t>
            </a:r>
            <a:r>
              <a:rPr lang="en-US" dirty="0" smtClean="0"/>
              <a:t>, A. T. Hansen, and A.-M. </a:t>
            </a:r>
            <a:r>
              <a:rPr lang="en-US" dirty="0" err="1" smtClean="0"/>
              <a:t>Hvas</a:t>
            </a:r>
            <a:r>
              <a:rPr lang="en-US" dirty="0" smtClean="0"/>
              <a:t>, “</a:t>
            </a:r>
            <a:r>
              <a:rPr lang="en-US" dirty="0" err="1" smtClean="0"/>
              <a:t>Thrombophilia</a:t>
            </a:r>
            <a:r>
              <a:rPr lang="en-US" dirty="0" smtClean="0"/>
              <a:t> testing in young patients with ischemic stroke,” Thrombosis research, vol. 137, pp. 108–112, 2016. </a:t>
            </a:r>
          </a:p>
          <a:p>
            <a:pPr algn="just"/>
            <a:r>
              <a:rPr lang="en-US" dirty="0" smtClean="0"/>
              <a:t>[2] P. </a:t>
            </a:r>
            <a:r>
              <a:rPr lang="en-US" dirty="0" err="1" smtClean="0"/>
              <a:t>Govindarajan</a:t>
            </a:r>
            <a:r>
              <a:rPr lang="en-US" dirty="0" smtClean="0"/>
              <a:t>, R. K. </a:t>
            </a:r>
            <a:r>
              <a:rPr lang="en-US" dirty="0" err="1" smtClean="0"/>
              <a:t>Soundarapandian</a:t>
            </a:r>
            <a:r>
              <a:rPr lang="en-US" dirty="0" smtClean="0"/>
              <a:t>, A. H. </a:t>
            </a:r>
            <a:r>
              <a:rPr lang="en-US" dirty="0" err="1" smtClean="0"/>
              <a:t>Gandomi</a:t>
            </a:r>
            <a:r>
              <a:rPr lang="en-US" dirty="0" smtClean="0"/>
              <a:t>, R. </a:t>
            </a:r>
            <a:r>
              <a:rPr lang="en-US" dirty="0" err="1" smtClean="0"/>
              <a:t>Patan</a:t>
            </a:r>
            <a:r>
              <a:rPr lang="en-US" dirty="0" smtClean="0"/>
              <a:t>, P. </a:t>
            </a:r>
            <a:r>
              <a:rPr lang="en-US" dirty="0" err="1" smtClean="0"/>
              <a:t>Jayaraman</a:t>
            </a:r>
            <a:r>
              <a:rPr lang="en-US" dirty="0" smtClean="0"/>
              <a:t>, and R. </a:t>
            </a:r>
            <a:r>
              <a:rPr lang="en-US" dirty="0" err="1" smtClean="0"/>
              <a:t>Manikandan</a:t>
            </a:r>
            <a:r>
              <a:rPr lang="en-US" dirty="0" smtClean="0"/>
              <a:t>, “Classification of stroke disease using machine learning algorithms,” Neural Computing and Applications, pp. 1–12. </a:t>
            </a:r>
          </a:p>
          <a:p>
            <a:pPr algn="just"/>
            <a:r>
              <a:rPr lang="en-US" dirty="0" smtClean="0"/>
              <a:t>[3] L. T. Kohn, J. Corrigan, M. S. Donaldson, et al., To err is human: building a safer health system, vol. 6. National academy press Washington, DC, 2000. </a:t>
            </a:r>
          </a:p>
          <a:p>
            <a:pPr algn="just"/>
            <a:r>
              <a:rPr lang="en-US" dirty="0" smtClean="0"/>
              <a:t>[4] R. </a:t>
            </a:r>
            <a:r>
              <a:rPr lang="en-US" dirty="0" err="1" smtClean="0"/>
              <a:t>Jeena</a:t>
            </a:r>
            <a:r>
              <a:rPr lang="en-US" dirty="0" smtClean="0"/>
              <a:t> and S. Kumar, “Stroke prediction using </a:t>
            </a:r>
            <a:r>
              <a:rPr lang="en-US" dirty="0" err="1" smtClean="0"/>
              <a:t>svm</a:t>
            </a:r>
            <a:r>
              <a:rPr lang="en-US" dirty="0" smtClean="0"/>
              <a:t>,” in 2016 International Conference on Control, Instrumentation, Communication and Computational Technologies (ICCICCT), pp. 600–602, IEEE, 2016.</a:t>
            </a:r>
          </a:p>
          <a:p>
            <a:pPr algn="just"/>
            <a:r>
              <a:rPr lang="en-US" dirty="0" smtClean="0"/>
              <a:t> [5] P. A. </a:t>
            </a:r>
            <a:r>
              <a:rPr lang="en-US" dirty="0" err="1" smtClean="0"/>
              <a:t>Sandercock</a:t>
            </a:r>
            <a:r>
              <a:rPr lang="en-US" dirty="0" smtClean="0"/>
              <a:t>, M. </a:t>
            </a:r>
            <a:r>
              <a:rPr lang="en-US" dirty="0" err="1" smtClean="0"/>
              <a:t>Niewada</a:t>
            </a:r>
            <a:r>
              <a:rPr lang="en-US" dirty="0" smtClean="0"/>
              <a:t>, and A. </a:t>
            </a:r>
            <a:r>
              <a:rPr lang="en-US" dirty="0" err="1" smtClean="0"/>
              <a:t>Członkowska</a:t>
            </a:r>
            <a:r>
              <a:rPr lang="en-US" dirty="0" smtClean="0"/>
              <a:t>, “The international stroke trial database,” Trials, vol. 13, no. 1, pp. 1–1, 2012.</a:t>
            </a:r>
            <a:endParaRPr lang="en-US" dirty="0"/>
          </a:p>
        </p:txBody>
      </p:sp>
      <p:sp>
        <p:nvSpPr>
          <p:cNvPr id="1048621" name="Title 1"/>
          <p:cNvSpPr>
            <a:spLocks noGrp="1"/>
          </p:cNvSpPr>
          <p:nvPr>
            <p:ph type="title"/>
          </p:nvPr>
        </p:nvSpPr>
        <p:spPr/>
        <p:txBody>
          <a:bodyPr/>
          <a:lstStyle/>
          <a:p>
            <a:r>
              <a:rPr lang="en-US" dirty="0" smtClean="0"/>
              <a:t>References</a:t>
            </a:r>
            <a:endParaRPr lang="en-US" dirty="0"/>
          </a:p>
        </p:txBody>
      </p:sp>
    </p:spTree>
  </p:cSld>
  <p:clrMapOvr>
    <a:masterClrMapping/>
  </p:clrMapOvr>
  <p:transition>
    <p:dissolv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4" name="Content Placeholder 2"/>
          <p:cNvSpPr>
            <a:spLocks noGrp="1"/>
          </p:cNvSpPr>
          <p:nvPr>
            <p:ph idx="1"/>
          </p:nvPr>
        </p:nvSpPr>
        <p:spPr/>
        <p:txBody>
          <a:bodyPr numCol="1"/>
          <a:lstStyle/>
          <a:p>
            <a:pPr algn="just"/>
            <a:r>
              <a:rPr lang="en-US" dirty="0" smtClean="0"/>
              <a:t>A stroke is a medical condition in which poor blood flow to the brain results in cell death. It is now a day a leading cause of death all over the world. Several risk factors believe to be related to the cause of stroke has been found by inspecting the affected individuals.</a:t>
            </a:r>
            <a:endParaRPr lang="en-US" dirty="0"/>
          </a:p>
        </p:txBody>
      </p:sp>
      <p:sp>
        <p:nvSpPr>
          <p:cNvPr id="1048605" name="Title 1"/>
          <p:cNvSpPr>
            <a:spLocks noGrp="1"/>
          </p:cNvSpPr>
          <p:nvPr>
            <p:ph type="title"/>
          </p:nvPr>
        </p:nvSpPr>
        <p:spPr/>
        <p:txBody>
          <a:bodyPr/>
          <a:lstStyle/>
          <a:p>
            <a:r>
              <a:rPr lang="en-US" dirty="0" smtClean="0"/>
              <a:t>Objective of study</a:t>
            </a:r>
            <a:endParaRPr lang="en-US" dirty="0"/>
          </a:p>
        </p:txBody>
      </p:sp>
    </p:spTree>
  </p:cSld>
  <p:clrMapOvr>
    <a:masterClrMapping/>
  </p:clrMapOvr>
  <p:transition>
    <p:dissolv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6" name="Content Placeholder 2"/>
          <p:cNvSpPr>
            <a:spLocks noGrp="1"/>
          </p:cNvSpPr>
          <p:nvPr>
            <p:ph idx="1"/>
          </p:nvPr>
        </p:nvSpPr>
        <p:spPr/>
        <p:txBody>
          <a:bodyPr>
            <a:normAutofit fontScale="85000" lnSpcReduction="20000"/>
          </a:bodyPr>
          <a:lstStyle/>
          <a:p>
            <a:pPr algn="just"/>
            <a:r>
              <a:rPr lang="en-US" b="1" dirty="0" smtClean="0"/>
              <a:t>Using these risk factors, a number of works have been carried out for predicting and classifying stroke diseases. Most of the models are based on data mining and machine learning algorithms. In this work, we have used four machine learning algorithms to detect the type of stroke that can possibly occur or occurred form a person’s physical state and medical report data. </a:t>
            </a:r>
          </a:p>
          <a:p>
            <a:pPr algn="just"/>
            <a:r>
              <a:rPr lang="en-US" b="1" dirty="0" smtClean="0"/>
              <a:t>We have collected a good number of entries from the hospitals and use them to solve our problem. The classification result shows that the result is satisfactory and can be used in real time medical report. We believe that machine learning algorithms can help better understanding of diseases and can be a good healthcare companion.</a:t>
            </a:r>
            <a:endParaRPr lang="en-US" dirty="0"/>
          </a:p>
        </p:txBody>
      </p:sp>
      <p:sp>
        <p:nvSpPr>
          <p:cNvPr id="1048607" name="Title 1"/>
          <p:cNvSpPr>
            <a:spLocks noGrp="1"/>
          </p:cNvSpPr>
          <p:nvPr>
            <p:ph type="title"/>
          </p:nvPr>
        </p:nvSpPr>
        <p:spPr/>
        <p:txBody>
          <a:bodyPr/>
          <a:lstStyle/>
          <a:p>
            <a:r>
              <a:rPr lang="en-US" dirty="0" smtClean="0"/>
              <a:t>Abstract</a:t>
            </a:r>
            <a:endParaRPr lang="en-US" dirty="0"/>
          </a:p>
        </p:txBody>
      </p:sp>
    </p:spTree>
  </p:cSld>
  <p:clrMapOvr>
    <a:masterClrMapping/>
  </p:clrMapOvr>
  <p:transition>
    <p:dissolv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algn="just"/>
            <a:r>
              <a:rPr lang="en-US" b="1" dirty="0" smtClean="0"/>
              <a:t>A stroke occurs due to poor blood flow to the brain which results in cell death. Two main types of stroke are ischemic stroke and hemorrhagic stroke. Ischemic stroke occurs due to lack of blood flow and hemorrhagic stroke occurs due to bleeding.</a:t>
            </a:r>
          </a:p>
          <a:p>
            <a:pPr algn="just"/>
            <a:r>
              <a:rPr lang="en-US" b="1" dirty="0" smtClean="0"/>
              <a:t>There are several stroke risk factors that regulate different types of stroke. Predictive algorithms help to understand the relation between these risk factors to types of strokes. The machine learning algorithm can improve patients’ health through early detection and treatment.</a:t>
            </a:r>
          </a:p>
        </p:txBody>
      </p:sp>
      <p:sp>
        <p:nvSpPr>
          <p:cNvPr id="3" name="Title 2"/>
          <p:cNvSpPr>
            <a:spLocks noGrp="1"/>
          </p:cNvSpPr>
          <p:nvPr>
            <p:ph type="title"/>
          </p:nvPr>
        </p:nvSpPr>
        <p:spPr/>
        <p:txBody>
          <a:bodyPr/>
          <a:lstStyle/>
          <a:p>
            <a:r>
              <a:rPr lang="en-US" dirty="0" smtClean="0"/>
              <a:t>Introduction</a:t>
            </a:r>
            <a:endParaRPr lang="en-US" dirty="0"/>
          </a:p>
        </p:txBody>
      </p:sp>
    </p:spTree>
  </p:cSld>
  <p:clrMapOvr>
    <a:masterClrMapping/>
  </p:clrMapOvr>
  <p:transition>
    <p:dissolv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0" name="Content Placeholder 2"/>
          <p:cNvSpPr>
            <a:spLocks noGrp="1"/>
          </p:cNvSpPr>
          <p:nvPr>
            <p:ph idx="1"/>
          </p:nvPr>
        </p:nvSpPr>
        <p:spPr/>
        <p:txBody>
          <a:bodyPr/>
          <a:lstStyle/>
          <a:p>
            <a:r>
              <a:rPr lang="en-US" dirty="0" smtClean="0"/>
              <a:t>We have collected a entries and prepared a dataset</a:t>
            </a:r>
          </a:p>
          <a:p>
            <a:r>
              <a:rPr lang="en-US" dirty="0" smtClean="0"/>
              <a:t> Cleaned and prepared the data for using in WEKA</a:t>
            </a:r>
          </a:p>
          <a:p>
            <a:r>
              <a:rPr lang="en-US" dirty="0" smtClean="0"/>
              <a:t>We have trained four different models (</a:t>
            </a:r>
            <a:r>
              <a:rPr lang="en-US" dirty="0" err="1" smtClean="0"/>
              <a:t>eg</a:t>
            </a:r>
            <a:r>
              <a:rPr lang="en-US" dirty="0" smtClean="0"/>
              <a:t>. Naive </a:t>
            </a:r>
            <a:r>
              <a:rPr lang="en-US" dirty="0" err="1" smtClean="0"/>
              <a:t>Bayes</a:t>
            </a:r>
            <a:r>
              <a:rPr lang="en-US" dirty="0" smtClean="0"/>
              <a:t>, J48, k-NN, Random Forest)</a:t>
            </a:r>
            <a:endParaRPr lang="en-US" b="1" dirty="0"/>
          </a:p>
        </p:txBody>
      </p:sp>
      <p:sp>
        <p:nvSpPr>
          <p:cNvPr id="1048611" name="Title 1"/>
          <p:cNvSpPr>
            <a:spLocks noGrp="1"/>
          </p:cNvSpPr>
          <p:nvPr>
            <p:ph type="title"/>
          </p:nvPr>
        </p:nvSpPr>
        <p:spPr/>
        <p:txBody>
          <a:bodyPr/>
          <a:lstStyle/>
          <a:p>
            <a:r>
              <a:rPr lang="en-US" dirty="0" smtClean="0"/>
              <a:t>Existing system</a:t>
            </a:r>
            <a:endParaRPr lang="en-US" dirty="0"/>
          </a:p>
        </p:txBody>
      </p:sp>
    </p:spTree>
  </p:cSld>
  <p:clrMapOvr>
    <a:masterClrMapping/>
  </p:clrMapOvr>
  <p:transition>
    <p:dissolv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2" name="Content Placeholder 2"/>
          <p:cNvSpPr>
            <a:spLocks noGrp="1"/>
          </p:cNvSpPr>
          <p:nvPr>
            <p:ph idx="1"/>
          </p:nvPr>
        </p:nvSpPr>
        <p:spPr/>
        <p:txBody>
          <a:bodyPr/>
          <a:lstStyle/>
          <a:p>
            <a:pPr algn="just"/>
            <a:r>
              <a:rPr lang="en-US" b="1" dirty="0" smtClean="0"/>
              <a:t>Less classification </a:t>
            </a:r>
            <a:r>
              <a:rPr lang="en-US" b="1" dirty="0"/>
              <a:t>accuracy</a:t>
            </a:r>
          </a:p>
          <a:p>
            <a:r>
              <a:rPr lang="en-US" b="1" dirty="0"/>
              <a:t>and minimal </a:t>
            </a:r>
            <a:r>
              <a:rPr lang="en-US" b="1" dirty="0" smtClean="0"/>
              <a:t>loss using Data Mining</a:t>
            </a:r>
            <a:endParaRPr lang="en-US" b="1" dirty="0"/>
          </a:p>
        </p:txBody>
      </p:sp>
      <p:sp>
        <p:nvSpPr>
          <p:cNvPr id="1048613" name="Title 1"/>
          <p:cNvSpPr>
            <a:spLocks noGrp="1"/>
          </p:cNvSpPr>
          <p:nvPr>
            <p:ph type="title"/>
          </p:nvPr>
        </p:nvSpPr>
        <p:spPr/>
        <p:txBody>
          <a:bodyPr>
            <a:normAutofit fontScale="90000"/>
          </a:bodyPr>
          <a:lstStyle/>
          <a:p>
            <a:r>
              <a:rPr lang="en-US" dirty="0" err="1" smtClean="0"/>
              <a:t>Dis</a:t>
            </a:r>
            <a:r>
              <a:rPr lang="en-US" dirty="0" smtClean="0"/>
              <a:t> advantages</a:t>
            </a:r>
            <a:br>
              <a:rPr lang="en-US" dirty="0" smtClean="0"/>
            </a:br>
            <a:endParaRPr lang="en-US" dirty="0"/>
          </a:p>
        </p:txBody>
      </p:sp>
    </p:spTree>
  </p:cSld>
  <p:clrMapOvr>
    <a:masterClrMapping/>
  </p:clrMapOvr>
  <p:transition>
    <p:dissolv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4" name="Content Placeholder 2"/>
          <p:cNvSpPr>
            <a:spLocks noGrp="1"/>
          </p:cNvSpPr>
          <p:nvPr>
            <p:ph idx="1"/>
          </p:nvPr>
        </p:nvSpPr>
        <p:spPr/>
        <p:txBody>
          <a:bodyPr/>
          <a:lstStyle/>
          <a:p>
            <a:pPr algn="just"/>
            <a:r>
              <a:rPr lang="en-US" b="1" dirty="0" smtClean="0"/>
              <a:t>used Artificial Neural Networks (ANN), Support Vector Machine (SVM), Decision Tree, Logistic Regression, and ensemble methods (Bagging and Boosting) to classify the stroke disease.</a:t>
            </a:r>
            <a:endParaRPr lang="en-US" b="1" dirty="0"/>
          </a:p>
        </p:txBody>
      </p:sp>
      <p:sp>
        <p:nvSpPr>
          <p:cNvPr id="1048615" name="Title 1"/>
          <p:cNvSpPr>
            <a:spLocks noGrp="1"/>
          </p:cNvSpPr>
          <p:nvPr>
            <p:ph type="title"/>
          </p:nvPr>
        </p:nvSpPr>
        <p:spPr/>
        <p:txBody>
          <a:bodyPr>
            <a:normAutofit/>
          </a:bodyPr>
          <a:lstStyle/>
          <a:p>
            <a:r>
              <a:rPr lang="en-US" dirty="0" smtClean="0"/>
              <a:t>Proposed system</a:t>
            </a:r>
            <a:endParaRPr lang="en-US" dirty="0"/>
          </a:p>
        </p:txBody>
      </p:sp>
    </p:spTree>
  </p:cSld>
  <p:clrMapOvr>
    <a:masterClrMapping/>
  </p:clrMapOvr>
  <p:transition>
    <p:dissolv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6" name="Content Placeholder 2"/>
          <p:cNvSpPr>
            <a:spLocks noGrp="1"/>
          </p:cNvSpPr>
          <p:nvPr>
            <p:ph idx="1"/>
          </p:nvPr>
        </p:nvSpPr>
        <p:spPr/>
        <p:txBody>
          <a:bodyPr/>
          <a:lstStyle/>
          <a:p>
            <a:pPr algn="just"/>
            <a:r>
              <a:rPr lang="en-US" b="1" dirty="0"/>
              <a:t>effectiveness and efficiency of </a:t>
            </a:r>
            <a:r>
              <a:rPr lang="en-US" b="1" dirty="0" smtClean="0"/>
              <a:t>Stoke classification strategies</a:t>
            </a:r>
            <a:r>
              <a:rPr lang="en-US" b="1" dirty="0"/>
              <a:t>.</a:t>
            </a:r>
          </a:p>
        </p:txBody>
      </p:sp>
      <p:sp>
        <p:nvSpPr>
          <p:cNvPr id="1048617" name="Title 1"/>
          <p:cNvSpPr>
            <a:spLocks noGrp="1"/>
          </p:cNvSpPr>
          <p:nvPr>
            <p:ph type="title"/>
          </p:nvPr>
        </p:nvSpPr>
        <p:spPr/>
        <p:txBody>
          <a:bodyPr>
            <a:normAutofit/>
          </a:bodyPr>
          <a:lstStyle/>
          <a:p>
            <a:r>
              <a:rPr lang="en-US" dirty="0" smtClean="0"/>
              <a:t>Advantages</a:t>
            </a:r>
            <a:endParaRPr lang="en-US" dirty="0"/>
          </a:p>
        </p:txBody>
      </p:sp>
    </p:spTree>
  </p:cSld>
  <p:clrMapOvr>
    <a:masterClrMapping/>
  </p:clrMapOvr>
  <p:transition>
    <p:dissolve/>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125</TotalTime>
  <Words>753</Words>
  <Application>Microsoft Office PowerPoint</Application>
  <PresentationFormat>On-screen Show (4:3)</PresentationFormat>
  <Paragraphs>60</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Concourse</vt:lpstr>
      <vt:lpstr>Detection of Stroke Disease using Machine Learning Algorithms</vt:lpstr>
      <vt:lpstr>contents</vt:lpstr>
      <vt:lpstr>Objective of study</vt:lpstr>
      <vt:lpstr>Abstract</vt:lpstr>
      <vt:lpstr>Introduction</vt:lpstr>
      <vt:lpstr>Existing system</vt:lpstr>
      <vt:lpstr>Dis advantages </vt:lpstr>
      <vt:lpstr>Proposed system</vt:lpstr>
      <vt:lpstr>Advantages</vt:lpstr>
      <vt:lpstr>Work Flow Diagram</vt:lpstr>
      <vt:lpstr>Dataset </vt:lpstr>
      <vt:lpstr>Modules</vt:lpstr>
      <vt:lpstr>UML Diagrams</vt:lpstr>
      <vt:lpstr>Class Diagrams</vt:lpstr>
      <vt:lpstr>Sequence Diagram</vt:lpstr>
      <vt:lpstr>Collaboration Diagram</vt:lpstr>
      <vt:lpstr>Output Screens</vt:lpstr>
      <vt:lpstr>Upload Dataset</vt:lpstr>
      <vt:lpstr>Slide 19</vt:lpstr>
      <vt:lpstr>Slide 20</vt:lpstr>
      <vt:lpstr>Preprocessing</vt:lpstr>
      <vt:lpstr>Naïve Bayes Algorithm</vt:lpstr>
      <vt:lpstr>J48 Algorithm</vt:lpstr>
      <vt:lpstr>Comparison Graph</vt:lpstr>
      <vt:lpstr>Conclusion</vt:lpstr>
      <vt:lpstr>References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G.Komali Y20MCS03</dc:title>
  <dc:creator>USER</dc:creator>
  <cp:lastModifiedBy>Venkat</cp:lastModifiedBy>
  <cp:revision>44</cp:revision>
  <dcterms:created xsi:type="dcterms:W3CDTF">2022-03-01T14:02:00Z</dcterms:created>
  <dcterms:modified xsi:type="dcterms:W3CDTF">2022-05-06T14:46:24Z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b180d54a3bbb478fa3aa5073afaf4d20</vt:lpwstr>
  </property>
</Properties>
</file>