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CE4FD-560E-B57A-0AB7-C2C0814831FD}" v="90" dt="2023-08-26T08:02:1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Assignment 2 Task 2 Defend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cs typeface="Calibri"/>
              </a:rPr>
              <a:t>By Oliver Williams and Patrick Johnson</a:t>
            </a:r>
          </a:p>
          <a:p>
            <a:pPr algn="l"/>
            <a:r>
              <a:rPr lang="en-US" sz="2200">
                <a:cs typeface="Calibri"/>
              </a:rPr>
              <a:t>Tutor: Clinton Hayes</a:t>
            </a:r>
          </a:p>
          <a:p>
            <a:pPr algn="l"/>
            <a:r>
              <a:rPr lang="en-US" sz="2200">
                <a:cs typeface="Calibri"/>
              </a:rPr>
              <a:t>GitHub Link: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7CE8-C914-086B-F9AA-847CEB4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Pre-Testing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E647-A85D-5E5E-589F-B32019F1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4. Document your code</a:t>
            </a:r>
          </a:p>
          <a:p>
            <a:pPr marL="0" indent="0">
              <a:buNone/>
            </a:pPr>
            <a:r>
              <a:rPr lang="en-US" sz="1200" dirty="0">
                <a:cs typeface="Calibri" panose="020F0502020204030204"/>
              </a:rPr>
              <a:t>Using PSScriptanalyzer to clean code</a:t>
            </a: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5. </a:t>
            </a:r>
            <a:r>
              <a:rPr lang="en-US" sz="2000" dirty="0"/>
              <a:t>Enable the DNS over HTTPS feature on Win11.</a:t>
            </a:r>
          </a:p>
          <a:p>
            <a:pPr marL="0" indent="0">
              <a:buNone/>
            </a:pPr>
            <a:r>
              <a:rPr lang="en-US" sz="2000" dirty="0"/>
              <a:t>A.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B.</a:t>
            </a: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99B9E4-1708-7788-BCA9-2F19C9DF6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8" r="-194" b="42767"/>
          <a:stretch/>
        </p:blipFill>
        <p:spPr>
          <a:xfrm>
            <a:off x="892935" y="2477186"/>
            <a:ext cx="5544368" cy="951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56D85-8E49-C76D-C594-5124575F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78" y="4217402"/>
            <a:ext cx="4890022" cy="875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319FF-F8A8-DFDE-6562-71AD2F62D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78" y="5386466"/>
            <a:ext cx="5768840" cy="1265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60BFA-711B-00F0-5A69-4B399F32A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303" y="3867284"/>
            <a:ext cx="493979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39446-7DA6-F17C-4C78-B6BB5F2D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Pre-testing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0255-94A0-DEA7-194A-BCAE4B23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6. Enable DoH on Ethernet 3 using the registry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F143E-4E96-FFE6-499E-B7BFB2DF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27895"/>
            <a:ext cx="5614416" cy="2035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EBDC3-BA8E-17D1-7CF2-79C09A56A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855995"/>
            <a:ext cx="5614416" cy="11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E856-8529-277C-FB34-FFC31C10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Post-Test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DFF2-8DA5-B5E9-4B10-F8B864DE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7. 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8.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79B94-772D-0515-0BE2-5D1FFFE0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20" y="1692234"/>
            <a:ext cx="7620660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B930-CA93-882D-55DC-93CE8A9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Windows 11 Firewall to block HTTP traffic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9145-B79C-2043-9722-75582657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error present is just checking if there a rule already present in the firewall.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9EBE0-EB99-AA28-3A9E-3B5EF3F7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8363"/>
            <a:ext cx="6619240" cy="3978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080624-332E-8764-BC2C-C2782132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247" y="2608362"/>
            <a:ext cx="4467059" cy="39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27761-8AF9-F305-E0AF-232BA89B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AU" sz="72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E8BF-1359-2564-AEF8-07BBA0D4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AU" sz="1300"/>
              <a:t> </a:t>
            </a:r>
            <a:r>
              <a:rPr lang="en-US" sz="1300" i="1">
                <a:effectLst/>
              </a:rPr>
              <a:t>Set-dnsclientserveraddress (DnsClient)</a:t>
            </a:r>
            <a:r>
              <a:rPr lang="en-US" sz="1300">
                <a:effectLst/>
              </a:rPr>
              <a:t> (2022) </a:t>
            </a:r>
            <a:r>
              <a:rPr lang="en-US" sz="1300" i="1">
                <a:effectLst/>
              </a:rPr>
              <a:t>(DnsClient) | Microsoft Learn</a:t>
            </a:r>
            <a:r>
              <a:rPr lang="en-US" sz="1300">
                <a:effectLst/>
              </a:rPr>
              <a:t>. Available at: https://learn.microsoft.com/en-us/powershell/module/dnsclient/set-dnsclientserveraddress?view=windowsserver2022-ps (Accessed: 27 August 2023). </a:t>
            </a:r>
          </a:p>
          <a:p>
            <a:r>
              <a:rPr lang="en-US" sz="1300" i="1">
                <a:effectLst/>
              </a:rPr>
              <a:t>Test-netconnection (nettcpip)</a:t>
            </a:r>
            <a:r>
              <a:rPr lang="en-US" sz="1300">
                <a:effectLst/>
              </a:rPr>
              <a:t> (2022) </a:t>
            </a:r>
            <a:r>
              <a:rPr lang="en-US" sz="1300" i="1">
                <a:effectLst/>
              </a:rPr>
              <a:t>(NetTCPIP) | Microsoft Learn</a:t>
            </a:r>
            <a:r>
              <a:rPr lang="en-US" sz="1300">
                <a:effectLst/>
              </a:rPr>
              <a:t>. Available at: https://learn.microsoft.com/en-us/powershell/module/nettcpip/test-netconnection?view=windowsserver2022-ps (Accessed: 27 August 2023). </a:t>
            </a:r>
          </a:p>
          <a:p>
            <a:r>
              <a:rPr lang="en-US" sz="1300" i="1">
                <a:effectLst/>
              </a:rPr>
              <a:t>Set-netfirewallrule (netsecurity)</a:t>
            </a:r>
            <a:r>
              <a:rPr lang="en-US" sz="1300">
                <a:effectLst/>
              </a:rPr>
              <a:t> (2022) </a:t>
            </a:r>
            <a:r>
              <a:rPr lang="en-US" sz="1300" i="1">
                <a:effectLst/>
              </a:rPr>
              <a:t>(NetSecurity) | Microsoft Learn</a:t>
            </a:r>
            <a:r>
              <a:rPr lang="en-US" sz="1300">
                <a:effectLst/>
              </a:rPr>
              <a:t>. Available at: https://learn.microsoft.com/en-us/powershell/module/netsecurity/set-netfirewallrule?view=windowsserver2022-ps&amp;viewFallbackFrom=windowsserver2022-pshttps%3A%2F%2Flearn.microsoft.com%2Fen-us%2Fpowershell%2Fmodule%2Fnetsecurity%2Fset-netfirewallrule%3Fview%3Dwindowsserver2022-ps (Accessed: 27 August 2023). </a:t>
            </a:r>
          </a:p>
          <a:p>
            <a:endParaRPr lang="en-US" sz="1300">
              <a:effectLst/>
            </a:endParaRPr>
          </a:p>
          <a:p>
            <a:endParaRPr lang="en-US" sz="1300"/>
          </a:p>
          <a:p>
            <a:pPr marL="0" indent="0">
              <a:buNone/>
            </a:pPr>
            <a:endParaRPr lang="en-US" sz="1300">
              <a:effectLst/>
            </a:endParaRPr>
          </a:p>
          <a:p>
            <a:endParaRPr lang="en-US" sz="1300">
              <a:effectLst/>
            </a:endParaRPr>
          </a:p>
          <a:p>
            <a:endParaRPr lang="en-US" sz="1300">
              <a:effectLst/>
            </a:endParaRPr>
          </a:p>
          <a:p>
            <a:pPr marL="0" indent="0">
              <a:buNone/>
            </a:pPr>
            <a:endParaRPr lang="en-AU" sz="1300"/>
          </a:p>
        </p:txBody>
      </p:sp>
    </p:spTree>
    <p:extLst>
      <p:ext uri="{BB962C8B-B14F-4D97-AF65-F5344CB8AC3E}">
        <p14:creationId xmlns:p14="http://schemas.microsoft.com/office/powerpoint/2010/main" val="41764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250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Assignment 2 Task 2 Defend </vt:lpstr>
      <vt:lpstr>Pre-Testing</vt:lpstr>
      <vt:lpstr>Pre-testing</vt:lpstr>
      <vt:lpstr>Post-Test</vt:lpstr>
      <vt:lpstr>Configure the Windows 11 Firewall to block HTTP traffic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Williams</dc:creator>
  <cp:lastModifiedBy>ddd ddd</cp:lastModifiedBy>
  <cp:revision>34</cp:revision>
  <dcterms:created xsi:type="dcterms:W3CDTF">2023-08-26T07:31:11Z</dcterms:created>
  <dcterms:modified xsi:type="dcterms:W3CDTF">2023-08-27T08:30:34Z</dcterms:modified>
</cp:coreProperties>
</file>