
<file path=[Content_Types].xml><?xml version="1.0" encoding="utf-8"?>
<Types xmlns="http://schemas.openxmlformats.org/package/2006/content-types">
  <Default Extension="fntdata" ContentType="application/x-fontdata"/>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64" r:id="rId4"/>
    <p:sldId id="258" r:id="rId5"/>
    <p:sldId id="259" r:id="rId6"/>
    <p:sldId id="260" r:id="rId7"/>
    <p:sldId id="265" r:id="rId8"/>
    <p:sldId id="266" r:id="rId9"/>
    <p:sldId id="267" r:id="rId10"/>
    <p:sldId id="263" r:id="rId11"/>
  </p:sldIdLst>
  <p:sldSz cx="12192000" cy="6858000"/>
  <p:notesSz cx="6858000" cy="9144000"/>
  <p:embeddedFontLst>
    <p:embeddedFont>
      <p:font typeface="Source Sans Pro" panose="020B0503030403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0" d="100"/>
          <a:sy n="70" d="100"/>
        </p:scale>
        <p:origin x="7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359149" y="389840"/>
            <a:ext cx="8281987" cy="2954655"/>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6400"/>
              <a:buFont typeface="Arial"/>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359149" y="3536951"/>
            <a:ext cx="8281989" cy="2555874"/>
          </a:xfrm>
          <a:prstGeom prst="rect">
            <a:avLst/>
          </a:prstGeom>
          <a:noFill/>
          <a:ln>
            <a:noFill/>
          </a:ln>
        </p:spPr>
        <p:txBody>
          <a:bodyPr spcFirstLastPara="1" wrap="square" lIns="0" tIns="0" rIns="0" bIns="0" anchor="t" anchorCtr="0">
            <a:normAutofit/>
          </a:bodyPr>
          <a:lstStyle>
            <a:lvl1pPr lvl="0" algn="l">
              <a:lnSpc>
                <a:spcPct val="100000"/>
              </a:lnSpc>
              <a:spcBef>
                <a:spcPts val="1000"/>
              </a:spcBef>
              <a:spcAft>
                <a:spcPts val="0"/>
              </a:spcAft>
              <a:buClr>
                <a:schemeClr val="lt1"/>
              </a:buClr>
              <a:buSzPts val="2400"/>
              <a:buNone/>
              <a:defRPr sz="2400">
                <a:solidFill>
                  <a:schemeClr val="lt1"/>
                </a:solidFill>
              </a:defRPr>
            </a:lvl1pPr>
            <a:lvl2pPr lvl="1" algn="ctr">
              <a:lnSpc>
                <a:spcPct val="110000"/>
              </a:lnSpc>
              <a:spcBef>
                <a:spcPts val="800"/>
              </a:spcBef>
              <a:spcAft>
                <a:spcPts val="0"/>
              </a:spcAft>
              <a:buClr>
                <a:schemeClr val="lt1"/>
              </a:buClr>
              <a:buSzPts val="2000"/>
              <a:buNone/>
              <a:defRPr sz="2000"/>
            </a:lvl2pPr>
            <a:lvl3pPr lvl="2" algn="ctr">
              <a:lnSpc>
                <a:spcPct val="110000"/>
              </a:lnSpc>
              <a:spcBef>
                <a:spcPts val="800"/>
              </a:spcBef>
              <a:spcAft>
                <a:spcPts val="0"/>
              </a:spcAft>
              <a:buClr>
                <a:schemeClr val="lt1"/>
              </a:buClr>
              <a:buSzPts val="1800"/>
              <a:buNone/>
              <a:defRPr sz="1800"/>
            </a:lvl3pPr>
            <a:lvl4pPr lvl="3" algn="ctr">
              <a:lnSpc>
                <a:spcPct val="110000"/>
              </a:lnSpc>
              <a:spcBef>
                <a:spcPts val="800"/>
              </a:spcBef>
              <a:spcAft>
                <a:spcPts val="0"/>
              </a:spcAft>
              <a:buClr>
                <a:schemeClr val="lt1"/>
              </a:buClr>
              <a:buSzPts val="1600"/>
              <a:buNone/>
              <a:defRPr sz="1600"/>
            </a:lvl4pPr>
            <a:lvl5pPr lvl="4" algn="ctr">
              <a:lnSpc>
                <a:spcPct val="110000"/>
              </a:lnSpc>
              <a:spcBef>
                <a:spcPts val="800"/>
              </a:spcBef>
              <a:spcAft>
                <a:spcPts val="0"/>
              </a:spcAft>
              <a:buClr>
                <a:schemeClr val="lt1"/>
              </a:buClr>
              <a:buSzPts val="1600"/>
              <a:buNone/>
              <a:defRPr sz="1600"/>
            </a:lvl5pPr>
            <a:lvl6pPr lvl="5" algn="ctr">
              <a:lnSpc>
                <a:spcPct val="90000"/>
              </a:lnSpc>
              <a:spcBef>
                <a:spcPts val="8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4" name="Google Shape;14;p2"/>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
          <p:cNvSpPr/>
          <p:nvPr/>
        </p:nvSpPr>
        <p:spPr>
          <a:xfrm rot="2700000">
            <a:off x="612445" y="481888"/>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522E3B"/>
              </a:gs>
              <a:gs pos="30000">
                <a:srgbClr val="522E3B"/>
              </a:gs>
              <a:gs pos="40000">
                <a:srgbClr val="7B4657"/>
              </a:gs>
              <a:gs pos="60000">
                <a:srgbClr val="522E3B"/>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18" name="Google Shape;18;p2"/>
          <p:cNvSpPr/>
          <p:nvPr/>
        </p:nvSpPr>
        <p:spPr>
          <a:xfrm rot="8100000">
            <a:off x="626845" y="828962"/>
            <a:ext cx="540000" cy="1080000"/>
          </a:xfrm>
          <a:prstGeom prst="ellipse">
            <a:avLst/>
          </a:prstGeom>
          <a:gradFill>
            <a:gsLst>
              <a:gs pos="0">
                <a:srgbClr val="452731"/>
              </a:gs>
              <a:gs pos="50000">
                <a:srgbClr val="452731"/>
              </a:gs>
              <a:gs pos="100000">
                <a:srgbClr val="522E3B"/>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19" name="Google Shape;19;p2"/>
          <p:cNvSpPr/>
          <p:nvPr/>
        </p:nvSpPr>
        <p:spPr>
          <a:xfrm>
            <a:off x="1800802" y="2472855"/>
            <a:ext cx="360000" cy="360000"/>
          </a:xfrm>
          <a:prstGeom prst="ellipse">
            <a:avLst/>
          </a:prstGeom>
          <a:gradFill>
            <a:gsLst>
              <a:gs pos="0">
                <a:schemeClr val="dk2"/>
              </a:gs>
              <a:gs pos="60000">
                <a:schemeClr val="dk2"/>
              </a:gs>
              <a:gs pos="100000">
                <a:srgbClr val="B2788B"/>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grpSp>
        <p:nvGrpSpPr>
          <p:cNvPr id="20" name="Google Shape;20;p2"/>
          <p:cNvGrpSpPr/>
          <p:nvPr/>
        </p:nvGrpSpPr>
        <p:grpSpPr>
          <a:xfrm>
            <a:off x="1292493" y="4299807"/>
            <a:ext cx="2083885" cy="2083885"/>
            <a:chOff x="4842143" y="3556857"/>
            <a:chExt cx="2083885" cy="2083885"/>
          </a:xfrm>
        </p:grpSpPr>
        <p:sp>
          <p:nvSpPr>
            <p:cNvPr id="21" name="Google Shape;21;p2"/>
            <p:cNvSpPr/>
            <p:nvPr/>
          </p:nvSpPr>
          <p:spPr>
            <a:xfrm rot="8100000" flipH="1">
              <a:off x="5005634" y="4191206"/>
              <a:ext cx="1853969" cy="926985"/>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22" name="Google Shape;22;p2"/>
            <p:cNvSpPr/>
            <p:nvPr/>
          </p:nvSpPr>
          <p:spPr>
            <a:xfrm rot="8100000" flipH="1">
              <a:off x="4957101" y="4052255"/>
              <a:ext cx="1853969" cy="1093090"/>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B2788B">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23" name="Google Shape;23;p2"/>
            <p:cNvSpPr/>
            <p:nvPr/>
          </p:nvSpPr>
          <p:spPr>
            <a:xfrm rot="2700000" flipH="1">
              <a:off x="6040374" y="3601683"/>
              <a:ext cx="107098" cy="466589"/>
            </a:xfrm>
            <a:prstGeom prst="ellipse">
              <a:avLst/>
            </a:prstGeom>
            <a:solidFill>
              <a:srgbClr val="522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24" name="Google Shape;24;p2"/>
            <p:cNvSpPr/>
            <p:nvPr/>
          </p:nvSpPr>
          <p:spPr>
            <a:xfrm rot="2700000" flipH="1">
              <a:off x="5059348" y="4582709"/>
              <a:ext cx="107098" cy="466589"/>
            </a:xfrm>
            <a:prstGeom prst="ellipse">
              <a:avLst/>
            </a:prstGeom>
            <a:solidFill>
              <a:srgbClr val="522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8"/>
        <p:cNvGrpSpPr/>
        <p:nvPr/>
      </p:nvGrpSpPr>
      <p:grpSpPr>
        <a:xfrm>
          <a:off x="0" y="0"/>
          <a:ext cx="0" cy="0"/>
          <a:chOff x="0" y="0"/>
          <a:chExt cx="0" cy="0"/>
        </a:xfrm>
      </p:grpSpPr>
      <p:sp>
        <p:nvSpPr>
          <p:cNvPr id="109" name="Google Shape;109;p11"/>
          <p:cNvSpPr txBox="1">
            <a:spLocks noGrp="1"/>
          </p:cNvSpPr>
          <p:nvPr>
            <p:ph type="title"/>
          </p:nvPr>
        </p:nvSpPr>
        <p:spPr>
          <a:xfrm>
            <a:off x="550862" y="503906"/>
            <a:ext cx="11090275" cy="1333057"/>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1"/>
          <p:cNvSpPr txBox="1">
            <a:spLocks noGrp="1"/>
          </p:cNvSpPr>
          <p:nvPr>
            <p:ph type="body" idx="1"/>
          </p:nvPr>
        </p:nvSpPr>
        <p:spPr>
          <a:xfrm rot="5400000">
            <a:off x="4107182" y="-1442457"/>
            <a:ext cx="3978963" cy="11091600"/>
          </a:xfrm>
          <a:prstGeom prst="rect">
            <a:avLst/>
          </a:prstGeom>
          <a:noFill/>
          <a:ln>
            <a:noFill/>
          </a:ln>
        </p:spPr>
        <p:txBody>
          <a:bodyPr spcFirstLastPara="1" wrap="square" lIns="0" tIns="0" rIns="0" bIns="0" anchor="t" anchorCtr="0">
            <a:normAutofit/>
          </a:bodyPr>
          <a:lstStyle>
            <a:lvl1pPr marL="457200" lvl="0" indent="-342900" algn="l">
              <a:lnSpc>
                <a:spcPct val="110000"/>
              </a:lnSpc>
              <a:spcBef>
                <a:spcPts val="1000"/>
              </a:spcBef>
              <a:spcAft>
                <a:spcPts val="0"/>
              </a:spcAft>
              <a:buClr>
                <a:schemeClr val="lt1"/>
              </a:buClr>
              <a:buSzPts val="1800"/>
              <a:buChar char="•"/>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1" name="Google Shape;111;p11"/>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1"/>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1"/>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4"/>
        <p:cNvGrpSpPr/>
        <p:nvPr/>
      </p:nvGrpSpPr>
      <p:grpSpPr>
        <a:xfrm>
          <a:off x="0" y="0"/>
          <a:ext cx="0" cy="0"/>
          <a:chOff x="0" y="0"/>
          <a:chExt cx="0" cy="0"/>
        </a:xfrm>
      </p:grpSpPr>
      <p:sp>
        <p:nvSpPr>
          <p:cNvPr id="115" name="Google Shape;115;p12"/>
          <p:cNvSpPr txBox="1">
            <a:spLocks noGrp="1"/>
          </p:cNvSpPr>
          <p:nvPr>
            <p:ph type="title"/>
          </p:nvPr>
        </p:nvSpPr>
        <p:spPr>
          <a:xfrm rot="5400000">
            <a:off x="7133431" y="1956594"/>
            <a:ext cx="5811838" cy="2628900"/>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12"/>
          <p:cNvSpPr txBox="1">
            <a:spLocks noGrp="1"/>
          </p:cNvSpPr>
          <p:nvPr>
            <p:ph type="body" idx="1"/>
          </p:nvPr>
        </p:nvSpPr>
        <p:spPr>
          <a:xfrm rot="5400000">
            <a:off x="1799431" y="-596106"/>
            <a:ext cx="5811838" cy="7734300"/>
          </a:xfrm>
          <a:prstGeom prst="rect">
            <a:avLst/>
          </a:prstGeom>
          <a:noFill/>
          <a:ln>
            <a:noFill/>
          </a:ln>
        </p:spPr>
        <p:txBody>
          <a:bodyPr spcFirstLastPara="1" wrap="square" lIns="0" tIns="0" rIns="0" bIns="0" anchor="t" anchorCtr="0">
            <a:normAutofit/>
          </a:bodyPr>
          <a:lstStyle>
            <a:lvl1pPr marL="457200" lvl="0" indent="-342900" algn="l">
              <a:lnSpc>
                <a:spcPct val="110000"/>
              </a:lnSpc>
              <a:spcBef>
                <a:spcPts val="1000"/>
              </a:spcBef>
              <a:spcAft>
                <a:spcPts val="0"/>
              </a:spcAft>
              <a:buClr>
                <a:schemeClr val="lt1"/>
              </a:buClr>
              <a:buSzPts val="1800"/>
              <a:buChar char="•"/>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7" name="Google Shape;117;p12"/>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2"/>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2"/>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grpSp>
        <p:nvGrpSpPr>
          <p:cNvPr id="26" name="Google Shape;26;p3"/>
          <p:cNvGrpSpPr/>
          <p:nvPr/>
        </p:nvGrpSpPr>
        <p:grpSpPr>
          <a:xfrm>
            <a:off x="363888" y="5322560"/>
            <a:ext cx="1030305" cy="1030305"/>
            <a:chOff x="10240859" y="1436639"/>
            <a:chExt cx="1030305" cy="1030305"/>
          </a:xfrm>
        </p:grpSpPr>
        <p:sp>
          <p:nvSpPr>
            <p:cNvPr id="27" name="Google Shape;27;p3"/>
            <p:cNvSpPr/>
            <p:nvPr/>
          </p:nvSpPr>
          <p:spPr>
            <a:xfrm rot="-8100000">
              <a:off x="10268976" y="1743588"/>
              <a:ext cx="926985" cy="463493"/>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28" name="Google Shape;28;p3"/>
            <p:cNvSpPr/>
            <p:nvPr/>
          </p:nvSpPr>
          <p:spPr>
            <a:xfrm rot="-2700000">
              <a:off x="11115555" y="1939340"/>
              <a:ext cx="53549" cy="233295"/>
            </a:xfrm>
            <a:prstGeom prst="ellipse">
              <a:avLst/>
            </a:prstGeom>
            <a:solidFill>
              <a:srgbClr val="522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29" name="Google Shape;29;p3"/>
            <p:cNvSpPr/>
            <p:nvPr/>
          </p:nvSpPr>
          <p:spPr>
            <a:xfrm rot="-2700000">
              <a:off x="10625042" y="1448827"/>
              <a:ext cx="53549" cy="233295"/>
            </a:xfrm>
            <a:prstGeom prst="ellipse">
              <a:avLst/>
            </a:prstGeom>
            <a:solidFill>
              <a:srgbClr val="522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30" name="Google Shape;30;p3"/>
            <p:cNvSpPr/>
            <p:nvPr/>
          </p:nvSpPr>
          <p:spPr>
            <a:xfrm rot="-8100000">
              <a:off x="10292519" y="1686748"/>
              <a:ext cx="926985" cy="530086"/>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B2788B">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grpSp>
      <p:sp>
        <p:nvSpPr>
          <p:cNvPr id="31" name="Google Shape;31;p3"/>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550863" y="2113199"/>
            <a:ext cx="11090274" cy="3979625"/>
          </a:xfrm>
          <a:prstGeom prst="rect">
            <a:avLst/>
          </a:prstGeom>
          <a:noFill/>
          <a:ln>
            <a:noFill/>
          </a:ln>
        </p:spPr>
        <p:txBody>
          <a:bodyPr spcFirstLastPara="1" wrap="square" lIns="0" tIns="0" rIns="0" bIns="0" anchor="t" anchorCtr="0">
            <a:normAutofit/>
          </a:bodyPr>
          <a:lstStyle>
            <a:lvl1pPr marL="457200" lvl="0" indent="-342900" algn="l">
              <a:lnSpc>
                <a:spcPct val="110000"/>
              </a:lnSpc>
              <a:spcBef>
                <a:spcPts val="1000"/>
              </a:spcBef>
              <a:spcAft>
                <a:spcPts val="0"/>
              </a:spcAft>
              <a:buClr>
                <a:schemeClr val="lt1"/>
              </a:buClr>
              <a:buSzPts val="1800"/>
              <a:buChar char="•"/>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3"/>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grpSp>
        <p:nvGrpSpPr>
          <p:cNvPr id="37" name="Google Shape;37;p4"/>
          <p:cNvGrpSpPr/>
          <p:nvPr/>
        </p:nvGrpSpPr>
        <p:grpSpPr>
          <a:xfrm>
            <a:off x="242406" y="748159"/>
            <a:ext cx="897877" cy="934082"/>
            <a:chOff x="5129684" y="1232940"/>
            <a:chExt cx="897877" cy="934082"/>
          </a:xfrm>
        </p:grpSpPr>
        <p:sp>
          <p:nvSpPr>
            <p:cNvPr id="38" name="Google Shape;38;p4"/>
            <p:cNvSpPr/>
            <p:nvPr/>
          </p:nvSpPr>
          <p:spPr>
            <a:xfrm rot="1800000">
              <a:off x="5356930" y="1363788"/>
              <a:ext cx="621086" cy="364601"/>
            </a:xfrm>
            <a:custGeom>
              <a:avLst/>
              <a:gdLst/>
              <a:ahLst/>
              <a:cxnLst/>
              <a:rect l="l" t="t" r="r" b="b"/>
              <a:pathLst>
                <a:path w="540" h="317" extrusionOk="0">
                  <a:moveTo>
                    <a:pt x="266" y="0"/>
                  </a:moveTo>
                  <a:lnTo>
                    <a:pt x="0" y="158"/>
                  </a:lnTo>
                  <a:lnTo>
                    <a:pt x="266" y="317"/>
                  </a:lnTo>
                  <a:lnTo>
                    <a:pt x="540" y="158"/>
                  </a:lnTo>
                  <a:lnTo>
                    <a:pt x="266" y="0"/>
                  </a:lnTo>
                  <a:close/>
                </a:path>
              </a:pathLst>
            </a:custGeom>
            <a:gradFill>
              <a:gsLst>
                <a:gs pos="0">
                  <a:srgbClr val="522E3B">
                    <a:alpha val="20000"/>
                  </a:srgbClr>
                </a:gs>
                <a:gs pos="20000">
                  <a:srgbClr val="522E3B">
                    <a:alpha val="20000"/>
                  </a:srgbClr>
                </a:gs>
                <a:gs pos="100000">
                  <a:srgbClr val="E4D366">
                    <a:alpha val="2000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39" name="Google Shape;39;p4"/>
            <p:cNvSpPr/>
            <p:nvPr/>
          </p:nvSpPr>
          <p:spPr>
            <a:xfrm rot="1800000">
              <a:off x="5243759" y="1430747"/>
              <a:ext cx="305942" cy="538275"/>
            </a:xfrm>
            <a:custGeom>
              <a:avLst/>
              <a:gdLst/>
              <a:ahLst/>
              <a:cxnLst/>
              <a:rect l="l" t="t" r="r" b="b"/>
              <a:pathLst>
                <a:path w="266" h="468" extrusionOk="0">
                  <a:moveTo>
                    <a:pt x="266" y="468"/>
                  </a:moveTo>
                  <a:lnTo>
                    <a:pt x="0" y="310"/>
                  </a:lnTo>
                  <a:lnTo>
                    <a:pt x="0" y="310"/>
                  </a:lnTo>
                  <a:lnTo>
                    <a:pt x="0" y="0"/>
                  </a:lnTo>
                  <a:lnTo>
                    <a:pt x="0" y="0"/>
                  </a:lnTo>
                  <a:lnTo>
                    <a:pt x="266" y="159"/>
                  </a:lnTo>
                  <a:lnTo>
                    <a:pt x="266" y="468"/>
                  </a:lnTo>
                  <a:close/>
                </a:path>
              </a:pathLst>
            </a:custGeom>
            <a:gradFill>
              <a:gsLst>
                <a:gs pos="0">
                  <a:srgbClr val="522E3B">
                    <a:alpha val="20000"/>
                  </a:srgbClr>
                </a:gs>
                <a:gs pos="20000">
                  <a:srgbClr val="522E3B">
                    <a:alpha val="20000"/>
                  </a:srgbClr>
                </a:gs>
                <a:gs pos="100000">
                  <a:srgbClr val="E4D366">
                    <a:alpha val="20000"/>
                  </a:srgbClr>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40" name="Google Shape;40;p4"/>
            <p:cNvSpPr/>
            <p:nvPr/>
          </p:nvSpPr>
          <p:spPr>
            <a:xfrm rot="1800000">
              <a:off x="5508097" y="1586019"/>
              <a:ext cx="315144" cy="538275"/>
            </a:xfrm>
            <a:custGeom>
              <a:avLst/>
              <a:gdLst/>
              <a:ahLst/>
              <a:cxnLst/>
              <a:rect l="l" t="t" r="r" b="b"/>
              <a:pathLst>
                <a:path w="274" h="468" extrusionOk="0">
                  <a:moveTo>
                    <a:pt x="274" y="0"/>
                  </a:moveTo>
                  <a:lnTo>
                    <a:pt x="274" y="310"/>
                  </a:lnTo>
                  <a:lnTo>
                    <a:pt x="274" y="310"/>
                  </a:lnTo>
                  <a:lnTo>
                    <a:pt x="0" y="468"/>
                  </a:lnTo>
                  <a:lnTo>
                    <a:pt x="0" y="159"/>
                  </a:lnTo>
                  <a:lnTo>
                    <a:pt x="274" y="0"/>
                  </a:lnTo>
                  <a:lnTo>
                    <a:pt x="274" y="0"/>
                  </a:lnTo>
                  <a:close/>
                </a:path>
              </a:pathLst>
            </a:custGeom>
            <a:gradFill>
              <a:gsLst>
                <a:gs pos="0">
                  <a:srgbClr val="522E3B">
                    <a:alpha val="20000"/>
                  </a:srgbClr>
                </a:gs>
                <a:gs pos="20000">
                  <a:srgbClr val="522E3B">
                    <a:alpha val="20000"/>
                  </a:srgbClr>
                </a:gs>
                <a:gs pos="100000">
                  <a:srgbClr val="E4D366">
                    <a:alpha val="20000"/>
                  </a:srgbClr>
                </a:gs>
              </a:gsLst>
              <a:lin ang="18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grpSp>
      <p:sp>
        <p:nvSpPr>
          <p:cNvPr id="41" name="Google Shape;41;p4"/>
          <p:cNvSpPr txBox="1">
            <a:spLocks noGrp="1"/>
          </p:cNvSpPr>
          <p:nvPr>
            <p:ph type="title"/>
          </p:nvPr>
        </p:nvSpPr>
        <p:spPr>
          <a:xfrm>
            <a:off x="563563" y="474345"/>
            <a:ext cx="11077574" cy="2954655"/>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lt1"/>
              </a:buClr>
              <a:buSzPts val="6400"/>
              <a:buFont typeface="Arial"/>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4"/>
          <p:cNvSpPr txBox="1">
            <a:spLocks noGrp="1"/>
          </p:cNvSpPr>
          <p:nvPr>
            <p:ph type="body" idx="1"/>
          </p:nvPr>
        </p:nvSpPr>
        <p:spPr>
          <a:xfrm>
            <a:off x="566271" y="3629772"/>
            <a:ext cx="11074866" cy="2678953"/>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0"/>
              </a:spcBef>
              <a:spcAft>
                <a:spcPts val="0"/>
              </a:spcAft>
              <a:buClr>
                <a:schemeClr val="lt1"/>
              </a:buClr>
              <a:buSzPts val="2400"/>
              <a:buNone/>
              <a:defRPr sz="2400">
                <a:solidFill>
                  <a:schemeClr val="lt1"/>
                </a:solidFill>
              </a:defRPr>
            </a:lvl1pPr>
            <a:lvl2pPr marL="914400" lvl="1" indent="-228600" algn="l">
              <a:lnSpc>
                <a:spcPct val="110000"/>
              </a:lnSpc>
              <a:spcBef>
                <a:spcPts val="800"/>
              </a:spcBef>
              <a:spcAft>
                <a:spcPts val="0"/>
              </a:spcAft>
              <a:buClr>
                <a:schemeClr val="lt1"/>
              </a:buClr>
              <a:buSzPts val="2000"/>
              <a:buNone/>
              <a:defRPr sz="2000">
                <a:solidFill>
                  <a:schemeClr val="lt1"/>
                </a:solidFill>
              </a:defRPr>
            </a:lvl2pPr>
            <a:lvl3pPr marL="1371600" lvl="2" indent="-228600" algn="l">
              <a:lnSpc>
                <a:spcPct val="110000"/>
              </a:lnSpc>
              <a:spcBef>
                <a:spcPts val="800"/>
              </a:spcBef>
              <a:spcAft>
                <a:spcPts val="0"/>
              </a:spcAft>
              <a:buClr>
                <a:schemeClr val="lt1"/>
              </a:buClr>
              <a:buSzPts val="1800"/>
              <a:buNone/>
              <a:defRPr sz="1800">
                <a:solidFill>
                  <a:schemeClr val="lt1"/>
                </a:solidFill>
              </a:defRPr>
            </a:lvl3pPr>
            <a:lvl4pPr marL="1828800" lvl="3" indent="-228600" algn="l">
              <a:lnSpc>
                <a:spcPct val="110000"/>
              </a:lnSpc>
              <a:spcBef>
                <a:spcPts val="800"/>
              </a:spcBef>
              <a:spcAft>
                <a:spcPts val="0"/>
              </a:spcAft>
              <a:buClr>
                <a:schemeClr val="lt1"/>
              </a:buClr>
              <a:buSzPts val="1600"/>
              <a:buNone/>
              <a:defRPr sz="1600">
                <a:solidFill>
                  <a:schemeClr val="lt1"/>
                </a:solidFill>
              </a:defRPr>
            </a:lvl4pPr>
            <a:lvl5pPr marL="2286000" lvl="4" indent="-228600" algn="l">
              <a:lnSpc>
                <a:spcPct val="110000"/>
              </a:lnSpc>
              <a:spcBef>
                <a:spcPts val="800"/>
              </a:spcBef>
              <a:spcAft>
                <a:spcPts val="0"/>
              </a:spcAft>
              <a:buClr>
                <a:schemeClr val="lt1"/>
              </a:buClr>
              <a:buSzPts val="1600"/>
              <a:buNone/>
              <a:defRPr sz="1600">
                <a:solidFill>
                  <a:schemeClr val="lt1"/>
                </a:solidFill>
              </a:defRPr>
            </a:lvl5pPr>
            <a:lvl6pPr marL="2743200" lvl="5" indent="-228600" algn="l">
              <a:lnSpc>
                <a:spcPct val="90000"/>
              </a:lnSpc>
              <a:spcBef>
                <a:spcPts val="8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46" name="Google Shape;46;p4"/>
          <p:cNvSpPr/>
          <p:nvPr/>
        </p:nvSpPr>
        <p:spPr>
          <a:xfrm rot="-2700000">
            <a:off x="11209132" y="4448189"/>
            <a:ext cx="999200" cy="1262947"/>
          </a:xfrm>
          <a:custGeom>
            <a:avLst/>
            <a:gdLst/>
            <a:ahLst/>
            <a:cxnLst/>
            <a:rect l="l" t="t" r="r" b="b"/>
            <a:pathLst>
              <a:path w="999200" h="1262947" extrusionOk="0">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0">
                <a:srgbClr val="522E3B"/>
              </a:gs>
              <a:gs pos="30000">
                <a:srgbClr val="522E3B"/>
              </a:gs>
              <a:gs pos="40000">
                <a:srgbClr val="7B4657"/>
              </a:gs>
              <a:gs pos="60000">
                <a:srgbClr val="522E3B"/>
              </a:gs>
              <a:gs pos="100000">
                <a:schemeClr val="dk2"/>
              </a:gs>
            </a:gsLst>
            <a:lin ang="10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47" name="Google Shape;47;p4"/>
          <p:cNvSpPr/>
          <p:nvPr/>
        </p:nvSpPr>
        <p:spPr>
          <a:xfrm rot="2700000">
            <a:off x="11686937" y="4853516"/>
            <a:ext cx="540000" cy="978284"/>
          </a:xfrm>
          <a:custGeom>
            <a:avLst/>
            <a:gdLst/>
            <a:ahLst/>
            <a:cxnLst/>
            <a:rect l="l" t="t" r="r" b="b"/>
            <a:pathLst>
              <a:path w="540000" h="978284" extrusionOk="0">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rgbClr val="522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5"/>
          <p:cNvSpPr/>
          <p:nvPr/>
        </p:nvSpPr>
        <p:spPr>
          <a:xfrm>
            <a:off x="11069864" y="333375"/>
            <a:ext cx="360000" cy="360000"/>
          </a:xfrm>
          <a:prstGeom prst="ellipse">
            <a:avLst/>
          </a:prstGeom>
          <a:gradFill>
            <a:gsLst>
              <a:gs pos="0">
                <a:schemeClr val="dk2"/>
              </a:gs>
              <a:gs pos="60000">
                <a:schemeClr val="dk2"/>
              </a:gs>
              <a:gs pos="100000">
                <a:srgbClr val="B2788B"/>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grpSp>
        <p:nvGrpSpPr>
          <p:cNvPr id="50" name="Google Shape;50;p5"/>
          <p:cNvGrpSpPr/>
          <p:nvPr/>
        </p:nvGrpSpPr>
        <p:grpSpPr>
          <a:xfrm>
            <a:off x="233344" y="5384019"/>
            <a:ext cx="828357" cy="828357"/>
            <a:chOff x="2895711" y="1234487"/>
            <a:chExt cx="828357" cy="828357"/>
          </a:xfrm>
        </p:grpSpPr>
        <p:sp>
          <p:nvSpPr>
            <p:cNvPr id="51" name="Google Shape;51;p5"/>
            <p:cNvSpPr/>
            <p:nvPr/>
          </p:nvSpPr>
          <p:spPr>
            <a:xfrm rot="2700000">
              <a:off x="3039890" y="1332929"/>
              <a:ext cx="540000" cy="631474"/>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522E3B"/>
                </a:gs>
                <a:gs pos="30000">
                  <a:srgbClr val="522E3B"/>
                </a:gs>
                <a:gs pos="40000">
                  <a:srgbClr val="7B4657"/>
                </a:gs>
                <a:gs pos="60000">
                  <a:srgbClr val="522E3B"/>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52" name="Google Shape;52;p5"/>
            <p:cNvSpPr/>
            <p:nvPr/>
          </p:nvSpPr>
          <p:spPr>
            <a:xfrm rot="8100000">
              <a:off x="3047090" y="1506466"/>
              <a:ext cx="270000" cy="540000"/>
            </a:xfrm>
            <a:prstGeom prst="ellipse">
              <a:avLst/>
            </a:prstGeom>
            <a:gradFill>
              <a:gsLst>
                <a:gs pos="0">
                  <a:srgbClr val="452731"/>
                </a:gs>
                <a:gs pos="50000">
                  <a:srgbClr val="452731"/>
                </a:gs>
                <a:gs pos="100000">
                  <a:srgbClr val="522E3B"/>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grpSp>
      <p:sp>
        <p:nvSpPr>
          <p:cNvPr id="53" name="Google Shape;53;p5"/>
          <p:cNvSpPr txBox="1">
            <a:spLocks noGrp="1"/>
          </p:cNvSpPr>
          <p:nvPr>
            <p:ph type="title"/>
          </p:nvPr>
        </p:nvSpPr>
        <p:spPr>
          <a:xfrm>
            <a:off x="550863" y="549275"/>
            <a:ext cx="11090274" cy="1332000"/>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
          <p:cNvSpPr txBox="1">
            <a:spLocks noGrp="1"/>
          </p:cNvSpPr>
          <p:nvPr>
            <p:ph type="body" idx="1"/>
          </p:nvPr>
        </p:nvSpPr>
        <p:spPr>
          <a:xfrm>
            <a:off x="550862" y="2097175"/>
            <a:ext cx="5435600" cy="3995650"/>
          </a:xfrm>
          <a:prstGeom prst="rect">
            <a:avLst/>
          </a:prstGeom>
          <a:noFill/>
          <a:ln>
            <a:noFill/>
          </a:ln>
        </p:spPr>
        <p:txBody>
          <a:bodyPr spcFirstLastPara="1" wrap="square" lIns="0" tIns="0" rIns="0" bIns="0" anchor="t" anchorCtr="0">
            <a:normAutofit/>
          </a:bodyPr>
          <a:lstStyle>
            <a:lvl1pPr marL="457200" lvl="0" indent="-342900" algn="l">
              <a:lnSpc>
                <a:spcPct val="110000"/>
              </a:lnSpc>
              <a:spcBef>
                <a:spcPts val="1000"/>
              </a:spcBef>
              <a:spcAft>
                <a:spcPts val="0"/>
              </a:spcAft>
              <a:buClr>
                <a:schemeClr val="lt1"/>
              </a:buClr>
              <a:buSzPts val="1800"/>
              <a:buChar char="•"/>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5" name="Google Shape;55;p5"/>
          <p:cNvSpPr txBox="1">
            <a:spLocks noGrp="1"/>
          </p:cNvSpPr>
          <p:nvPr>
            <p:ph type="body" idx="2"/>
          </p:nvPr>
        </p:nvSpPr>
        <p:spPr>
          <a:xfrm>
            <a:off x="6205538" y="2097175"/>
            <a:ext cx="5435600" cy="3995650"/>
          </a:xfrm>
          <a:prstGeom prst="rect">
            <a:avLst/>
          </a:prstGeom>
          <a:noFill/>
          <a:ln>
            <a:noFill/>
          </a:ln>
        </p:spPr>
        <p:txBody>
          <a:bodyPr spcFirstLastPara="1" wrap="square" lIns="0" tIns="0" rIns="0" bIns="0" anchor="t" anchorCtr="0">
            <a:normAutofit/>
          </a:bodyPr>
          <a:lstStyle>
            <a:lvl1pPr marL="457200" lvl="0" indent="-342900" algn="l">
              <a:lnSpc>
                <a:spcPct val="110000"/>
              </a:lnSpc>
              <a:spcBef>
                <a:spcPts val="1000"/>
              </a:spcBef>
              <a:spcAft>
                <a:spcPts val="0"/>
              </a:spcAft>
              <a:buClr>
                <a:schemeClr val="lt1"/>
              </a:buClr>
              <a:buSzPts val="1800"/>
              <a:buChar char="•"/>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6" name="Google Shape;56;p5"/>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6"/>
          <p:cNvSpPr/>
          <p:nvPr/>
        </p:nvSpPr>
        <p:spPr>
          <a:xfrm>
            <a:off x="11091612" y="5893466"/>
            <a:ext cx="360000" cy="360000"/>
          </a:xfrm>
          <a:prstGeom prst="ellipse">
            <a:avLst/>
          </a:prstGeom>
          <a:gradFill>
            <a:gsLst>
              <a:gs pos="0">
                <a:schemeClr val="dk2"/>
              </a:gs>
              <a:gs pos="60000">
                <a:schemeClr val="dk2"/>
              </a:gs>
              <a:gs pos="100000">
                <a:srgbClr val="B2788B"/>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61" name="Google Shape;61;p6"/>
          <p:cNvSpPr/>
          <p:nvPr/>
        </p:nvSpPr>
        <p:spPr>
          <a:xfrm>
            <a:off x="11451612" y="5827878"/>
            <a:ext cx="379049" cy="360000"/>
          </a:xfrm>
          <a:prstGeom prst="rect">
            <a:avLst/>
          </a:prstGeom>
          <a:solidFill>
            <a:schemeClr val="dk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62" name="Google Shape;62;p6"/>
          <p:cNvSpPr txBox="1">
            <a:spLocks noGrp="1"/>
          </p:cNvSpPr>
          <p:nvPr>
            <p:ph type="title"/>
          </p:nvPr>
        </p:nvSpPr>
        <p:spPr>
          <a:xfrm>
            <a:off x="550862" y="549275"/>
            <a:ext cx="11097551" cy="1332000"/>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6"/>
          <p:cNvSpPr txBox="1">
            <a:spLocks noGrp="1"/>
          </p:cNvSpPr>
          <p:nvPr>
            <p:ph type="body" idx="1"/>
          </p:nvPr>
        </p:nvSpPr>
        <p:spPr>
          <a:xfrm>
            <a:off x="550864" y="1881275"/>
            <a:ext cx="5437186" cy="535354"/>
          </a:xfrm>
          <a:prstGeom prst="rect">
            <a:avLst/>
          </a:prstGeom>
          <a:noFill/>
          <a:ln>
            <a:noFill/>
          </a:ln>
        </p:spPr>
        <p:txBody>
          <a:bodyPr spcFirstLastPara="1" wrap="square" lIns="0" tIns="0" rIns="0" bIns="0" anchor="b" anchorCtr="0">
            <a:normAutofit/>
          </a:bodyPr>
          <a:lstStyle>
            <a:lvl1pPr marL="457200" lvl="0" indent="-228600" algn="l">
              <a:lnSpc>
                <a:spcPct val="110000"/>
              </a:lnSpc>
              <a:spcBef>
                <a:spcPts val="1000"/>
              </a:spcBef>
              <a:spcAft>
                <a:spcPts val="0"/>
              </a:spcAft>
              <a:buClr>
                <a:schemeClr val="lt1"/>
              </a:buClr>
              <a:buSzPts val="1400"/>
              <a:buNone/>
              <a:defRPr sz="1400" b="0" cap="none">
                <a:solidFill>
                  <a:schemeClr val="lt1"/>
                </a:solidFill>
                <a:latin typeface="Source Sans Pro"/>
                <a:ea typeface="Source Sans Pro"/>
                <a:cs typeface="Source Sans Pro"/>
                <a:sym typeface="Source Sans Pro"/>
              </a:defRPr>
            </a:lvl1pPr>
            <a:lvl2pPr marL="914400" lvl="1" indent="-228600" algn="l">
              <a:lnSpc>
                <a:spcPct val="110000"/>
              </a:lnSpc>
              <a:spcBef>
                <a:spcPts val="800"/>
              </a:spcBef>
              <a:spcAft>
                <a:spcPts val="0"/>
              </a:spcAft>
              <a:buClr>
                <a:schemeClr val="lt1"/>
              </a:buClr>
              <a:buSzPts val="2000"/>
              <a:buNone/>
              <a:defRPr sz="2000" b="1"/>
            </a:lvl2pPr>
            <a:lvl3pPr marL="1371600" lvl="2" indent="-228600" algn="l">
              <a:lnSpc>
                <a:spcPct val="110000"/>
              </a:lnSpc>
              <a:spcBef>
                <a:spcPts val="800"/>
              </a:spcBef>
              <a:spcAft>
                <a:spcPts val="0"/>
              </a:spcAft>
              <a:buClr>
                <a:schemeClr val="lt1"/>
              </a:buClr>
              <a:buSzPts val="1800"/>
              <a:buNone/>
              <a:defRPr sz="1800" b="1"/>
            </a:lvl3pPr>
            <a:lvl4pPr marL="1828800" lvl="3" indent="-228600" algn="l">
              <a:lnSpc>
                <a:spcPct val="110000"/>
              </a:lnSpc>
              <a:spcBef>
                <a:spcPts val="800"/>
              </a:spcBef>
              <a:spcAft>
                <a:spcPts val="0"/>
              </a:spcAft>
              <a:buClr>
                <a:schemeClr val="lt1"/>
              </a:buClr>
              <a:buSzPts val="1600"/>
              <a:buNone/>
              <a:defRPr sz="1600" b="1"/>
            </a:lvl4pPr>
            <a:lvl5pPr marL="2286000" lvl="4" indent="-228600" algn="l">
              <a:lnSpc>
                <a:spcPct val="110000"/>
              </a:lnSpc>
              <a:spcBef>
                <a:spcPts val="800"/>
              </a:spcBef>
              <a:spcAft>
                <a:spcPts val="0"/>
              </a:spcAft>
              <a:buClr>
                <a:schemeClr val="lt1"/>
              </a:buClr>
              <a:buSzPts val="1600"/>
              <a:buNone/>
              <a:defRPr sz="1600" b="1"/>
            </a:lvl5pPr>
            <a:lvl6pPr marL="2743200" lvl="5" indent="-228600" algn="l">
              <a:lnSpc>
                <a:spcPct val="90000"/>
              </a:lnSpc>
              <a:spcBef>
                <a:spcPts val="8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4" name="Google Shape;64;p6"/>
          <p:cNvSpPr txBox="1">
            <a:spLocks noGrp="1"/>
          </p:cNvSpPr>
          <p:nvPr>
            <p:ph type="body" idx="2"/>
          </p:nvPr>
        </p:nvSpPr>
        <p:spPr>
          <a:xfrm>
            <a:off x="550863" y="2577270"/>
            <a:ext cx="5429114" cy="3515555"/>
          </a:xfrm>
          <a:prstGeom prst="rect">
            <a:avLst/>
          </a:prstGeom>
          <a:noFill/>
          <a:ln>
            <a:noFill/>
          </a:ln>
        </p:spPr>
        <p:txBody>
          <a:bodyPr spcFirstLastPara="1" wrap="square" lIns="0" tIns="0" rIns="0" bIns="0" anchor="t" anchorCtr="0">
            <a:normAutofit/>
          </a:bodyPr>
          <a:lstStyle>
            <a:lvl1pPr marL="457200" lvl="0" indent="-342900" algn="l">
              <a:lnSpc>
                <a:spcPct val="110000"/>
              </a:lnSpc>
              <a:spcBef>
                <a:spcPts val="1000"/>
              </a:spcBef>
              <a:spcAft>
                <a:spcPts val="0"/>
              </a:spcAft>
              <a:buClr>
                <a:schemeClr val="lt1"/>
              </a:buClr>
              <a:buSzPts val="1800"/>
              <a:buChar char="•"/>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6"/>
          <p:cNvSpPr txBox="1">
            <a:spLocks noGrp="1"/>
          </p:cNvSpPr>
          <p:nvPr>
            <p:ph type="body" idx="3"/>
          </p:nvPr>
        </p:nvSpPr>
        <p:spPr>
          <a:xfrm>
            <a:off x="6212024" y="1881275"/>
            <a:ext cx="5436392" cy="535354"/>
          </a:xfrm>
          <a:prstGeom prst="rect">
            <a:avLst/>
          </a:prstGeom>
          <a:noFill/>
          <a:ln>
            <a:noFill/>
          </a:ln>
        </p:spPr>
        <p:txBody>
          <a:bodyPr spcFirstLastPara="1" wrap="square" lIns="0" tIns="0" rIns="0" bIns="0" anchor="b" anchorCtr="0">
            <a:normAutofit/>
          </a:bodyPr>
          <a:lstStyle>
            <a:lvl1pPr marL="457200" lvl="0" indent="-317500" algn="l">
              <a:lnSpc>
                <a:spcPct val="110000"/>
              </a:lnSpc>
              <a:spcBef>
                <a:spcPts val="1000"/>
              </a:spcBef>
              <a:spcAft>
                <a:spcPts val="0"/>
              </a:spcAft>
              <a:buClr>
                <a:schemeClr val="lt1"/>
              </a:buClr>
              <a:buSzPts val="1400"/>
              <a:buChar char="•"/>
              <a:defRPr sz="1400" b="0" cap="none">
                <a:solidFill>
                  <a:schemeClr val="lt1"/>
                </a:solidFill>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6" name="Google Shape;66;p6"/>
          <p:cNvSpPr txBox="1">
            <a:spLocks noGrp="1"/>
          </p:cNvSpPr>
          <p:nvPr>
            <p:ph type="body" idx="4"/>
          </p:nvPr>
        </p:nvSpPr>
        <p:spPr>
          <a:xfrm>
            <a:off x="6212023" y="2577270"/>
            <a:ext cx="5436391" cy="3515555"/>
          </a:xfrm>
          <a:prstGeom prst="rect">
            <a:avLst/>
          </a:prstGeom>
          <a:noFill/>
          <a:ln>
            <a:noFill/>
          </a:ln>
        </p:spPr>
        <p:txBody>
          <a:bodyPr spcFirstLastPara="1" wrap="square" lIns="0" tIns="0" rIns="0" bIns="0" anchor="t" anchorCtr="0">
            <a:normAutofit/>
          </a:bodyPr>
          <a:lstStyle>
            <a:lvl1pPr marL="457200" lvl="0" indent="-342900" algn="l">
              <a:lnSpc>
                <a:spcPct val="110000"/>
              </a:lnSpc>
              <a:spcBef>
                <a:spcPts val="1000"/>
              </a:spcBef>
              <a:spcAft>
                <a:spcPts val="0"/>
              </a:spcAft>
              <a:buClr>
                <a:schemeClr val="lt1"/>
              </a:buClr>
              <a:buSzPts val="1800"/>
              <a:buChar char="•"/>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7" name="Google Shape;67;p6"/>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6"/>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6"/>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7"/>
          <p:cNvSpPr txBox="1">
            <a:spLocks noGrp="1"/>
          </p:cNvSpPr>
          <p:nvPr>
            <p:ph type="title"/>
          </p:nvPr>
        </p:nvSpPr>
        <p:spPr>
          <a:xfrm>
            <a:off x="3359149" y="550799"/>
            <a:ext cx="8283313" cy="5542025"/>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chemeClr val="lt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7"/>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7"/>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7"/>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7"/>
          <p:cNvSpPr/>
          <p:nvPr/>
        </p:nvSpPr>
        <p:spPr>
          <a:xfrm rot="8100000" flipH="1">
            <a:off x="-410727" y="3958416"/>
            <a:ext cx="3536330" cy="1853969"/>
          </a:xfrm>
          <a:custGeom>
            <a:avLst/>
            <a:gdLst/>
            <a:ahLst/>
            <a:cxnLst/>
            <a:rect l="l" t="t" r="r" b="b"/>
            <a:pathLst>
              <a:path w="3536330" h="1853969" extrusionOk="0">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a:gsLst>
              <a:gs pos="0">
                <a:srgbClr val="522E3B"/>
              </a:gs>
              <a:gs pos="31000">
                <a:srgbClr val="522E3B"/>
              </a:gs>
              <a:gs pos="97000">
                <a:schemeClr val="dk2"/>
              </a:gs>
              <a:gs pos="100000">
                <a:schemeClr val="dk2"/>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76" name="Google Shape;76;p7"/>
          <p:cNvSpPr/>
          <p:nvPr/>
        </p:nvSpPr>
        <p:spPr>
          <a:xfrm rot="8100000" flipH="1">
            <a:off x="-481151" y="3649708"/>
            <a:ext cx="3478701" cy="2164843"/>
          </a:xfrm>
          <a:custGeom>
            <a:avLst/>
            <a:gdLst/>
            <a:ahLst/>
            <a:cxnLst/>
            <a:rect l="l" t="t" r="r" b="b"/>
            <a:pathLst>
              <a:path w="3478701" h="2164843" extrusionOk="0">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rgbClr val="B2788B">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77" name="Google Shape;77;p7"/>
          <p:cNvSpPr/>
          <p:nvPr/>
        </p:nvSpPr>
        <p:spPr>
          <a:xfrm rot="2700000" flipH="1">
            <a:off x="1512277" y="2840042"/>
            <a:ext cx="214196" cy="933178"/>
          </a:xfrm>
          <a:prstGeom prst="ellipse">
            <a:avLst/>
          </a:prstGeom>
          <a:solidFill>
            <a:srgbClr val="522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78" name="Google Shape;78;p7"/>
          <p:cNvSpPr/>
          <p:nvPr/>
        </p:nvSpPr>
        <p:spPr>
          <a:xfrm>
            <a:off x="1780661" y="385236"/>
            <a:ext cx="1080000" cy="1080000"/>
          </a:xfrm>
          <a:prstGeom prst="ellipse">
            <a:avLst/>
          </a:prstGeom>
          <a:gradFill>
            <a:gsLst>
              <a:gs pos="0">
                <a:schemeClr val="dk2"/>
              </a:gs>
              <a:gs pos="60000">
                <a:schemeClr val="dk2"/>
              </a:gs>
              <a:gs pos="100000">
                <a:srgbClr val="B2788B"/>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grpSp>
        <p:nvGrpSpPr>
          <p:cNvPr id="79" name="Google Shape;79;p7"/>
          <p:cNvGrpSpPr/>
          <p:nvPr/>
        </p:nvGrpSpPr>
        <p:grpSpPr>
          <a:xfrm>
            <a:off x="509106" y="1383159"/>
            <a:ext cx="897877" cy="934082"/>
            <a:chOff x="5129684" y="1232940"/>
            <a:chExt cx="897877" cy="934082"/>
          </a:xfrm>
        </p:grpSpPr>
        <p:sp>
          <p:nvSpPr>
            <p:cNvPr id="80" name="Google Shape;80;p7"/>
            <p:cNvSpPr/>
            <p:nvPr/>
          </p:nvSpPr>
          <p:spPr>
            <a:xfrm rot="1800000">
              <a:off x="5356930" y="1363788"/>
              <a:ext cx="621086" cy="364601"/>
            </a:xfrm>
            <a:custGeom>
              <a:avLst/>
              <a:gdLst/>
              <a:ahLst/>
              <a:cxnLst/>
              <a:rect l="l" t="t" r="r" b="b"/>
              <a:pathLst>
                <a:path w="540" h="317" extrusionOk="0">
                  <a:moveTo>
                    <a:pt x="266" y="0"/>
                  </a:moveTo>
                  <a:lnTo>
                    <a:pt x="0" y="158"/>
                  </a:lnTo>
                  <a:lnTo>
                    <a:pt x="266" y="317"/>
                  </a:lnTo>
                  <a:lnTo>
                    <a:pt x="540" y="158"/>
                  </a:lnTo>
                  <a:lnTo>
                    <a:pt x="266" y="0"/>
                  </a:lnTo>
                  <a:close/>
                </a:path>
              </a:pathLst>
            </a:custGeom>
            <a:gradFill>
              <a:gsLst>
                <a:gs pos="0">
                  <a:srgbClr val="522E3B">
                    <a:alpha val="20000"/>
                  </a:srgbClr>
                </a:gs>
                <a:gs pos="20000">
                  <a:srgbClr val="522E3B">
                    <a:alpha val="20000"/>
                  </a:srgbClr>
                </a:gs>
                <a:gs pos="100000">
                  <a:srgbClr val="E4D366">
                    <a:alpha val="2000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81" name="Google Shape;81;p7"/>
            <p:cNvSpPr/>
            <p:nvPr/>
          </p:nvSpPr>
          <p:spPr>
            <a:xfrm rot="1800000">
              <a:off x="5243759" y="1430747"/>
              <a:ext cx="305942" cy="538275"/>
            </a:xfrm>
            <a:custGeom>
              <a:avLst/>
              <a:gdLst/>
              <a:ahLst/>
              <a:cxnLst/>
              <a:rect l="l" t="t" r="r" b="b"/>
              <a:pathLst>
                <a:path w="266" h="468" extrusionOk="0">
                  <a:moveTo>
                    <a:pt x="266" y="468"/>
                  </a:moveTo>
                  <a:lnTo>
                    <a:pt x="0" y="310"/>
                  </a:lnTo>
                  <a:lnTo>
                    <a:pt x="0" y="310"/>
                  </a:lnTo>
                  <a:lnTo>
                    <a:pt x="0" y="0"/>
                  </a:lnTo>
                  <a:lnTo>
                    <a:pt x="0" y="0"/>
                  </a:lnTo>
                  <a:lnTo>
                    <a:pt x="266" y="159"/>
                  </a:lnTo>
                  <a:lnTo>
                    <a:pt x="266" y="468"/>
                  </a:lnTo>
                  <a:close/>
                </a:path>
              </a:pathLst>
            </a:custGeom>
            <a:gradFill>
              <a:gsLst>
                <a:gs pos="0">
                  <a:srgbClr val="522E3B">
                    <a:alpha val="20000"/>
                  </a:srgbClr>
                </a:gs>
                <a:gs pos="20000">
                  <a:srgbClr val="522E3B">
                    <a:alpha val="20000"/>
                  </a:srgbClr>
                </a:gs>
                <a:gs pos="100000">
                  <a:srgbClr val="E4D366">
                    <a:alpha val="20000"/>
                  </a:srgbClr>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82" name="Google Shape;82;p7"/>
            <p:cNvSpPr/>
            <p:nvPr/>
          </p:nvSpPr>
          <p:spPr>
            <a:xfrm rot="1800000">
              <a:off x="5508097" y="1586019"/>
              <a:ext cx="315144" cy="538275"/>
            </a:xfrm>
            <a:custGeom>
              <a:avLst/>
              <a:gdLst/>
              <a:ahLst/>
              <a:cxnLst/>
              <a:rect l="l" t="t" r="r" b="b"/>
              <a:pathLst>
                <a:path w="274" h="468" extrusionOk="0">
                  <a:moveTo>
                    <a:pt x="274" y="0"/>
                  </a:moveTo>
                  <a:lnTo>
                    <a:pt x="274" y="310"/>
                  </a:lnTo>
                  <a:lnTo>
                    <a:pt x="274" y="310"/>
                  </a:lnTo>
                  <a:lnTo>
                    <a:pt x="0" y="468"/>
                  </a:lnTo>
                  <a:lnTo>
                    <a:pt x="0" y="159"/>
                  </a:lnTo>
                  <a:lnTo>
                    <a:pt x="274" y="0"/>
                  </a:lnTo>
                  <a:lnTo>
                    <a:pt x="274" y="0"/>
                  </a:lnTo>
                  <a:close/>
                </a:path>
              </a:pathLst>
            </a:custGeom>
            <a:gradFill>
              <a:gsLst>
                <a:gs pos="0">
                  <a:srgbClr val="522E3B">
                    <a:alpha val="20000"/>
                  </a:srgbClr>
                </a:gs>
                <a:gs pos="20000">
                  <a:srgbClr val="522E3B">
                    <a:alpha val="20000"/>
                  </a:srgbClr>
                </a:gs>
                <a:gs pos="100000">
                  <a:srgbClr val="E4D366">
                    <a:alpha val="20000"/>
                  </a:srgbClr>
                </a:gs>
              </a:gsLst>
              <a:lin ang="18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8"/>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7"/>
        <p:cNvGrpSpPr/>
        <p:nvPr/>
      </p:nvGrpSpPr>
      <p:grpSpPr>
        <a:xfrm>
          <a:off x="0" y="0"/>
          <a:ext cx="0" cy="0"/>
          <a:chOff x="0" y="0"/>
          <a:chExt cx="0" cy="0"/>
        </a:xfrm>
      </p:grpSpPr>
      <p:grpSp>
        <p:nvGrpSpPr>
          <p:cNvPr id="88" name="Google Shape;88;p9"/>
          <p:cNvGrpSpPr/>
          <p:nvPr/>
        </p:nvGrpSpPr>
        <p:grpSpPr>
          <a:xfrm>
            <a:off x="4752748" y="4823504"/>
            <a:ext cx="1656714" cy="1656714"/>
            <a:chOff x="2481534" y="2139594"/>
            <a:chExt cx="1656714" cy="1656714"/>
          </a:xfrm>
        </p:grpSpPr>
        <p:sp>
          <p:nvSpPr>
            <p:cNvPr id="89" name="Google Shape;89;p9"/>
            <p:cNvSpPr/>
            <p:nvPr/>
          </p:nvSpPr>
          <p:spPr>
            <a:xfrm rot="2700000">
              <a:off x="2769891" y="2336477"/>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522E3B"/>
                </a:gs>
                <a:gs pos="30000">
                  <a:srgbClr val="522E3B"/>
                </a:gs>
                <a:gs pos="40000">
                  <a:srgbClr val="7B4657"/>
                </a:gs>
                <a:gs pos="60000">
                  <a:srgbClr val="522E3B"/>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90" name="Google Shape;90;p9"/>
            <p:cNvSpPr/>
            <p:nvPr/>
          </p:nvSpPr>
          <p:spPr>
            <a:xfrm rot="8100000">
              <a:off x="2784291" y="2683551"/>
              <a:ext cx="540000" cy="1080000"/>
            </a:xfrm>
            <a:prstGeom prst="ellipse">
              <a:avLst/>
            </a:prstGeom>
            <a:gradFill>
              <a:gsLst>
                <a:gs pos="0">
                  <a:srgbClr val="452731"/>
                </a:gs>
                <a:gs pos="50000">
                  <a:srgbClr val="452731"/>
                </a:gs>
                <a:gs pos="100000">
                  <a:srgbClr val="522E3B"/>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grpSp>
      <p:sp>
        <p:nvSpPr>
          <p:cNvPr id="91" name="Google Shape;91;p9"/>
          <p:cNvSpPr txBox="1">
            <a:spLocks noGrp="1"/>
          </p:cNvSpPr>
          <p:nvPr>
            <p:ph type="title"/>
          </p:nvPr>
        </p:nvSpPr>
        <p:spPr>
          <a:xfrm>
            <a:off x="550863" y="549275"/>
            <a:ext cx="11090275" cy="984885"/>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9"/>
          <p:cNvSpPr txBox="1">
            <a:spLocks noGrp="1"/>
          </p:cNvSpPr>
          <p:nvPr>
            <p:ph type="body" idx="1"/>
          </p:nvPr>
        </p:nvSpPr>
        <p:spPr>
          <a:xfrm>
            <a:off x="4295775" y="1750060"/>
            <a:ext cx="7345362" cy="4342765"/>
          </a:xfrm>
          <a:prstGeom prst="rect">
            <a:avLst/>
          </a:prstGeom>
          <a:noFill/>
          <a:ln>
            <a:noFill/>
          </a:ln>
        </p:spPr>
        <p:txBody>
          <a:bodyPr spcFirstLastPara="1" wrap="square" lIns="0" tIns="0" rIns="0" bIns="0" anchor="t" anchorCtr="0">
            <a:normAutofit/>
          </a:bodyPr>
          <a:lstStyle>
            <a:lvl1pPr marL="457200" lvl="0" indent="-330200" algn="l">
              <a:lnSpc>
                <a:spcPct val="110000"/>
              </a:lnSpc>
              <a:spcBef>
                <a:spcPts val="1000"/>
              </a:spcBef>
              <a:spcAft>
                <a:spcPts val="0"/>
              </a:spcAft>
              <a:buClr>
                <a:schemeClr val="lt1"/>
              </a:buClr>
              <a:buSzPts val="1600"/>
              <a:buChar char="•"/>
              <a:defRPr sz="1600"/>
            </a:lvl1pPr>
            <a:lvl2pPr marL="914400" lvl="1" indent="-330200" algn="l">
              <a:lnSpc>
                <a:spcPct val="110000"/>
              </a:lnSpc>
              <a:spcBef>
                <a:spcPts val="800"/>
              </a:spcBef>
              <a:spcAft>
                <a:spcPts val="0"/>
              </a:spcAft>
              <a:buClr>
                <a:schemeClr val="lt1"/>
              </a:buClr>
              <a:buSzPts val="1600"/>
              <a:buChar char="•"/>
              <a:defRPr sz="1600"/>
            </a:lvl2pPr>
            <a:lvl3pPr marL="1371600" lvl="2" indent="-330200" algn="l">
              <a:lnSpc>
                <a:spcPct val="110000"/>
              </a:lnSpc>
              <a:spcBef>
                <a:spcPts val="800"/>
              </a:spcBef>
              <a:spcAft>
                <a:spcPts val="0"/>
              </a:spcAft>
              <a:buClr>
                <a:schemeClr val="lt1"/>
              </a:buClr>
              <a:buSzPts val="1600"/>
              <a:buChar char="•"/>
              <a:defRPr sz="1600"/>
            </a:lvl3pPr>
            <a:lvl4pPr marL="1828800" lvl="3" indent="-330200" algn="l">
              <a:lnSpc>
                <a:spcPct val="110000"/>
              </a:lnSpc>
              <a:spcBef>
                <a:spcPts val="800"/>
              </a:spcBef>
              <a:spcAft>
                <a:spcPts val="0"/>
              </a:spcAft>
              <a:buClr>
                <a:schemeClr val="lt1"/>
              </a:buClr>
              <a:buSzPts val="1600"/>
              <a:buChar char="•"/>
              <a:defRPr sz="1600"/>
            </a:lvl4pPr>
            <a:lvl5pPr marL="2286000" lvl="4" indent="-330200" algn="l">
              <a:lnSpc>
                <a:spcPct val="110000"/>
              </a:lnSpc>
              <a:spcBef>
                <a:spcPts val="800"/>
              </a:spcBef>
              <a:spcAft>
                <a:spcPts val="0"/>
              </a:spcAft>
              <a:buClr>
                <a:schemeClr val="lt1"/>
              </a:buClr>
              <a:buSzPts val="1600"/>
              <a:buChar char="•"/>
              <a:defRPr sz="1600"/>
            </a:lvl5pPr>
            <a:lvl6pPr marL="2743200" lvl="5" indent="-355600" algn="l">
              <a:lnSpc>
                <a:spcPct val="90000"/>
              </a:lnSpc>
              <a:spcBef>
                <a:spcPts val="8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93" name="Google Shape;93;p9"/>
          <p:cNvSpPr txBox="1">
            <a:spLocks noGrp="1"/>
          </p:cNvSpPr>
          <p:nvPr>
            <p:ph type="body" idx="2"/>
          </p:nvPr>
        </p:nvSpPr>
        <p:spPr>
          <a:xfrm>
            <a:off x="550863" y="1750060"/>
            <a:ext cx="3565525" cy="434276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1000"/>
              </a:spcBef>
              <a:spcAft>
                <a:spcPts val="0"/>
              </a:spcAft>
              <a:buClr>
                <a:schemeClr val="lt1"/>
              </a:buClr>
              <a:buSzPts val="1600"/>
              <a:buNone/>
              <a:defRPr sz="1600"/>
            </a:lvl1pPr>
            <a:lvl2pPr marL="914400" lvl="1" indent="-228600" algn="l">
              <a:lnSpc>
                <a:spcPct val="110000"/>
              </a:lnSpc>
              <a:spcBef>
                <a:spcPts val="800"/>
              </a:spcBef>
              <a:spcAft>
                <a:spcPts val="0"/>
              </a:spcAft>
              <a:buClr>
                <a:schemeClr val="lt1"/>
              </a:buClr>
              <a:buSzPts val="1400"/>
              <a:buNone/>
              <a:defRPr sz="1400"/>
            </a:lvl2pPr>
            <a:lvl3pPr marL="1371600" lvl="2" indent="-228600" algn="l">
              <a:lnSpc>
                <a:spcPct val="110000"/>
              </a:lnSpc>
              <a:spcBef>
                <a:spcPts val="800"/>
              </a:spcBef>
              <a:spcAft>
                <a:spcPts val="0"/>
              </a:spcAft>
              <a:buClr>
                <a:schemeClr val="lt1"/>
              </a:buClr>
              <a:buSzPts val="1200"/>
              <a:buNone/>
              <a:defRPr sz="1200"/>
            </a:lvl3pPr>
            <a:lvl4pPr marL="1828800" lvl="3" indent="-228600" algn="l">
              <a:lnSpc>
                <a:spcPct val="110000"/>
              </a:lnSpc>
              <a:spcBef>
                <a:spcPts val="800"/>
              </a:spcBef>
              <a:spcAft>
                <a:spcPts val="0"/>
              </a:spcAft>
              <a:buClr>
                <a:schemeClr val="lt1"/>
              </a:buClr>
              <a:buSzPts val="1000"/>
              <a:buNone/>
              <a:defRPr sz="1000"/>
            </a:lvl4pPr>
            <a:lvl5pPr marL="2286000" lvl="4" indent="-228600" algn="l">
              <a:lnSpc>
                <a:spcPct val="110000"/>
              </a:lnSpc>
              <a:spcBef>
                <a:spcPts val="800"/>
              </a:spcBef>
              <a:spcAft>
                <a:spcPts val="0"/>
              </a:spcAft>
              <a:buClr>
                <a:schemeClr val="lt1"/>
              </a:buClr>
              <a:buSzPts val="1000"/>
              <a:buNone/>
              <a:defRPr sz="1000"/>
            </a:lvl5pPr>
            <a:lvl6pPr marL="2743200" lvl="5" indent="-228600" algn="l">
              <a:lnSpc>
                <a:spcPct val="90000"/>
              </a:lnSpc>
              <a:spcBef>
                <a:spcPts val="8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4" name="Google Shape;94;p9"/>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9"/>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9"/>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7"/>
        <p:cNvGrpSpPr/>
        <p:nvPr/>
      </p:nvGrpSpPr>
      <p:grpSpPr>
        <a:xfrm>
          <a:off x="0" y="0"/>
          <a:ext cx="0" cy="0"/>
          <a:chOff x="0" y="0"/>
          <a:chExt cx="0" cy="0"/>
        </a:xfrm>
      </p:grpSpPr>
      <p:grpSp>
        <p:nvGrpSpPr>
          <p:cNvPr id="98" name="Google Shape;98;p10"/>
          <p:cNvGrpSpPr/>
          <p:nvPr/>
        </p:nvGrpSpPr>
        <p:grpSpPr>
          <a:xfrm>
            <a:off x="220889" y="4984670"/>
            <a:ext cx="897877" cy="934082"/>
            <a:chOff x="5129684" y="1232940"/>
            <a:chExt cx="897877" cy="934082"/>
          </a:xfrm>
        </p:grpSpPr>
        <p:sp>
          <p:nvSpPr>
            <p:cNvPr id="99" name="Google Shape;99;p10"/>
            <p:cNvSpPr/>
            <p:nvPr/>
          </p:nvSpPr>
          <p:spPr>
            <a:xfrm rot="1800000">
              <a:off x="5356930" y="1363788"/>
              <a:ext cx="621086" cy="364601"/>
            </a:xfrm>
            <a:custGeom>
              <a:avLst/>
              <a:gdLst/>
              <a:ahLst/>
              <a:cxnLst/>
              <a:rect l="l" t="t" r="r" b="b"/>
              <a:pathLst>
                <a:path w="540" h="317" extrusionOk="0">
                  <a:moveTo>
                    <a:pt x="266" y="0"/>
                  </a:moveTo>
                  <a:lnTo>
                    <a:pt x="0" y="158"/>
                  </a:lnTo>
                  <a:lnTo>
                    <a:pt x="266" y="317"/>
                  </a:lnTo>
                  <a:lnTo>
                    <a:pt x="540" y="158"/>
                  </a:lnTo>
                  <a:lnTo>
                    <a:pt x="266" y="0"/>
                  </a:lnTo>
                  <a:close/>
                </a:path>
              </a:pathLst>
            </a:custGeom>
            <a:gradFill>
              <a:gsLst>
                <a:gs pos="0">
                  <a:srgbClr val="522E3B">
                    <a:alpha val="20000"/>
                  </a:srgbClr>
                </a:gs>
                <a:gs pos="20000">
                  <a:srgbClr val="522E3B">
                    <a:alpha val="20000"/>
                  </a:srgbClr>
                </a:gs>
                <a:gs pos="100000">
                  <a:srgbClr val="E4D366">
                    <a:alpha val="2000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100" name="Google Shape;100;p10"/>
            <p:cNvSpPr/>
            <p:nvPr/>
          </p:nvSpPr>
          <p:spPr>
            <a:xfrm rot="1800000">
              <a:off x="5243759" y="1430747"/>
              <a:ext cx="305942" cy="538275"/>
            </a:xfrm>
            <a:custGeom>
              <a:avLst/>
              <a:gdLst/>
              <a:ahLst/>
              <a:cxnLst/>
              <a:rect l="l" t="t" r="r" b="b"/>
              <a:pathLst>
                <a:path w="266" h="468" extrusionOk="0">
                  <a:moveTo>
                    <a:pt x="266" y="468"/>
                  </a:moveTo>
                  <a:lnTo>
                    <a:pt x="0" y="310"/>
                  </a:lnTo>
                  <a:lnTo>
                    <a:pt x="0" y="310"/>
                  </a:lnTo>
                  <a:lnTo>
                    <a:pt x="0" y="0"/>
                  </a:lnTo>
                  <a:lnTo>
                    <a:pt x="0" y="0"/>
                  </a:lnTo>
                  <a:lnTo>
                    <a:pt x="266" y="159"/>
                  </a:lnTo>
                  <a:lnTo>
                    <a:pt x="266" y="468"/>
                  </a:lnTo>
                  <a:close/>
                </a:path>
              </a:pathLst>
            </a:custGeom>
            <a:gradFill>
              <a:gsLst>
                <a:gs pos="0">
                  <a:srgbClr val="522E3B">
                    <a:alpha val="20000"/>
                  </a:srgbClr>
                </a:gs>
                <a:gs pos="20000">
                  <a:srgbClr val="522E3B">
                    <a:alpha val="20000"/>
                  </a:srgbClr>
                </a:gs>
                <a:gs pos="100000">
                  <a:srgbClr val="E4D366">
                    <a:alpha val="20000"/>
                  </a:srgbClr>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101" name="Google Shape;101;p10"/>
            <p:cNvSpPr/>
            <p:nvPr/>
          </p:nvSpPr>
          <p:spPr>
            <a:xfrm rot="1800000">
              <a:off x="5508097" y="1586019"/>
              <a:ext cx="315144" cy="538275"/>
            </a:xfrm>
            <a:custGeom>
              <a:avLst/>
              <a:gdLst/>
              <a:ahLst/>
              <a:cxnLst/>
              <a:rect l="l" t="t" r="r" b="b"/>
              <a:pathLst>
                <a:path w="274" h="468" extrusionOk="0">
                  <a:moveTo>
                    <a:pt x="274" y="0"/>
                  </a:moveTo>
                  <a:lnTo>
                    <a:pt x="274" y="310"/>
                  </a:lnTo>
                  <a:lnTo>
                    <a:pt x="274" y="310"/>
                  </a:lnTo>
                  <a:lnTo>
                    <a:pt x="0" y="468"/>
                  </a:lnTo>
                  <a:lnTo>
                    <a:pt x="0" y="159"/>
                  </a:lnTo>
                  <a:lnTo>
                    <a:pt x="274" y="0"/>
                  </a:lnTo>
                  <a:lnTo>
                    <a:pt x="274" y="0"/>
                  </a:lnTo>
                  <a:close/>
                </a:path>
              </a:pathLst>
            </a:custGeom>
            <a:gradFill>
              <a:gsLst>
                <a:gs pos="0">
                  <a:srgbClr val="522E3B">
                    <a:alpha val="20000"/>
                  </a:srgbClr>
                </a:gs>
                <a:gs pos="20000">
                  <a:srgbClr val="522E3B">
                    <a:alpha val="20000"/>
                  </a:srgbClr>
                </a:gs>
                <a:gs pos="100000">
                  <a:srgbClr val="E4D366">
                    <a:alpha val="20000"/>
                  </a:srgbClr>
                </a:gs>
              </a:gsLst>
              <a:lin ang="18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grpSp>
      <p:sp>
        <p:nvSpPr>
          <p:cNvPr id="102" name="Google Shape;102;p10"/>
          <p:cNvSpPr txBox="1">
            <a:spLocks noGrp="1"/>
          </p:cNvSpPr>
          <p:nvPr>
            <p:ph type="title"/>
          </p:nvPr>
        </p:nvSpPr>
        <p:spPr>
          <a:xfrm>
            <a:off x="550863" y="575409"/>
            <a:ext cx="4500562" cy="984885"/>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0"/>
          <p:cNvSpPr>
            <a:spLocks noGrp="1"/>
          </p:cNvSpPr>
          <p:nvPr>
            <p:ph type="pic" idx="2"/>
          </p:nvPr>
        </p:nvSpPr>
        <p:spPr>
          <a:xfrm>
            <a:off x="5267324" y="575409"/>
            <a:ext cx="6373813" cy="5733316"/>
          </a:xfrm>
          <a:prstGeom prst="rect">
            <a:avLst/>
          </a:prstGeom>
          <a:noFill/>
          <a:ln>
            <a:noFill/>
          </a:ln>
        </p:spPr>
      </p:sp>
      <p:sp>
        <p:nvSpPr>
          <p:cNvPr id="104" name="Google Shape;104;p10"/>
          <p:cNvSpPr txBox="1">
            <a:spLocks noGrp="1"/>
          </p:cNvSpPr>
          <p:nvPr>
            <p:ph type="body" idx="1"/>
          </p:nvPr>
        </p:nvSpPr>
        <p:spPr>
          <a:xfrm>
            <a:off x="550863" y="1776195"/>
            <a:ext cx="4500562" cy="4532530"/>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1000"/>
              </a:spcBef>
              <a:spcAft>
                <a:spcPts val="0"/>
              </a:spcAft>
              <a:buClr>
                <a:schemeClr val="lt1"/>
              </a:buClr>
              <a:buSzPts val="1600"/>
              <a:buNone/>
              <a:defRPr sz="1600"/>
            </a:lvl1pPr>
            <a:lvl2pPr marL="914400" lvl="1" indent="-228600" algn="l">
              <a:lnSpc>
                <a:spcPct val="110000"/>
              </a:lnSpc>
              <a:spcBef>
                <a:spcPts val="800"/>
              </a:spcBef>
              <a:spcAft>
                <a:spcPts val="0"/>
              </a:spcAft>
              <a:buClr>
                <a:schemeClr val="lt1"/>
              </a:buClr>
              <a:buSzPts val="1400"/>
              <a:buNone/>
              <a:defRPr sz="1400"/>
            </a:lvl2pPr>
            <a:lvl3pPr marL="1371600" lvl="2" indent="-228600" algn="l">
              <a:lnSpc>
                <a:spcPct val="110000"/>
              </a:lnSpc>
              <a:spcBef>
                <a:spcPts val="800"/>
              </a:spcBef>
              <a:spcAft>
                <a:spcPts val="0"/>
              </a:spcAft>
              <a:buClr>
                <a:schemeClr val="lt1"/>
              </a:buClr>
              <a:buSzPts val="1200"/>
              <a:buNone/>
              <a:defRPr sz="1200"/>
            </a:lvl3pPr>
            <a:lvl4pPr marL="1828800" lvl="3" indent="-228600" algn="l">
              <a:lnSpc>
                <a:spcPct val="110000"/>
              </a:lnSpc>
              <a:spcBef>
                <a:spcPts val="800"/>
              </a:spcBef>
              <a:spcAft>
                <a:spcPts val="0"/>
              </a:spcAft>
              <a:buClr>
                <a:schemeClr val="lt1"/>
              </a:buClr>
              <a:buSzPts val="1000"/>
              <a:buNone/>
              <a:defRPr sz="1000"/>
            </a:lvl4pPr>
            <a:lvl5pPr marL="2286000" lvl="4" indent="-228600" algn="l">
              <a:lnSpc>
                <a:spcPct val="110000"/>
              </a:lnSpc>
              <a:spcBef>
                <a:spcPts val="800"/>
              </a:spcBef>
              <a:spcAft>
                <a:spcPts val="0"/>
              </a:spcAft>
              <a:buClr>
                <a:schemeClr val="lt1"/>
              </a:buClr>
              <a:buSzPts val="1000"/>
              <a:buNone/>
              <a:defRPr sz="1000"/>
            </a:lvl5pPr>
            <a:lvl6pPr marL="2743200" lvl="5" indent="-228600" algn="l">
              <a:lnSpc>
                <a:spcPct val="90000"/>
              </a:lnSpc>
              <a:spcBef>
                <a:spcPts val="8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05" name="Google Shape;105;p10"/>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0"/>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0"/>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50863" y="550800"/>
            <a:ext cx="11090275" cy="1333057"/>
          </a:xfrm>
          <a:prstGeom prst="rect">
            <a:avLst/>
          </a:prstGeom>
          <a:noFill/>
          <a:ln>
            <a:noFill/>
          </a:ln>
        </p:spPr>
        <p:txBody>
          <a:bodyPr spcFirstLastPara="1" wrap="square" lIns="0" tIns="0" rIns="0" bIns="0" anchor="t" anchorCtr="0">
            <a:normAutofit/>
          </a:bodyPr>
          <a:lstStyle>
            <a:lvl1pPr marR="0" lvl="0"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550863" y="2113862"/>
            <a:ext cx="11091600" cy="3978963"/>
          </a:xfrm>
          <a:prstGeom prst="rect">
            <a:avLst/>
          </a:prstGeom>
          <a:noFill/>
          <a:ln>
            <a:noFill/>
          </a:ln>
        </p:spPr>
        <p:txBody>
          <a:bodyPr spcFirstLastPara="1" wrap="square" lIns="0" tIns="0" rIns="0" bIns="0" anchor="t" anchorCtr="0">
            <a:normAutofit/>
          </a:bodyPr>
          <a:lstStyle>
            <a:lvl1pPr marL="457200" marR="0" lvl="0" indent="-355600" algn="l" rtl="0">
              <a:lnSpc>
                <a:spcPct val="110000"/>
              </a:lnSpc>
              <a:spcBef>
                <a:spcPts val="1000"/>
              </a:spcBef>
              <a:spcAft>
                <a:spcPts val="0"/>
              </a:spcAft>
              <a:buClr>
                <a:schemeClr val="lt1"/>
              </a:buClr>
              <a:buSzPts val="2000"/>
              <a:buFont typeface="Arial"/>
              <a:buChar char="•"/>
              <a:defRPr sz="2000" b="0" i="0" u="none" strike="noStrike" cap="none">
                <a:solidFill>
                  <a:schemeClr val="lt1"/>
                </a:solidFill>
                <a:latin typeface="Source Sans Pro"/>
                <a:ea typeface="Source Sans Pro"/>
                <a:cs typeface="Source Sans Pro"/>
                <a:sym typeface="Source Sans Pro"/>
              </a:defRPr>
            </a:lvl1pPr>
            <a:lvl2pPr marL="914400" marR="0" lvl="1"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Source Sans Pro"/>
                <a:ea typeface="Source Sans Pro"/>
                <a:cs typeface="Source Sans Pro"/>
                <a:sym typeface="Source Sans Pro"/>
              </a:defRPr>
            </a:lvl2pPr>
            <a:lvl3pPr marL="1371600" marR="0" lvl="2"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Source Sans Pro"/>
                <a:ea typeface="Source Sans Pro"/>
                <a:cs typeface="Source Sans Pro"/>
                <a:sym typeface="Source Sans Pro"/>
              </a:defRPr>
            </a:lvl3pPr>
            <a:lvl4pPr marL="1828800" marR="0" lvl="3"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Source Sans Pro"/>
                <a:ea typeface="Source Sans Pro"/>
                <a:cs typeface="Source Sans Pro"/>
                <a:sym typeface="Source Sans Pro"/>
              </a:defRPr>
            </a:lvl4pPr>
            <a:lvl5pPr marL="2286000" marR="0" lvl="4"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Source Sans Pro"/>
                <a:ea typeface="Source Sans Pro"/>
                <a:cs typeface="Source Sans Pro"/>
                <a:sym typeface="Source Sans Pro"/>
              </a:defRPr>
            </a:lvl5pPr>
            <a:lvl6pPr marL="2743200" marR="0" lvl="5" indent="-342900" algn="l" rtl="0">
              <a:lnSpc>
                <a:spcPct val="90000"/>
              </a:lnSpc>
              <a:spcBef>
                <a:spcPts val="800"/>
              </a:spcBef>
              <a:spcAft>
                <a:spcPts val="0"/>
              </a:spcAft>
              <a:buClr>
                <a:schemeClr val="lt1"/>
              </a:buClr>
              <a:buSzPts val="1800"/>
              <a:buFont typeface="Arial"/>
              <a:buChar char="•"/>
              <a:defRPr sz="1800" b="0" i="0" u="none" strike="noStrike" cap="none">
                <a:solidFill>
                  <a:schemeClr val="lt1"/>
                </a:solidFill>
                <a:latin typeface="Source Sans Pro"/>
                <a:ea typeface="Source Sans Pro"/>
                <a:cs typeface="Source Sans Pro"/>
                <a:sym typeface="Source Sans Pro"/>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Source Sans Pro"/>
                <a:ea typeface="Source Sans Pro"/>
                <a:cs typeface="Source Sans Pro"/>
                <a:sym typeface="Source Sans Pro"/>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Source Sans Pro"/>
                <a:ea typeface="Source Sans Pro"/>
                <a:cs typeface="Source Sans Pro"/>
                <a:sym typeface="Source Sans Pro"/>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marR="0" lvl="0" algn="l" rtl="0">
              <a:spcBef>
                <a:spcPts val="0"/>
              </a:spcBef>
              <a:spcAft>
                <a:spcPts val="0"/>
              </a:spcAft>
              <a:buSzPts val="1400"/>
              <a:buNone/>
              <a:defRPr sz="900" b="0" i="0" u="none" strike="noStrike" cap="none">
                <a:solidFill>
                  <a:schemeClr val="lt1"/>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9pPr>
          </a:lstStyle>
          <a:p>
            <a:endParaRPr/>
          </a:p>
        </p:txBody>
      </p:sp>
      <p:sp>
        <p:nvSpPr>
          <p:cNvPr id="9" name="Google Shape;9;p1"/>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marR="0" lvl="0" algn="l" rtl="0">
              <a:spcBef>
                <a:spcPts val="0"/>
              </a:spcBef>
              <a:spcAft>
                <a:spcPts val="0"/>
              </a:spcAft>
              <a:buSzPts val="1400"/>
              <a:buNone/>
              <a:defRPr sz="900" b="0" i="0" u="none" strike="noStrike" cap="none">
                <a:solidFill>
                  <a:schemeClr val="lt1"/>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2pPr>
            <a:lvl3pPr marR="0" lvl="2"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3pPr>
            <a:lvl4pPr marR="0" lvl="3"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4pPr>
            <a:lvl5pPr marR="0" lvl="4"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5pPr>
            <a:lvl6pPr marR="0" lvl="5"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6pPr>
            <a:lvl7pPr marR="0" lvl="6"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7pPr>
            <a:lvl8pPr marR="0" lvl="7"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8pPr>
            <a:lvl9pPr marR="0" lvl="8" algn="l" rtl="0">
              <a:spcBef>
                <a:spcPts val="0"/>
              </a:spcBef>
              <a:spcAft>
                <a:spcPts val="0"/>
              </a:spcAft>
              <a:buSzPts val="1400"/>
              <a:buNone/>
              <a:defRPr sz="1800" b="0" i="0" u="none" strike="noStrike" cap="none">
                <a:solidFill>
                  <a:schemeClr val="lt1"/>
                </a:solidFill>
                <a:latin typeface="Source Sans Pro"/>
                <a:ea typeface="Source Sans Pro"/>
                <a:cs typeface="Source Sans Pro"/>
                <a:sym typeface="Source Sans Pro"/>
              </a:defRPr>
            </a:lvl9pPr>
          </a:lstStyle>
          <a:p>
            <a:endParaRPr/>
          </a:p>
        </p:txBody>
      </p:sp>
      <p:sp>
        <p:nvSpPr>
          <p:cNvPr id="10" name="Google Shape;10;p1"/>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marR="0" lvl="0" indent="0" algn="r" rtl="0">
              <a:spcBef>
                <a:spcPts val="0"/>
              </a:spcBef>
              <a:buNone/>
              <a:defRPr sz="900" b="0" i="0" u="none" strike="noStrike" cap="none">
                <a:solidFill>
                  <a:schemeClr val="lt1"/>
                </a:solidFill>
                <a:latin typeface="Source Sans Pro"/>
                <a:ea typeface="Source Sans Pro"/>
                <a:cs typeface="Source Sans Pro"/>
                <a:sym typeface="Source Sans Pro"/>
              </a:defRPr>
            </a:lvl1pPr>
            <a:lvl2pPr marL="0" marR="0" lvl="1" indent="0" algn="r" rtl="0">
              <a:spcBef>
                <a:spcPts val="0"/>
              </a:spcBef>
              <a:buNone/>
              <a:defRPr sz="900" b="0" i="0" u="none" strike="noStrike" cap="none">
                <a:solidFill>
                  <a:schemeClr val="lt1"/>
                </a:solidFill>
                <a:latin typeface="Source Sans Pro"/>
                <a:ea typeface="Source Sans Pro"/>
                <a:cs typeface="Source Sans Pro"/>
                <a:sym typeface="Source Sans Pro"/>
              </a:defRPr>
            </a:lvl2pPr>
            <a:lvl3pPr marL="0" marR="0" lvl="2" indent="0" algn="r" rtl="0">
              <a:spcBef>
                <a:spcPts val="0"/>
              </a:spcBef>
              <a:buNone/>
              <a:defRPr sz="900" b="0" i="0" u="none" strike="noStrike" cap="none">
                <a:solidFill>
                  <a:schemeClr val="lt1"/>
                </a:solidFill>
                <a:latin typeface="Source Sans Pro"/>
                <a:ea typeface="Source Sans Pro"/>
                <a:cs typeface="Source Sans Pro"/>
                <a:sym typeface="Source Sans Pro"/>
              </a:defRPr>
            </a:lvl3pPr>
            <a:lvl4pPr marL="0" marR="0" lvl="3" indent="0" algn="r" rtl="0">
              <a:spcBef>
                <a:spcPts val="0"/>
              </a:spcBef>
              <a:buNone/>
              <a:defRPr sz="900" b="0" i="0" u="none" strike="noStrike" cap="none">
                <a:solidFill>
                  <a:schemeClr val="lt1"/>
                </a:solidFill>
                <a:latin typeface="Source Sans Pro"/>
                <a:ea typeface="Source Sans Pro"/>
                <a:cs typeface="Source Sans Pro"/>
                <a:sym typeface="Source Sans Pro"/>
              </a:defRPr>
            </a:lvl4pPr>
            <a:lvl5pPr marL="0" marR="0" lvl="4" indent="0" algn="r" rtl="0">
              <a:spcBef>
                <a:spcPts val="0"/>
              </a:spcBef>
              <a:buNone/>
              <a:defRPr sz="900" b="0" i="0" u="none" strike="noStrike" cap="none">
                <a:solidFill>
                  <a:schemeClr val="lt1"/>
                </a:solidFill>
                <a:latin typeface="Source Sans Pro"/>
                <a:ea typeface="Source Sans Pro"/>
                <a:cs typeface="Source Sans Pro"/>
                <a:sym typeface="Source Sans Pro"/>
              </a:defRPr>
            </a:lvl5pPr>
            <a:lvl6pPr marL="0" marR="0" lvl="5" indent="0" algn="r" rtl="0">
              <a:spcBef>
                <a:spcPts val="0"/>
              </a:spcBef>
              <a:buNone/>
              <a:defRPr sz="900" b="0" i="0" u="none" strike="noStrike" cap="none">
                <a:solidFill>
                  <a:schemeClr val="lt1"/>
                </a:solidFill>
                <a:latin typeface="Source Sans Pro"/>
                <a:ea typeface="Source Sans Pro"/>
                <a:cs typeface="Source Sans Pro"/>
                <a:sym typeface="Source Sans Pro"/>
              </a:defRPr>
            </a:lvl6pPr>
            <a:lvl7pPr marL="0" marR="0" lvl="6" indent="0" algn="r" rtl="0">
              <a:spcBef>
                <a:spcPts val="0"/>
              </a:spcBef>
              <a:buNone/>
              <a:defRPr sz="900" b="0" i="0" u="none" strike="noStrike" cap="none">
                <a:solidFill>
                  <a:schemeClr val="lt1"/>
                </a:solidFill>
                <a:latin typeface="Source Sans Pro"/>
                <a:ea typeface="Source Sans Pro"/>
                <a:cs typeface="Source Sans Pro"/>
                <a:sym typeface="Source Sans Pro"/>
              </a:defRPr>
            </a:lvl7pPr>
            <a:lvl8pPr marL="0" marR="0" lvl="7" indent="0" algn="r" rtl="0">
              <a:spcBef>
                <a:spcPts val="0"/>
              </a:spcBef>
              <a:buNone/>
              <a:defRPr sz="900" b="0" i="0" u="none" strike="noStrike" cap="none">
                <a:solidFill>
                  <a:schemeClr val="lt1"/>
                </a:solidFill>
                <a:latin typeface="Source Sans Pro"/>
                <a:ea typeface="Source Sans Pro"/>
                <a:cs typeface="Source Sans Pro"/>
                <a:sym typeface="Source Sans Pro"/>
              </a:defRPr>
            </a:lvl8pPr>
            <a:lvl9pPr marL="0" marR="0" lvl="8" indent="0" algn="r" rtl="0">
              <a:spcBef>
                <a:spcPts val="0"/>
              </a:spcBef>
              <a:buNone/>
              <a:defRPr sz="9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3"/>
        <p:cNvGrpSpPr/>
        <p:nvPr/>
      </p:nvGrpSpPr>
      <p:grpSpPr>
        <a:xfrm>
          <a:off x="0" y="0"/>
          <a:ext cx="0" cy="0"/>
          <a:chOff x="0" y="0"/>
          <a:chExt cx="0" cy="0"/>
        </a:xfrm>
      </p:grpSpPr>
      <p:sp>
        <p:nvSpPr>
          <p:cNvPr id="124" name="Google Shape;124;p13"/>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125" name="Google Shape;125;p13"/>
          <p:cNvSpPr txBox="1">
            <a:spLocks noGrp="1"/>
          </p:cNvSpPr>
          <p:nvPr>
            <p:ph type="ctrTitle"/>
          </p:nvPr>
        </p:nvSpPr>
        <p:spPr>
          <a:xfrm>
            <a:off x="550864" y="1051551"/>
            <a:ext cx="3565524" cy="2384898"/>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lt1"/>
              </a:buClr>
              <a:buSzPts val="4100"/>
              <a:buFont typeface="Arial"/>
              <a:buNone/>
            </a:pPr>
            <a:r>
              <a:rPr lang="en-US" sz="4100" dirty="0"/>
              <a:t>NIFTY Hammer!</a:t>
            </a:r>
            <a:endParaRPr dirty="0"/>
          </a:p>
        </p:txBody>
      </p:sp>
      <p:sp>
        <p:nvSpPr>
          <p:cNvPr id="126" name="Google Shape;126;p13"/>
          <p:cNvSpPr txBox="1">
            <a:spLocks noGrp="1"/>
          </p:cNvSpPr>
          <p:nvPr>
            <p:ph type="subTitle" idx="1"/>
          </p:nvPr>
        </p:nvSpPr>
        <p:spPr>
          <a:xfrm>
            <a:off x="550863" y="3569007"/>
            <a:ext cx="3565525" cy="3123703"/>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lt1"/>
              </a:buClr>
              <a:buSzPts val="2000"/>
              <a:buNone/>
            </a:pPr>
            <a:r>
              <a:rPr lang="en-US" sz="2000" dirty="0"/>
              <a:t>WT Home Assignment </a:t>
            </a:r>
          </a:p>
          <a:p>
            <a:pPr marL="0" lvl="0" indent="0" algn="l" rtl="0">
              <a:lnSpc>
                <a:spcPct val="100000"/>
              </a:lnSpc>
              <a:spcBef>
                <a:spcPts val="0"/>
              </a:spcBef>
              <a:spcAft>
                <a:spcPts val="0"/>
              </a:spcAft>
              <a:buClr>
                <a:schemeClr val="lt1"/>
              </a:buClr>
              <a:buSzPts val="2000"/>
              <a:buNone/>
            </a:pPr>
            <a:endParaRPr lang="en-US" sz="2000" dirty="0">
              <a:solidFill>
                <a:schemeClr val="lt1"/>
              </a:solidFill>
            </a:endParaRPr>
          </a:p>
          <a:p>
            <a:pPr marL="0" lvl="0" indent="0" algn="l" rtl="0">
              <a:lnSpc>
                <a:spcPct val="100000"/>
              </a:lnSpc>
              <a:spcBef>
                <a:spcPts val="0"/>
              </a:spcBef>
              <a:spcAft>
                <a:spcPts val="0"/>
              </a:spcAft>
              <a:buClr>
                <a:schemeClr val="lt1"/>
              </a:buClr>
              <a:buSzPts val="2000"/>
              <a:buNone/>
            </a:pPr>
            <a:r>
              <a:rPr lang="en-US" sz="2000" dirty="0">
                <a:solidFill>
                  <a:schemeClr val="lt1"/>
                </a:solidFill>
              </a:rPr>
              <a:t>Shaunak Deshpande </a:t>
            </a:r>
            <a:endParaRPr dirty="0"/>
          </a:p>
          <a:p>
            <a:pPr marL="0" lvl="0" indent="0" algn="l" rtl="0">
              <a:lnSpc>
                <a:spcPct val="100000"/>
              </a:lnSpc>
              <a:spcBef>
                <a:spcPts val="1800"/>
              </a:spcBef>
              <a:spcAft>
                <a:spcPts val="0"/>
              </a:spcAft>
              <a:buClr>
                <a:schemeClr val="lt1"/>
              </a:buClr>
              <a:buSzPts val="2000"/>
              <a:buNone/>
            </a:pPr>
            <a:r>
              <a:rPr lang="en-US" sz="2000" dirty="0"/>
              <a:t>39</a:t>
            </a:r>
            <a:r>
              <a:rPr lang="en-US" sz="2000" dirty="0">
                <a:solidFill>
                  <a:schemeClr val="lt1"/>
                </a:solidFill>
              </a:rPr>
              <a:t> </a:t>
            </a:r>
            <a:r>
              <a:rPr lang="en-US" sz="2000" dirty="0"/>
              <a:t>T</a:t>
            </a:r>
            <a:r>
              <a:rPr lang="en-US" sz="2000" dirty="0">
                <a:solidFill>
                  <a:schemeClr val="lt1"/>
                </a:solidFill>
              </a:rPr>
              <a:t>Y-C I&amp;C</a:t>
            </a:r>
            <a:endParaRPr dirty="0"/>
          </a:p>
          <a:p>
            <a:pPr marL="0" lvl="0" indent="0" algn="l" rtl="0">
              <a:lnSpc>
                <a:spcPct val="100000"/>
              </a:lnSpc>
              <a:spcBef>
                <a:spcPts val="1800"/>
              </a:spcBef>
              <a:spcAft>
                <a:spcPts val="0"/>
              </a:spcAft>
              <a:buClr>
                <a:schemeClr val="lt1"/>
              </a:buClr>
              <a:buSzPts val="2000"/>
              <a:buNone/>
            </a:pPr>
            <a:r>
              <a:rPr lang="en-US" sz="2000" dirty="0">
                <a:solidFill>
                  <a:schemeClr val="lt1"/>
                </a:solidFill>
              </a:rPr>
              <a:t>Batch 2</a:t>
            </a:r>
            <a:endParaRPr dirty="0"/>
          </a:p>
          <a:p>
            <a:pPr marL="0" lvl="0" indent="0" algn="l" rtl="0">
              <a:lnSpc>
                <a:spcPct val="100000"/>
              </a:lnSpc>
              <a:spcBef>
                <a:spcPts val="1800"/>
              </a:spcBef>
              <a:spcAft>
                <a:spcPts val="0"/>
              </a:spcAft>
              <a:buClr>
                <a:schemeClr val="lt1"/>
              </a:buClr>
              <a:buSzPts val="2000"/>
              <a:buNone/>
            </a:pPr>
            <a:r>
              <a:rPr lang="en-US" sz="2000" dirty="0">
                <a:solidFill>
                  <a:schemeClr val="lt1"/>
                </a:solidFill>
              </a:rPr>
              <a:t>11911180</a:t>
            </a:r>
            <a:endParaRPr dirty="0"/>
          </a:p>
          <a:p>
            <a:pPr marL="0" lvl="0" indent="0" algn="l" rtl="0">
              <a:lnSpc>
                <a:spcPct val="100000"/>
              </a:lnSpc>
              <a:spcBef>
                <a:spcPts val="1800"/>
              </a:spcBef>
              <a:spcAft>
                <a:spcPts val="0"/>
              </a:spcAft>
              <a:buClr>
                <a:schemeClr val="lt1"/>
              </a:buClr>
              <a:buSzPts val="2000"/>
              <a:buNone/>
            </a:pPr>
            <a:endParaRPr sz="2000" dirty="0">
              <a:solidFill>
                <a:schemeClr val="lt1"/>
              </a:solidFill>
            </a:endParaRPr>
          </a:p>
          <a:p>
            <a:pPr marL="0" lvl="0" indent="0" algn="l" rtl="0">
              <a:lnSpc>
                <a:spcPct val="100000"/>
              </a:lnSpc>
              <a:spcBef>
                <a:spcPts val="1800"/>
              </a:spcBef>
              <a:spcAft>
                <a:spcPts val="0"/>
              </a:spcAft>
              <a:buClr>
                <a:schemeClr val="lt1"/>
              </a:buClr>
              <a:buSzPts val="2000"/>
              <a:buNone/>
            </a:pPr>
            <a:endParaRPr sz="2000" dirty="0">
              <a:solidFill>
                <a:schemeClr val="lt1"/>
              </a:solidFill>
            </a:endParaRPr>
          </a:p>
          <a:p>
            <a:pPr marL="0" lvl="0" indent="0" algn="l" rtl="0">
              <a:lnSpc>
                <a:spcPct val="100000"/>
              </a:lnSpc>
              <a:spcBef>
                <a:spcPts val="1800"/>
              </a:spcBef>
              <a:spcAft>
                <a:spcPts val="0"/>
              </a:spcAft>
              <a:buClr>
                <a:schemeClr val="lt1"/>
              </a:buClr>
              <a:buSzPts val="2000"/>
              <a:buNone/>
            </a:pPr>
            <a:endParaRPr sz="2000" dirty="0">
              <a:solidFill>
                <a:schemeClr val="lt1"/>
              </a:solidFill>
            </a:endParaRPr>
          </a:p>
        </p:txBody>
      </p:sp>
      <p:grpSp>
        <p:nvGrpSpPr>
          <p:cNvPr id="127" name="Google Shape;127;p13"/>
          <p:cNvGrpSpPr/>
          <p:nvPr/>
        </p:nvGrpSpPr>
        <p:grpSpPr>
          <a:xfrm>
            <a:off x="325473" y="346234"/>
            <a:ext cx="828358" cy="828358"/>
            <a:chOff x="10462537" y="1408249"/>
            <a:chExt cx="828358" cy="828358"/>
          </a:xfrm>
        </p:grpSpPr>
        <p:sp>
          <p:nvSpPr>
            <p:cNvPr id="128" name="Google Shape;128;p13"/>
            <p:cNvSpPr/>
            <p:nvPr/>
          </p:nvSpPr>
          <p:spPr>
            <a:xfrm rot="8100000">
              <a:off x="10606715" y="1506691"/>
              <a:ext cx="540001" cy="631474"/>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522E3B"/>
                </a:gs>
                <a:gs pos="30000">
                  <a:srgbClr val="522E3B"/>
                </a:gs>
                <a:gs pos="40000">
                  <a:srgbClr val="6D3D4F"/>
                </a:gs>
                <a:gs pos="60000">
                  <a:srgbClr val="522E3B"/>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129" name="Google Shape;129;p13"/>
            <p:cNvSpPr/>
            <p:nvPr/>
          </p:nvSpPr>
          <p:spPr>
            <a:xfrm rot="-8100000">
              <a:off x="10613915" y="1424627"/>
              <a:ext cx="270000" cy="540001"/>
            </a:xfrm>
            <a:prstGeom prst="ellipse">
              <a:avLst/>
            </a:prstGeom>
            <a:solidFill>
              <a:srgbClr val="522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grpSp>
      <p:pic>
        <p:nvPicPr>
          <p:cNvPr id="130" name="Google Shape;130;p13" descr="Background pattern&#10;&#10;Description automatically generated"/>
          <p:cNvPicPr preferRelativeResize="0"/>
          <p:nvPr/>
        </p:nvPicPr>
        <p:blipFill rotWithShape="1">
          <a:blip r:embed="rId3">
            <a:alphaModFix/>
          </a:blip>
          <a:srcRect l="3306" r="16321"/>
          <a:stretch/>
        </p:blipFill>
        <p:spPr>
          <a:xfrm>
            <a:off x="4743450" y="10"/>
            <a:ext cx="7448551" cy="6857990"/>
          </a:xfrm>
          <a:custGeom>
            <a:avLst/>
            <a:gdLst/>
            <a:ahLst/>
            <a:cxnLst/>
            <a:rect l="l" t="t" r="r" b="b"/>
            <a:pathLst>
              <a:path w="7448551" h="6858000" extrusionOk="0">
                <a:moveTo>
                  <a:pt x="0" y="0"/>
                </a:moveTo>
                <a:lnTo>
                  <a:pt x="7448551" y="0"/>
                </a:lnTo>
                <a:lnTo>
                  <a:pt x="7448551" y="6858000"/>
                </a:lnTo>
                <a:lnTo>
                  <a:pt x="0" y="6858000"/>
                </a:lnTo>
                <a:close/>
              </a:path>
            </a:pathLst>
          </a:custGeom>
          <a:noFill/>
          <a:ln>
            <a:noFill/>
          </a:ln>
        </p:spPr>
      </p:pic>
      <p:sp>
        <p:nvSpPr>
          <p:cNvPr id="131" name="Google Shape;131;p13"/>
          <p:cNvSpPr/>
          <p:nvPr/>
        </p:nvSpPr>
        <p:spPr>
          <a:xfrm>
            <a:off x="0" y="5773729"/>
            <a:ext cx="12192000" cy="1084271"/>
          </a:xfrm>
          <a:prstGeom prst="rect">
            <a:avLst/>
          </a:prstGeom>
          <a:gradFill>
            <a:gsLst>
              <a:gs pos="0">
                <a:srgbClr val="382029">
                  <a:alpha val="0"/>
                </a:srgbClr>
              </a:gs>
              <a:gs pos="28000">
                <a:srgbClr val="382029">
                  <a:alpha val="0"/>
                </a:srgbClr>
              </a:gs>
              <a:gs pos="90000">
                <a:srgbClr val="382029">
                  <a:alpha val="60000"/>
                </a:srgbClr>
              </a:gs>
              <a:gs pos="100000">
                <a:srgbClr val="382029">
                  <a:alpha val="6000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132" name="Google Shape;132;p13"/>
          <p:cNvSpPr/>
          <p:nvPr/>
        </p:nvSpPr>
        <p:spPr>
          <a:xfrm>
            <a:off x="4121219" y="5433223"/>
            <a:ext cx="360000" cy="360000"/>
          </a:xfrm>
          <a:prstGeom prst="ellipse">
            <a:avLst/>
          </a:prstGeom>
          <a:gradFill>
            <a:gsLst>
              <a:gs pos="0">
                <a:schemeClr val="dk2"/>
              </a:gs>
              <a:gs pos="60000">
                <a:schemeClr val="dk2"/>
              </a:gs>
              <a:gs pos="100000">
                <a:srgbClr val="B2788B"/>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a:spLocks noGrp="1"/>
          </p:cNvSpPr>
          <p:nvPr>
            <p:ph type="title"/>
          </p:nvPr>
        </p:nvSpPr>
        <p:spPr>
          <a:xfrm>
            <a:off x="404537" y="924919"/>
            <a:ext cx="11077574" cy="2954655"/>
          </a:xfrm>
          <a:prstGeom prst="rect">
            <a:avLst/>
          </a:prstGeom>
          <a:noFill/>
          <a:ln>
            <a:noFill/>
          </a:ln>
        </p:spPr>
        <p:txBody>
          <a:bodyPr spcFirstLastPara="1" wrap="square" lIns="0" tIns="0" rIns="0" bIns="0" anchor="b" anchorCtr="0">
            <a:normAutofit/>
          </a:bodyPr>
          <a:lstStyle/>
          <a:p>
            <a:pPr marL="0" lvl="0" indent="0" algn="ctr" rtl="0">
              <a:lnSpc>
                <a:spcPct val="100000"/>
              </a:lnSpc>
              <a:spcBef>
                <a:spcPts val="0"/>
              </a:spcBef>
              <a:spcAft>
                <a:spcPts val="0"/>
              </a:spcAft>
              <a:buClr>
                <a:schemeClr val="lt1"/>
              </a:buClr>
              <a:buSzPts val="64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6"/>
        <p:cNvGrpSpPr/>
        <p:nvPr/>
      </p:nvGrpSpPr>
      <p:grpSpPr>
        <a:xfrm>
          <a:off x="0" y="0"/>
          <a:ext cx="0" cy="0"/>
          <a:chOff x="0" y="0"/>
          <a:chExt cx="0" cy="0"/>
        </a:xfrm>
      </p:grpSpPr>
      <p:sp>
        <p:nvSpPr>
          <p:cNvPr id="137" name="Google Shape;137;p14"/>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138" name="Google Shape;138;p14"/>
          <p:cNvSpPr txBox="1">
            <a:spLocks noGrp="1"/>
          </p:cNvSpPr>
          <p:nvPr>
            <p:ph type="title"/>
          </p:nvPr>
        </p:nvSpPr>
        <p:spPr>
          <a:xfrm>
            <a:off x="3349514" y="1188872"/>
            <a:ext cx="8281987" cy="1333057"/>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lt1"/>
              </a:buClr>
              <a:buSzPts val="4800"/>
              <a:buFont typeface="Arial"/>
              <a:buNone/>
            </a:pPr>
            <a:r>
              <a:rPr lang="en-US"/>
              <a:t>The need of the project</a:t>
            </a:r>
            <a:endParaRPr/>
          </a:p>
        </p:txBody>
      </p:sp>
      <p:sp>
        <p:nvSpPr>
          <p:cNvPr id="139" name="Google Shape;139;p14"/>
          <p:cNvSpPr/>
          <p:nvPr/>
        </p:nvSpPr>
        <p:spPr>
          <a:xfrm>
            <a:off x="1419157" y="1584557"/>
            <a:ext cx="360000" cy="360000"/>
          </a:xfrm>
          <a:prstGeom prst="ellipse">
            <a:avLst/>
          </a:prstGeom>
          <a:gradFill>
            <a:gsLst>
              <a:gs pos="0">
                <a:schemeClr val="dk2"/>
              </a:gs>
              <a:gs pos="60000">
                <a:schemeClr val="dk2"/>
              </a:gs>
              <a:gs pos="100000">
                <a:srgbClr val="B2788B"/>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grpSp>
        <p:nvGrpSpPr>
          <p:cNvPr id="140" name="Google Shape;140;p14"/>
          <p:cNvGrpSpPr/>
          <p:nvPr/>
        </p:nvGrpSpPr>
        <p:grpSpPr>
          <a:xfrm>
            <a:off x="273643" y="2200158"/>
            <a:ext cx="1656714" cy="1656714"/>
            <a:chOff x="2481534" y="2139594"/>
            <a:chExt cx="1656714" cy="1656714"/>
          </a:xfrm>
        </p:grpSpPr>
        <p:sp>
          <p:nvSpPr>
            <p:cNvPr id="141" name="Google Shape;141;p14"/>
            <p:cNvSpPr/>
            <p:nvPr/>
          </p:nvSpPr>
          <p:spPr>
            <a:xfrm rot="2700000">
              <a:off x="2769891" y="2336477"/>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522E3B"/>
                </a:gs>
                <a:gs pos="30000">
                  <a:srgbClr val="522E3B"/>
                </a:gs>
                <a:gs pos="40000">
                  <a:srgbClr val="7B4657"/>
                </a:gs>
                <a:gs pos="60000">
                  <a:srgbClr val="522E3B"/>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142" name="Google Shape;142;p14"/>
            <p:cNvSpPr/>
            <p:nvPr/>
          </p:nvSpPr>
          <p:spPr>
            <a:xfrm rot="8100000">
              <a:off x="2784291" y="2683551"/>
              <a:ext cx="540000" cy="1080000"/>
            </a:xfrm>
            <a:prstGeom prst="ellipse">
              <a:avLst/>
            </a:prstGeom>
            <a:gradFill>
              <a:gsLst>
                <a:gs pos="0">
                  <a:srgbClr val="452731"/>
                </a:gs>
                <a:gs pos="50000">
                  <a:srgbClr val="452731"/>
                </a:gs>
                <a:gs pos="100000">
                  <a:srgbClr val="522E3B"/>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grpSp>
      <p:sp>
        <p:nvSpPr>
          <p:cNvPr id="143" name="Google Shape;143;p14"/>
          <p:cNvSpPr/>
          <p:nvPr/>
        </p:nvSpPr>
        <p:spPr>
          <a:xfrm rot="-8100000">
            <a:off x="8600937" y="4090109"/>
            <a:ext cx="3682485" cy="1853969"/>
          </a:xfrm>
          <a:custGeom>
            <a:avLst/>
            <a:gdLst/>
            <a:ahLst/>
            <a:cxnLst/>
            <a:rect l="l" t="t" r="r" b="b"/>
            <a:pathLst>
              <a:path w="3682485" h="1853969" extrusionOk="0">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a:gsLst>
              <a:gs pos="0">
                <a:srgbClr val="522E3B"/>
              </a:gs>
              <a:gs pos="31000">
                <a:srgbClr val="522E3B"/>
              </a:gs>
              <a:gs pos="97000">
                <a:schemeClr val="dk2"/>
              </a:gs>
              <a:gs pos="100000">
                <a:schemeClr val="dk2"/>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144" name="Google Shape;144;p14"/>
          <p:cNvSpPr/>
          <p:nvPr/>
        </p:nvSpPr>
        <p:spPr>
          <a:xfrm rot="-8100000">
            <a:off x="8711129" y="3843994"/>
            <a:ext cx="3644147" cy="2149759"/>
          </a:xfrm>
          <a:custGeom>
            <a:avLst/>
            <a:gdLst/>
            <a:ahLst/>
            <a:cxnLst/>
            <a:rect l="l" t="t" r="r" b="b"/>
            <a:pathLst>
              <a:path w="3644147" h="2149759" extrusionOk="0">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rgbClr val="B2788B">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145" name="Google Shape;145;p14"/>
          <p:cNvSpPr txBox="1">
            <a:spLocks noGrp="1"/>
          </p:cNvSpPr>
          <p:nvPr>
            <p:ph type="body" idx="1"/>
          </p:nvPr>
        </p:nvSpPr>
        <p:spPr>
          <a:xfrm>
            <a:off x="3377566" y="2251185"/>
            <a:ext cx="5955686" cy="3841640"/>
          </a:xfrm>
          <a:prstGeom prst="rect">
            <a:avLst/>
          </a:prstGeom>
          <a:noFill/>
          <a:ln>
            <a:noFill/>
          </a:ln>
        </p:spPr>
        <p:txBody>
          <a:bodyPr spcFirstLastPara="1" wrap="square" lIns="0" tIns="0" rIns="0" bIns="0" anchor="t" anchorCtr="0">
            <a:normAutofit/>
          </a:bodyPr>
          <a:lstStyle/>
          <a:p>
            <a:pPr marL="228600" lvl="0" indent="-228600" algn="l" rtl="0">
              <a:lnSpc>
                <a:spcPct val="110000"/>
              </a:lnSpc>
              <a:spcBef>
                <a:spcPts val="0"/>
              </a:spcBef>
              <a:spcAft>
                <a:spcPts val="0"/>
              </a:spcAft>
              <a:buClr>
                <a:schemeClr val="lt1"/>
              </a:buClr>
              <a:buSzPts val="2000"/>
              <a:buChar char="•"/>
            </a:pPr>
            <a:r>
              <a:rPr lang="en-US" dirty="0"/>
              <a:t>In the year 2020, the number of active investors in the stock market increased by more than 1 crore, according to data by NSE &amp; BSE.</a:t>
            </a:r>
          </a:p>
          <a:p>
            <a:pPr marL="228600" lvl="0" indent="-228600" algn="l" rtl="0">
              <a:lnSpc>
                <a:spcPct val="110000"/>
              </a:lnSpc>
              <a:spcBef>
                <a:spcPts val="0"/>
              </a:spcBef>
              <a:spcAft>
                <a:spcPts val="0"/>
              </a:spcAft>
              <a:buClr>
                <a:schemeClr val="lt1"/>
              </a:buClr>
              <a:buSzPts val="2000"/>
              <a:buChar char="•"/>
            </a:pPr>
            <a:r>
              <a:rPr lang="en-US" dirty="0"/>
              <a:t>As more and more people enter the market, the need for tools that simplify the chart analysis of stocks held by a person increases day by day</a:t>
            </a:r>
          </a:p>
          <a:p>
            <a:pPr marL="228600" lvl="0" indent="-228600" algn="l" rtl="0">
              <a:lnSpc>
                <a:spcPct val="110000"/>
              </a:lnSpc>
              <a:spcBef>
                <a:spcPts val="0"/>
              </a:spcBef>
              <a:spcAft>
                <a:spcPts val="0"/>
              </a:spcAft>
              <a:buClr>
                <a:schemeClr val="lt1"/>
              </a:buClr>
              <a:buSzPts val="2000"/>
              <a:buChar char="•"/>
            </a:pPr>
            <a:r>
              <a:rPr lang="en-US" dirty="0"/>
              <a:t>People need tools that they can use to take better financial decisions in the market, which is by doing better fundamental analysis, and better technical analysis.</a:t>
            </a:r>
            <a:endParaRPr dirty="0"/>
          </a:p>
        </p:txBody>
      </p:sp>
      <p:sp>
        <p:nvSpPr>
          <p:cNvPr id="146" name="Google Shape;146;p14"/>
          <p:cNvSpPr/>
          <p:nvPr/>
        </p:nvSpPr>
        <p:spPr>
          <a:xfrm rot="-2700000">
            <a:off x="10021470" y="2920062"/>
            <a:ext cx="214196" cy="933178"/>
          </a:xfrm>
          <a:prstGeom prst="ellipse">
            <a:avLst/>
          </a:prstGeom>
          <a:solidFill>
            <a:srgbClr val="522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147" name="Google Shape;147;p14"/>
          <p:cNvSpPr/>
          <p:nvPr/>
        </p:nvSpPr>
        <p:spPr>
          <a:xfrm rot="-2700000">
            <a:off x="11901768" y="4915975"/>
            <a:ext cx="214196" cy="701949"/>
          </a:xfrm>
          <a:custGeom>
            <a:avLst/>
            <a:gdLst/>
            <a:ahLst/>
            <a:cxnLst/>
            <a:rect l="l" t="t" r="r" b="b"/>
            <a:pathLst>
              <a:path w="214196" h="701949" extrusionOk="0">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rgbClr val="522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46B3-EBDF-4CC4-94EC-3C167E01632E}"/>
              </a:ext>
            </a:extLst>
          </p:cNvPr>
          <p:cNvSpPr>
            <a:spLocks noGrp="1"/>
          </p:cNvSpPr>
          <p:nvPr>
            <p:ph type="title"/>
          </p:nvPr>
        </p:nvSpPr>
        <p:spPr>
          <a:xfrm>
            <a:off x="550863" y="549275"/>
            <a:ext cx="11090274" cy="1332000"/>
          </a:xfrm>
        </p:spPr>
        <p:txBody>
          <a:bodyPr wrap="square" anchor="t">
            <a:normAutofit/>
          </a:bodyPr>
          <a:lstStyle/>
          <a:p>
            <a:r>
              <a:rPr lang="en-US" dirty="0"/>
              <a:t>What is the project?</a:t>
            </a:r>
            <a:endParaRPr lang="en-IN" dirty="0"/>
          </a:p>
        </p:txBody>
      </p:sp>
      <p:sp>
        <p:nvSpPr>
          <p:cNvPr id="3" name="Text Placeholder 2">
            <a:extLst>
              <a:ext uri="{FF2B5EF4-FFF2-40B4-BE49-F238E27FC236}">
                <a16:creationId xmlns:a16="http://schemas.microsoft.com/office/drawing/2014/main" id="{E8FFA318-B41C-481F-9680-2DF5524B314D}"/>
              </a:ext>
            </a:extLst>
          </p:cNvPr>
          <p:cNvSpPr>
            <a:spLocks noGrp="1"/>
          </p:cNvSpPr>
          <p:nvPr>
            <p:ph type="body" idx="1"/>
          </p:nvPr>
        </p:nvSpPr>
        <p:spPr>
          <a:xfrm>
            <a:off x="126609" y="1674054"/>
            <a:ext cx="6794695" cy="5008099"/>
          </a:xfrm>
        </p:spPr>
        <p:txBody>
          <a:bodyPr wrap="square" anchor="t">
            <a:normAutofit/>
          </a:bodyPr>
          <a:lstStyle/>
          <a:p>
            <a:pPr>
              <a:lnSpc>
                <a:spcPct val="100000"/>
              </a:lnSpc>
            </a:pPr>
            <a:r>
              <a:rPr lang="en-US" dirty="0"/>
              <a:t>A candlestick is a single bar which represents the price movement of a particular asset for a specific time period.</a:t>
            </a:r>
          </a:p>
          <a:p>
            <a:pPr>
              <a:lnSpc>
                <a:spcPct val="100000"/>
              </a:lnSpc>
            </a:pPr>
            <a:r>
              <a:rPr lang="en-US" dirty="0"/>
              <a:t>Candlestick patterns are important tools in technical trading. Understanding them allows traders to interpret possible market trends and form decisions from those inferences. There are various types of candlestick patterns which can signal bullish or bearish movements.</a:t>
            </a:r>
          </a:p>
          <a:p>
            <a:pPr>
              <a:lnSpc>
                <a:spcPct val="100000"/>
              </a:lnSpc>
            </a:pPr>
            <a:r>
              <a:rPr lang="en-US" dirty="0"/>
              <a:t>The Hammer candle is viewed as a bullish reversal usually occurring at the bottom of a downward trend. This candle formation includes a small body whereby the open, high and close are roughly the same. There is a long lower wick beneath the body which should be more than twice the length of the candle body. The body may be bullish or bearish, however bullish is considered more favorable.</a:t>
            </a:r>
          </a:p>
          <a:p>
            <a:pPr>
              <a:lnSpc>
                <a:spcPct val="100000"/>
              </a:lnSpc>
            </a:pPr>
            <a:endParaRPr lang="en-IN" sz="1600" dirty="0"/>
          </a:p>
        </p:txBody>
      </p:sp>
      <p:pic>
        <p:nvPicPr>
          <p:cNvPr id="1026" name="Picture 2" descr="hammer candlestick">
            <a:extLst>
              <a:ext uri="{FF2B5EF4-FFF2-40B4-BE49-F238E27FC236}">
                <a16:creationId xmlns:a16="http://schemas.microsoft.com/office/drawing/2014/main" id="{E733E3ED-885A-497B-AC04-B33D4FF22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0762" y="2649838"/>
            <a:ext cx="4470375" cy="2580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63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51"/>
        <p:cNvGrpSpPr/>
        <p:nvPr/>
      </p:nvGrpSpPr>
      <p:grpSpPr>
        <a:xfrm>
          <a:off x="0" y="0"/>
          <a:ext cx="0" cy="0"/>
          <a:chOff x="0" y="0"/>
          <a:chExt cx="0" cy="0"/>
        </a:xfrm>
      </p:grpSpPr>
      <p:sp>
        <p:nvSpPr>
          <p:cNvPr id="152" name="Google Shape;152;p15"/>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153" name="Google Shape;153;p15"/>
          <p:cNvSpPr txBox="1">
            <a:spLocks noGrp="1"/>
          </p:cNvSpPr>
          <p:nvPr>
            <p:ph type="title"/>
          </p:nvPr>
        </p:nvSpPr>
        <p:spPr>
          <a:xfrm>
            <a:off x="550862" y="580363"/>
            <a:ext cx="5437188" cy="1997855"/>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lt1"/>
              </a:buClr>
              <a:buSzPts val="4800"/>
              <a:buFont typeface="Arial"/>
              <a:buNone/>
            </a:pPr>
            <a:r>
              <a:rPr lang="en-US"/>
              <a:t>The project</a:t>
            </a:r>
            <a:endParaRPr/>
          </a:p>
        </p:txBody>
      </p:sp>
      <p:sp>
        <p:nvSpPr>
          <p:cNvPr id="154" name="Google Shape;154;p15"/>
          <p:cNvSpPr/>
          <p:nvPr/>
        </p:nvSpPr>
        <p:spPr>
          <a:xfrm>
            <a:off x="3020151" y="3295640"/>
            <a:ext cx="360000" cy="360000"/>
          </a:xfrm>
          <a:prstGeom prst="ellipse">
            <a:avLst/>
          </a:prstGeom>
          <a:gradFill>
            <a:gsLst>
              <a:gs pos="0">
                <a:schemeClr val="dk2"/>
              </a:gs>
              <a:gs pos="60000">
                <a:schemeClr val="dk2"/>
              </a:gs>
              <a:gs pos="100000">
                <a:srgbClr val="B2788B"/>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grpSp>
        <p:nvGrpSpPr>
          <p:cNvPr id="155" name="Google Shape;155;p15"/>
          <p:cNvGrpSpPr/>
          <p:nvPr/>
        </p:nvGrpSpPr>
        <p:grpSpPr>
          <a:xfrm>
            <a:off x="3794180" y="3756805"/>
            <a:ext cx="1795754" cy="1868165"/>
            <a:chOff x="8698730" y="-173668"/>
            <a:chExt cx="1795754" cy="1868165"/>
          </a:xfrm>
        </p:grpSpPr>
        <p:sp>
          <p:nvSpPr>
            <p:cNvPr id="156" name="Google Shape;156;p15"/>
            <p:cNvSpPr/>
            <p:nvPr/>
          </p:nvSpPr>
          <p:spPr>
            <a:xfrm rot="1800000">
              <a:off x="9153221" y="88028"/>
              <a:ext cx="1242172" cy="729202"/>
            </a:xfrm>
            <a:custGeom>
              <a:avLst/>
              <a:gdLst/>
              <a:ahLst/>
              <a:cxnLst/>
              <a:rect l="l" t="t" r="r" b="b"/>
              <a:pathLst>
                <a:path w="540" h="317" extrusionOk="0">
                  <a:moveTo>
                    <a:pt x="266" y="0"/>
                  </a:moveTo>
                  <a:lnTo>
                    <a:pt x="0" y="158"/>
                  </a:lnTo>
                  <a:lnTo>
                    <a:pt x="266" y="317"/>
                  </a:lnTo>
                  <a:lnTo>
                    <a:pt x="540" y="158"/>
                  </a:lnTo>
                  <a:lnTo>
                    <a:pt x="266" y="0"/>
                  </a:lnTo>
                  <a:close/>
                </a:path>
              </a:pathLst>
            </a:custGeom>
            <a:gradFill>
              <a:gsLst>
                <a:gs pos="0">
                  <a:srgbClr val="522E3B">
                    <a:alpha val="20000"/>
                  </a:srgbClr>
                </a:gs>
                <a:gs pos="20000">
                  <a:srgbClr val="522E3B">
                    <a:alpha val="20000"/>
                  </a:srgbClr>
                </a:gs>
                <a:gs pos="100000">
                  <a:srgbClr val="E4D366">
                    <a:alpha val="4000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157" name="Google Shape;157;p15"/>
            <p:cNvSpPr/>
            <p:nvPr/>
          </p:nvSpPr>
          <p:spPr>
            <a:xfrm rot="1800000">
              <a:off x="8926879" y="221946"/>
              <a:ext cx="611884" cy="1076550"/>
            </a:xfrm>
            <a:custGeom>
              <a:avLst/>
              <a:gdLst/>
              <a:ahLst/>
              <a:cxnLst/>
              <a:rect l="l" t="t" r="r" b="b"/>
              <a:pathLst>
                <a:path w="266" h="468" extrusionOk="0">
                  <a:moveTo>
                    <a:pt x="266" y="468"/>
                  </a:moveTo>
                  <a:lnTo>
                    <a:pt x="0" y="310"/>
                  </a:lnTo>
                  <a:lnTo>
                    <a:pt x="0" y="310"/>
                  </a:lnTo>
                  <a:lnTo>
                    <a:pt x="0" y="0"/>
                  </a:lnTo>
                  <a:lnTo>
                    <a:pt x="0" y="0"/>
                  </a:lnTo>
                  <a:lnTo>
                    <a:pt x="266" y="159"/>
                  </a:lnTo>
                  <a:lnTo>
                    <a:pt x="266" y="468"/>
                  </a:lnTo>
                  <a:close/>
                </a:path>
              </a:pathLst>
            </a:custGeom>
            <a:gradFill>
              <a:gsLst>
                <a:gs pos="0">
                  <a:srgbClr val="522E3B">
                    <a:alpha val="20000"/>
                  </a:srgbClr>
                </a:gs>
                <a:gs pos="20000">
                  <a:srgbClr val="522E3B">
                    <a:alpha val="20000"/>
                  </a:srgbClr>
                </a:gs>
                <a:gs pos="100000">
                  <a:srgbClr val="E4D366">
                    <a:alpha val="40000"/>
                  </a:srgbClr>
                </a:gs>
              </a:gsLst>
              <a:lin ang="197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sp>
          <p:nvSpPr>
            <p:cNvPr id="158" name="Google Shape;158;p15"/>
            <p:cNvSpPr/>
            <p:nvPr/>
          </p:nvSpPr>
          <p:spPr>
            <a:xfrm rot="1800000">
              <a:off x="9455555" y="532490"/>
              <a:ext cx="630288" cy="1076550"/>
            </a:xfrm>
            <a:custGeom>
              <a:avLst/>
              <a:gdLst/>
              <a:ahLst/>
              <a:cxnLst/>
              <a:rect l="l" t="t" r="r" b="b"/>
              <a:pathLst>
                <a:path w="274" h="468" extrusionOk="0">
                  <a:moveTo>
                    <a:pt x="274" y="0"/>
                  </a:moveTo>
                  <a:lnTo>
                    <a:pt x="274" y="310"/>
                  </a:lnTo>
                  <a:lnTo>
                    <a:pt x="274" y="310"/>
                  </a:lnTo>
                  <a:lnTo>
                    <a:pt x="0" y="468"/>
                  </a:lnTo>
                  <a:lnTo>
                    <a:pt x="0" y="159"/>
                  </a:lnTo>
                  <a:lnTo>
                    <a:pt x="274" y="0"/>
                  </a:lnTo>
                  <a:lnTo>
                    <a:pt x="274" y="0"/>
                  </a:lnTo>
                  <a:close/>
                </a:path>
              </a:pathLst>
            </a:custGeom>
            <a:gradFill>
              <a:gsLst>
                <a:gs pos="0">
                  <a:srgbClr val="522E3B">
                    <a:alpha val="20000"/>
                  </a:srgbClr>
                </a:gs>
                <a:gs pos="20000">
                  <a:srgbClr val="522E3B">
                    <a:alpha val="20000"/>
                  </a:srgbClr>
                </a:gs>
                <a:gs pos="100000">
                  <a:srgbClr val="EDE298">
                    <a:alpha val="60000"/>
                  </a:srgbClr>
                </a:gs>
              </a:gsLst>
              <a:lin ang="18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urce Sans Pro"/>
                <a:ea typeface="Source Sans Pro"/>
                <a:cs typeface="Source Sans Pro"/>
                <a:sym typeface="Source Sans Pro"/>
              </a:endParaRPr>
            </a:p>
          </p:txBody>
        </p:sp>
      </p:grpSp>
      <p:sp>
        <p:nvSpPr>
          <p:cNvPr id="159" name="Google Shape;159;p15"/>
          <p:cNvSpPr txBox="1">
            <a:spLocks noGrp="1"/>
          </p:cNvSpPr>
          <p:nvPr>
            <p:ph type="body" idx="1"/>
          </p:nvPr>
        </p:nvSpPr>
        <p:spPr>
          <a:xfrm>
            <a:off x="7140575" y="1520825"/>
            <a:ext cx="4500562" cy="4572000"/>
          </a:xfrm>
          <a:prstGeom prst="rect">
            <a:avLst/>
          </a:prstGeom>
          <a:noFill/>
          <a:ln>
            <a:noFill/>
          </a:ln>
        </p:spPr>
        <p:txBody>
          <a:bodyPr spcFirstLastPara="1" wrap="square" lIns="0" tIns="0" rIns="0" bIns="0" anchor="t" anchorCtr="0">
            <a:normAutofit/>
          </a:bodyPr>
          <a:lstStyle/>
          <a:p>
            <a:pPr marL="228600" lvl="0" indent="-228600" algn="l" rtl="0">
              <a:lnSpc>
                <a:spcPct val="110000"/>
              </a:lnSpc>
              <a:spcBef>
                <a:spcPts val="0"/>
              </a:spcBef>
              <a:spcAft>
                <a:spcPts val="0"/>
              </a:spcAft>
              <a:buClr>
                <a:schemeClr val="lt1"/>
              </a:buClr>
              <a:buSzPts val="2000"/>
              <a:buChar char="•"/>
            </a:pPr>
            <a:r>
              <a:rPr lang="en-US" dirty="0"/>
              <a:t>The project is a GUI based desktop application, which uses Python for data aggregation, cleaning &amp; analysis, of all the 50 stocks in the NIFTY 50 index.</a:t>
            </a:r>
          </a:p>
          <a:p>
            <a:pPr marL="228600" lvl="0" indent="-228600" algn="l" rtl="0">
              <a:lnSpc>
                <a:spcPct val="110000"/>
              </a:lnSpc>
              <a:spcBef>
                <a:spcPts val="0"/>
              </a:spcBef>
              <a:spcAft>
                <a:spcPts val="0"/>
              </a:spcAft>
              <a:buClr>
                <a:schemeClr val="lt1"/>
              </a:buClr>
              <a:buSzPts val="2000"/>
              <a:buChar char="•"/>
            </a:pPr>
            <a:r>
              <a:rPr lang="en-US" dirty="0"/>
              <a:t>Then, it uses a library called Eel, to pass these values to JavaScript, which is responsible for displaying the data to the user. </a:t>
            </a:r>
          </a:p>
          <a:p>
            <a:pPr marL="228600" lvl="0" indent="-228600" algn="l" rtl="0">
              <a:lnSpc>
                <a:spcPct val="110000"/>
              </a:lnSpc>
              <a:spcBef>
                <a:spcPts val="0"/>
              </a:spcBef>
              <a:spcAft>
                <a:spcPts val="0"/>
              </a:spcAft>
              <a:buClr>
                <a:schemeClr val="lt1"/>
              </a:buClr>
              <a:buSzPts val="2000"/>
              <a:buChar char="•"/>
            </a:pPr>
            <a:r>
              <a:rPr lang="en-US" dirty="0"/>
              <a:t>The user then gets a list of stocks which have recently formed the Hammer or inverted hammer candlestick formation, which he/she can research about further.</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6"/>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lt1"/>
              </a:buClr>
              <a:buSzPts val="4800"/>
              <a:buFont typeface="Arial"/>
              <a:buNone/>
            </a:pPr>
            <a:r>
              <a:rPr lang="en-US" dirty="0"/>
              <a:t>The tools</a:t>
            </a:r>
            <a:endParaRPr dirty="0"/>
          </a:p>
        </p:txBody>
      </p:sp>
      <p:sp>
        <p:nvSpPr>
          <p:cNvPr id="165" name="Google Shape;165;p16"/>
          <p:cNvSpPr txBox="1">
            <a:spLocks noGrp="1"/>
          </p:cNvSpPr>
          <p:nvPr>
            <p:ph type="body" idx="1"/>
          </p:nvPr>
        </p:nvSpPr>
        <p:spPr>
          <a:xfrm>
            <a:off x="550863" y="2113199"/>
            <a:ext cx="11090274" cy="3979625"/>
          </a:xfrm>
          <a:prstGeom prst="rect">
            <a:avLst/>
          </a:prstGeom>
          <a:noFill/>
          <a:ln>
            <a:noFill/>
          </a:ln>
        </p:spPr>
        <p:txBody>
          <a:bodyPr spcFirstLastPara="1" wrap="square" lIns="0" tIns="0" rIns="0" bIns="0" anchor="t" anchorCtr="0">
            <a:normAutofit/>
          </a:bodyPr>
          <a:lstStyle/>
          <a:p>
            <a:pPr marL="228600" lvl="0" indent="-228600" algn="l" rtl="0">
              <a:lnSpc>
                <a:spcPct val="150000"/>
              </a:lnSpc>
              <a:spcBef>
                <a:spcPts val="0"/>
              </a:spcBef>
              <a:spcAft>
                <a:spcPts val="0"/>
              </a:spcAft>
              <a:buClr>
                <a:schemeClr val="lt1"/>
              </a:buClr>
              <a:buSzPts val="2000"/>
              <a:buChar char="•"/>
            </a:pPr>
            <a:r>
              <a:rPr lang="en-US" dirty="0"/>
              <a:t>Python: The language that we are using for creating the backend of the service, for data analysis. </a:t>
            </a:r>
          </a:p>
          <a:p>
            <a:pPr marL="228600" lvl="0" indent="-228600" algn="l" rtl="0">
              <a:lnSpc>
                <a:spcPct val="150000"/>
              </a:lnSpc>
              <a:spcBef>
                <a:spcPts val="0"/>
              </a:spcBef>
              <a:spcAft>
                <a:spcPts val="0"/>
              </a:spcAft>
              <a:buClr>
                <a:schemeClr val="lt1"/>
              </a:buClr>
              <a:buSzPts val="2000"/>
              <a:buChar char="•"/>
            </a:pPr>
            <a:r>
              <a:rPr lang="en-US" dirty="0" err="1"/>
              <a:t>NSEpy</a:t>
            </a:r>
            <a:r>
              <a:rPr lang="en-US" dirty="0"/>
              <a:t>: </a:t>
            </a:r>
            <a:r>
              <a:rPr lang="en-US" dirty="0" err="1"/>
              <a:t>NSEpy</a:t>
            </a:r>
            <a:r>
              <a:rPr lang="en-US" dirty="0"/>
              <a:t> is a library to extract historical and real-time data from NSE’s website.</a:t>
            </a:r>
          </a:p>
          <a:p>
            <a:pPr marL="228600" lvl="0" indent="-228600" algn="l" rtl="0">
              <a:lnSpc>
                <a:spcPct val="150000"/>
              </a:lnSpc>
              <a:spcBef>
                <a:spcPts val="0"/>
              </a:spcBef>
              <a:spcAft>
                <a:spcPts val="0"/>
              </a:spcAft>
              <a:buClr>
                <a:schemeClr val="lt1"/>
              </a:buClr>
              <a:buSzPts val="2000"/>
              <a:buChar char="•"/>
            </a:pPr>
            <a:r>
              <a:rPr lang="en-US" dirty="0"/>
              <a:t>Pandas: Python library for data cleansing &amp; analysis.</a:t>
            </a:r>
          </a:p>
          <a:p>
            <a:pPr marL="228600" lvl="0" indent="-228600" algn="l" rtl="0">
              <a:lnSpc>
                <a:spcPct val="150000"/>
              </a:lnSpc>
              <a:spcBef>
                <a:spcPts val="0"/>
              </a:spcBef>
              <a:spcAft>
                <a:spcPts val="0"/>
              </a:spcAft>
              <a:buClr>
                <a:schemeClr val="lt1"/>
              </a:buClr>
              <a:buSzPts val="2000"/>
              <a:buChar char="•"/>
            </a:pPr>
            <a:r>
              <a:rPr lang="en-US" dirty="0"/>
              <a:t>Eel: Python library which acts as an interface between Python &amp; JavaScript, used for passing values between them and creating GUI based apps</a:t>
            </a:r>
          </a:p>
          <a:p>
            <a:pPr marL="228600" lvl="0" indent="-228600" algn="l" rtl="0">
              <a:lnSpc>
                <a:spcPct val="150000"/>
              </a:lnSpc>
              <a:spcBef>
                <a:spcPts val="0"/>
              </a:spcBef>
              <a:spcAft>
                <a:spcPts val="0"/>
              </a:spcAft>
              <a:buClr>
                <a:schemeClr val="lt1"/>
              </a:buClr>
              <a:buSzPts val="2000"/>
              <a:buChar char="•"/>
            </a:pPr>
            <a:r>
              <a:rPr lang="en-US" dirty="0"/>
              <a:t>JavaScript: The language that we’re using to create a smooth GUI.</a:t>
            </a:r>
          </a:p>
          <a:p>
            <a:pPr marL="228600" lvl="0" indent="-228600" algn="l" rtl="0">
              <a:lnSpc>
                <a:spcPct val="150000"/>
              </a:lnSpc>
              <a:spcBef>
                <a:spcPts val="0"/>
              </a:spcBef>
              <a:spcAft>
                <a:spcPts val="0"/>
              </a:spcAft>
              <a:buClr>
                <a:schemeClr val="lt1"/>
              </a:buClr>
              <a:buSzPts val="2000"/>
              <a:buChar char="•"/>
            </a:pPr>
            <a:r>
              <a:rPr lang="en-US" dirty="0"/>
              <a:t>HTML &amp; CSS: The languages used for creating skeleton &amp; design of the GUI</a:t>
            </a:r>
          </a:p>
          <a:p>
            <a:pPr marL="228600" lvl="0" indent="-228600" algn="l" rtl="0">
              <a:lnSpc>
                <a:spcPct val="150000"/>
              </a:lnSpc>
              <a:spcBef>
                <a:spcPts val="0"/>
              </a:spcBef>
              <a:spcAft>
                <a:spcPts val="0"/>
              </a:spcAft>
              <a:buClr>
                <a:schemeClr val="lt1"/>
              </a:buClr>
              <a:buSzPts val="2000"/>
              <a:buChar char="•"/>
            </a:pPr>
            <a:r>
              <a:rPr lang="en-US" dirty="0"/>
              <a:t>Git: Version control system</a:t>
            </a:r>
          </a:p>
          <a:p>
            <a:pPr marL="228600" lvl="0" indent="-228600" algn="l" rtl="0">
              <a:lnSpc>
                <a:spcPct val="110000"/>
              </a:lnSpc>
              <a:spcBef>
                <a:spcPts val="0"/>
              </a:spcBef>
              <a:spcAft>
                <a:spcPts val="0"/>
              </a:spcAft>
              <a:buClr>
                <a:schemeClr val="lt1"/>
              </a:buClr>
              <a:buSzPts val="20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7"/>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lt1"/>
              </a:buClr>
              <a:buSzPts val="4800"/>
              <a:buFont typeface="Arial"/>
              <a:buNone/>
            </a:pPr>
            <a:r>
              <a:rPr lang="en-US"/>
              <a:t>The working</a:t>
            </a:r>
            <a:endParaRPr/>
          </a:p>
        </p:txBody>
      </p:sp>
      <p:sp>
        <p:nvSpPr>
          <p:cNvPr id="171" name="Google Shape;171;p17"/>
          <p:cNvSpPr txBox="1">
            <a:spLocks noGrp="1"/>
          </p:cNvSpPr>
          <p:nvPr>
            <p:ph type="body" idx="1"/>
          </p:nvPr>
        </p:nvSpPr>
        <p:spPr>
          <a:xfrm>
            <a:off x="550863" y="2113199"/>
            <a:ext cx="11090274" cy="3979625"/>
          </a:xfrm>
          <a:prstGeom prst="rect">
            <a:avLst/>
          </a:prstGeom>
          <a:noFill/>
          <a:ln>
            <a:noFill/>
          </a:ln>
        </p:spPr>
        <p:txBody>
          <a:bodyPr spcFirstLastPara="1" wrap="square" lIns="0" tIns="0" rIns="0" bIns="0" anchor="t" anchorCtr="0">
            <a:normAutofit/>
          </a:bodyPr>
          <a:lstStyle/>
          <a:p>
            <a:pPr marL="228600" lvl="0" indent="-228600" algn="l" rtl="0">
              <a:lnSpc>
                <a:spcPct val="110000"/>
              </a:lnSpc>
              <a:spcBef>
                <a:spcPts val="0"/>
              </a:spcBef>
              <a:spcAft>
                <a:spcPts val="0"/>
              </a:spcAft>
              <a:buClr>
                <a:schemeClr val="lt1"/>
              </a:buClr>
              <a:buSzPts val="2000"/>
              <a:buChar char="•"/>
            </a:pPr>
            <a:r>
              <a:rPr lang="en-US" dirty="0"/>
              <a:t>The working of the project is designed to be very simple. </a:t>
            </a:r>
          </a:p>
          <a:p>
            <a:pPr marL="228600" lvl="0" indent="-228600" algn="l" rtl="0">
              <a:lnSpc>
                <a:spcPct val="110000"/>
              </a:lnSpc>
              <a:spcBef>
                <a:spcPts val="0"/>
              </a:spcBef>
              <a:spcAft>
                <a:spcPts val="0"/>
              </a:spcAft>
              <a:buClr>
                <a:schemeClr val="lt1"/>
              </a:buClr>
              <a:buSzPts val="2000"/>
              <a:buChar char="•"/>
            </a:pPr>
            <a:r>
              <a:rPr lang="en-US" dirty="0"/>
              <a:t>The user simply clicks on an icon, and then a small window shows up. This window starts with an animation to get the user’s attention. Then, the user is greeted with a screen that tells the name of the project. </a:t>
            </a:r>
          </a:p>
          <a:p>
            <a:pPr marL="228600" lvl="0" indent="-228600" algn="l" rtl="0">
              <a:lnSpc>
                <a:spcPct val="110000"/>
              </a:lnSpc>
              <a:spcBef>
                <a:spcPts val="0"/>
              </a:spcBef>
              <a:spcAft>
                <a:spcPts val="0"/>
              </a:spcAft>
              <a:buClr>
                <a:schemeClr val="lt1"/>
              </a:buClr>
              <a:buSzPts val="2000"/>
              <a:buChar char="•"/>
            </a:pPr>
            <a:r>
              <a:rPr lang="en-US" dirty="0"/>
              <a:t>The user is then prompted to continue with a button.</a:t>
            </a:r>
          </a:p>
          <a:p>
            <a:pPr marL="228600" lvl="0" indent="-228600" algn="l" rtl="0">
              <a:lnSpc>
                <a:spcPct val="110000"/>
              </a:lnSpc>
              <a:spcBef>
                <a:spcPts val="0"/>
              </a:spcBef>
              <a:spcAft>
                <a:spcPts val="0"/>
              </a:spcAft>
              <a:buClr>
                <a:schemeClr val="lt1"/>
              </a:buClr>
              <a:buSzPts val="2000"/>
              <a:buChar char="•"/>
            </a:pPr>
            <a:r>
              <a:rPr lang="en-US" dirty="0"/>
              <a:t>On continuing, the user then sees the list of stocks which have seen the Hammer &amp; inverted hammer candlestick formations.</a:t>
            </a:r>
          </a:p>
          <a:p>
            <a:pPr marL="228600" lvl="0" indent="-228600" algn="l" rtl="0">
              <a:lnSpc>
                <a:spcPct val="110000"/>
              </a:lnSpc>
              <a:spcBef>
                <a:spcPts val="0"/>
              </a:spcBef>
              <a:spcAft>
                <a:spcPts val="0"/>
              </a:spcAft>
              <a:buClr>
                <a:schemeClr val="lt1"/>
              </a:buClr>
              <a:buSzPts val="2000"/>
              <a:buChar char="•"/>
            </a:pPr>
            <a:r>
              <a:rPr lang="en-US" dirty="0"/>
              <a:t>On clicking on the name of the stock, the user is shown the chart of that particular stock</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BD8C-AEBD-4987-A6CC-C1748729CE3B}"/>
              </a:ext>
            </a:extLst>
          </p:cNvPr>
          <p:cNvSpPr>
            <a:spLocks noGrp="1"/>
          </p:cNvSpPr>
          <p:nvPr>
            <p:ph type="title"/>
          </p:nvPr>
        </p:nvSpPr>
        <p:spPr/>
        <p:txBody>
          <a:bodyPr/>
          <a:lstStyle/>
          <a:p>
            <a:r>
              <a:rPr lang="en-US" dirty="0"/>
              <a:t>Notification system</a:t>
            </a:r>
            <a:endParaRPr lang="en-IN" dirty="0"/>
          </a:p>
        </p:txBody>
      </p:sp>
      <p:sp>
        <p:nvSpPr>
          <p:cNvPr id="3" name="Text Placeholder 2">
            <a:extLst>
              <a:ext uri="{FF2B5EF4-FFF2-40B4-BE49-F238E27FC236}">
                <a16:creationId xmlns:a16="http://schemas.microsoft.com/office/drawing/2014/main" id="{9BD538A2-8D4B-4A41-9715-246BC372FB75}"/>
              </a:ext>
            </a:extLst>
          </p:cNvPr>
          <p:cNvSpPr>
            <a:spLocks noGrp="1"/>
          </p:cNvSpPr>
          <p:nvPr>
            <p:ph type="body" idx="1"/>
          </p:nvPr>
        </p:nvSpPr>
        <p:spPr/>
        <p:txBody>
          <a:bodyPr/>
          <a:lstStyle/>
          <a:p>
            <a:r>
              <a:rPr lang="en-US" dirty="0"/>
              <a:t>Implemented a notification system to notify the user when new stocks have been found</a:t>
            </a:r>
            <a:endParaRPr lang="en-IN" dirty="0"/>
          </a:p>
        </p:txBody>
      </p:sp>
      <p:pic>
        <p:nvPicPr>
          <p:cNvPr id="4" name="nnotificaiton">
            <a:hlinkClick r:id="" action="ppaction://media"/>
            <a:extLst>
              <a:ext uri="{FF2B5EF4-FFF2-40B4-BE49-F238E27FC236}">
                <a16:creationId xmlns:a16="http://schemas.microsoft.com/office/drawing/2014/main" id="{632BD1C1-62F3-478C-9E49-DC666FFD386D}"/>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048000" y="2971948"/>
            <a:ext cx="6096000" cy="3352800"/>
          </a:xfrm>
          <a:prstGeom prst="rect">
            <a:avLst/>
          </a:prstGeom>
        </p:spPr>
      </p:pic>
    </p:spTree>
    <p:extLst>
      <p:ext uri="{BB962C8B-B14F-4D97-AF65-F5344CB8AC3E}">
        <p14:creationId xmlns:p14="http://schemas.microsoft.com/office/powerpoint/2010/main" val="313610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35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26A0-6FCE-4273-AFA2-A819B1A1B907}"/>
              </a:ext>
            </a:extLst>
          </p:cNvPr>
          <p:cNvSpPr>
            <a:spLocks noGrp="1"/>
          </p:cNvSpPr>
          <p:nvPr>
            <p:ph type="title"/>
          </p:nvPr>
        </p:nvSpPr>
        <p:spPr/>
        <p:txBody>
          <a:bodyPr/>
          <a:lstStyle/>
          <a:p>
            <a:r>
              <a:rPr lang="en-US" dirty="0"/>
              <a:t>Trend analysis</a:t>
            </a:r>
            <a:endParaRPr lang="en-IN" dirty="0"/>
          </a:p>
        </p:txBody>
      </p:sp>
      <p:sp>
        <p:nvSpPr>
          <p:cNvPr id="3" name="Text Placeholder 2">
            <a:extLst>
              <a:ext uri="{FF2B5EF4-FFF2-40B4-BE49-F238E27FC236}">
                <a16:creationId xmlns:a16="http://schemas.microsoft.com/office/drawing/2014/main" id="{9389352C-9531-4139-A226-598D28A76B91}"/>
              </a:ext>
            </a:extLst>
          </p:cNvPr>
          <p:cNvSpPr>
            <a:spLocks noGrp="1"/>
          </p:cNvSpPr>
          <p:nvPr>
            <p:ph type="body" idx="1"/>
          </p:nvPr>
        </p:nvSpPr>
        <p:spPr/>
        <p:txBody>
          <a:bodyPr/>
          <a:lstStyle/>
          <a:p>
            <a:r>
              <a:rPr lang="en-US" dirty="0"/>
              <a:t>Is the stock in uptrend or downtrend?</a:t>
            </a:r>
          </a:p>
          <a:p>
            <a:r>
              <a:rPr lang="en-US" dirty="0"/>
              <a:t>Added simple metrics to track the health of the stock.</a:t>
            </a:r>
          </a:p>
          <a:p>
            <a:r>
              <a:rPr lang="en-US" dirty="0"/>
              <a:t>For </a:t>
            </a:r>
            <a:r>
              <a:rPr lang="en-US" dirty="0" err="1"/>
              <a:t>eg</a:t>
            </a:r>
            <a:r>
              <a:rPr lang="en-US" dirty="0"/>
              <a:t>: If the hammer of the day is Maruti Suzuki, the program says:</a:t>
            </a:r>
          </a:p>
          <a:p>
            <a:pPr lvl="1"/>
            <a:r>
              <a:rPr lang="en-US" sz="2000" dirty="0"/>
              <a:t>“MARUTI has been earning 45.49₹ per day, on average since past week. 1.47 times average earnings of this month MARUTI has been earning 30.97₹ per day, on average since past month.3.85 times average earnings of last 6 months. MARUTI has been earning 8.03₹ per day, on average since the past 6 months.”</a:t>
            </a:r>
            <a:endParaRPr lang="en-IN" sz="2000" dirty="0"/>
          </a:p>
        </p:txBody>
      </p:sp>
    </p:spTree>
    <p:extLst>
      <p:ext uri="{BB962C8B-B14F-4D97-AF65-F5344CB8AC3E}">
        <p14:creationId xmlns:p14="http://schemas.microsoft.com/office/powerpoint/2010/main" val="223445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ED854-4931-4443-BE6E-8C59E6D8CE15}"/>
              </a:ext>
            </a:extLst>
          </p:cNvPr>
          <p:cNvSpPr>
            <a:spLocks noGrp="1"/>
          </p:cNvSpPr>
          <p:nvPr>
            <p:ph type="title"/>
          </p:nvPr>
        </p:nvSpPr>
        <p:spPr/>
        <p:txBody>
          <a:bodyPr/>
          <a:lstStyle/>
          <a:p>
            <a:r>
              <a:rPr lang="en-US" sz="4800" b="1" dirty="0"/>
              <a:t>UI &amp; Design changes</a:t>
            </a:r>
            <a:endParaRPr lang="en-IN" dirty="0"/>
          </a:p>
        </p:txBody>
      </p:sp>
      <p:sp>
        <p:nvSpPr>
          <p:cNvPr id="3" name="Text Placeholder 2">
            <a:extLst>
              <a:ext uri="{FF2B5EF4-FFF2-40B4-BE49-F238E27FC236}">
                <a16:creationId xmlns:a16="http://schemas.microsoft.com/office/drawing/2014/main" id="{D9E2ECA3-9A38-453C-9A72-5C7F71DD6658}"/>
              </a:ext>
            </a:extLst>
          </p:cNvPr>
          <p:cNvSpPr>
            <a:spLocks noGrp="1"/>
          </p:cNvSpPr>
          <p:nvPr>
            <p:ph type="body" idx="1"/>
          </p:nvPr>
        </p:nvSpPr>
        <p:spPr/>
        <p:txBody>
          <a:bodyPr/>
          <a:lstStyle/>
          <a:p>
            <a:r>
              <a:rPr lang="en-US" dirty="0"/>
              <a:t>The application underwent UI changes after consultation with Design students &amp; practicing designers. A few of the changes were:</a:t>
            </a:r>
          </a:p>
          <a:p>
            <a:r>
              <a:rPr lang="en-US" dirty="0"/>
              <a:t>Change in the color palette of the product</a:t>
            </a:r>
          </a:p>
          <a:p>
            <a:r>
              <a:rPr lang="en-US" dirty="0"/>
              <a:t>Change in font family</a:t>
            </a:r>
          </a:p>
          <a:p>
            <a:r>
              <a:rPr lang="en-US" dirty="0"/>
              <a:t>Change </a:t>
            </a:r>
            <a:r>
              <a:rPr lang="en-US"/>
              <a:t>in CSS3 animations</a:t>
            </a:r>
            <a:endParaRPr lang="en-IN" dirty="0"/>
          </a:p>
        </p:txBody>
      </p:sp>
    </p:spTree>
    <p:extLst>
      <p:ext uri="{BB962C8B-B14F-4D97-AF65-F5344CB8AC3E}">
        <p14:creationId xmlns:p14="http://schemas.microsoft.com/office/powerpoint/2010/main" val="3962336760"/>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382029"/>
      </a:dk2>
      <a:lt2>
        <a:srgbClr val="E2E3E8"/>
      </a:lt2>
      <a:accent1>
        <a:srgbClr val="B5A020"/>
      </a:accent1>
      <a:accent2>
        <a:srgbClr val="D56B17"/>
      </a:accent2>
      <a:accent3>
        <a:srgbClr val="E72E29"/>
      </a:accent3>
      <a:accent4>
        <a:srgbClr val="D51761"/>
      </a:accent4>
      <a:accent5>
        <a:srgbClr val="E729C2"/>
      </a:accent5>
      <a:accent6>
        <a:srgbClr val="AA17D5"/>
      </a:accent6>
      <a:hlink>
        <a:srgbClr val="BF3F9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TotalTime>
  <Words>716</Words>
  <Application>Microsoft Office PowerPoint</Application>
  <PresentationFormat>Widescreen</PresentationFormat>
  <Paragraphs>47</Paragraphs>
  <Slides>10</Slides>
  <Notes>6</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Source Sans Pro</vt:lpstr>
      <vt:lpstr>Arial</vt:lpstr>
      <vt:lpstr>3DFloatVTI</vt:lpstr>
      <vt:lpstr>NIFTY Hammer!</vt:lpstr>
      <vt:lpstr>The need of the project</vt:lpstr>
      <vt:lpstr>What is the project?</vt:lpstr>
      <vt:lpstr>The project</vt:lpstr>
      <vt:lpstr>The tools</vt:lpstr>
      <vt:lpstr>The working</vt:lpstr>
      <vt:lpstr>Notification system</vt:lpstr>
      <vt:lpstr>Trend analysis</vt:lpstr>
      <vt:lpstr>UI &amp; Design changes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NIFTY Hammer!</dc:title>
  <dc:creator>rugveda deshpande</dc:creator>
  <cp:lastModifiedBy>Shaunak Deshpande</cp:lastModifiedBy>
  <cp:revision>5</cp:revision>
  <dcterms:modified xsi:type="dcterms:W3CDTF">2022-06-09T18:10:44Z</dcterms:modified>
</cp:coreProperties>
</file>