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06A28-3BEF-499D-995F-D958EA306669}" v="104" dt="2021-11-10T06:03:53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Rotithor" userId="615ebc8281ac0085" providerId="LiveId" clId="{02206A28-3BEF-499D-995F-D958EA306669}"/>
    <pc:docChg chg="undo redo custSel addSld modSld sldOrd">
      <pc:chgData name="Aditya Rotithor" userId="615ebc8281ac0085" providerId="LiveId" clId="{02206A28-3BEF-499D-995F-D958EA306669}" dt="2021-11-10T06:08:42.534" v="3140" actId="20577"/>
      <pc:docMkLst>
        <pc:docMk/>
      </pc:docMkLst>
      <pc:sldChg chg="modSp">
        <pc:chgData name="Aditya Rotithor" userId="615ebc8281ac0085" providerId="LiveId" clId="{02206A28-3BEF-499D-995F-D958EA306669}" dt="2021-11-10T06:03:53.143" v="2926"/>
        <pc:sldMkLst>
          <pc:docMk/>
          <pc:sldMk cId="1040744059" sldId="256"/>
        </pc:sldMkLst>
        <pc:spChg chg="mod">
          <ac:chgData name="Aditya Rotithor" userId="615ebc8281ac0085" providerId="LiveId" clId="{02206A28-3BEF-499D-995F-D958EA306669}" dt="2021-11-10T06:03:53.143" v="2926"/>
          <ac:spMkLst>
            <pc:docMk/>
            <pc:sldMk cId="1040744059" sldId="256"/>
            <ac:spMk id="2" creationId="{D0F01CEC-45FE-411D-BCDB-7EE14E48D227}"/>
          </ac:spMkLst>
        </pc:spChg>
      </pc:sldChg>
      <pc:sldChg chg="modSp mod">
        <pc:chgData name="Aditya Rotithor" userId="615ebc8281ac0085" providerId="LiveId" clId="{02206A28-3BEF-499D-995F-D958EA306669}" dt="2021-11-10T06:08:42.534" v="3140" actId="20577"/>
        <pc:sldMkLst>
          <pc:docMk/>
          <pc:sldMk cId="3849324208" sldId="257"/>
        </pc:sldMkLst>
        <pc:spChg chg="mod">
          <ac:chgData name="Aditya Rotithor" userId="615ebc8281ac0085" providerId="LiveId" clId="{02206A28-3BEF-499D-995F-D958EA306669}" dt="2021-11-10T06:08:42.534" v="3140" actId="20577"/>
          <ac:spMkLst>
            <pc:docMk/>
            <pc:sldMk cId="3849324208" sldId="257"/>
            <ac:spMk id="3" creationId="{75C2FCBD-AC3A-4C42-815F-FB09AD5F3168}"/>
          </ac:spMkLst>
        </pc:spChg>
      </pc:sldChg>
      <pc:sldChg chg="addSp delSp modSp mod">
        <pc:chgData name="Aditya Rotithor" userId="615ebc8281ac0085" providerId="LiveId" clId="{02206A28-3BEF-499D-995F-D958EA306669}" dt="2021-11-10T04:30:28.832" v="641" actId="26606"/>
        <pc:sldMkLst>
          <pc:docMk/>
          <pc:sldMk cId="2812549169" sldId="258"/>
        </pc:sldMkLst>
        <pc:spChg chg="mod">
          <ac:chgData name="Aditya Rotithor" userId="615ebc8281ac0085" providerId="LiveId" clId="{02206A28-3BEF-499D-995F-D958EA306669}" dt="2021-11-10T04:30:28.832" v="641" actId="26606"/>
          <ac:spMkLst>
            <pc:docMk/>
            <pc:sldMk cId="2812549169" sldId="258"/>
            <ac:spMk id="2" creationId="{46EB0C2C-084F-46A5-BC4D-1C7AE731BED0}"/>
          </ac:spMkLst>
        </pc:spChg>
        <pc:spChg chg="add del mod">
          <ac:chgData name="Aditya Rotithor" userId="615ebc8281ac0085" providerId="LiveId" clId="{02206A28-3BEF-499D-995F-D958EA306669}" dt="2021-11-10T04:30:28.832" v="641" actId="26606"/>
          <ac:spMkLst>
            <pc:docMk/>
            <pc:sldMk cId="2812549169" sldId="258"/>
            <ac:spMk id="3" creationId="{EC30103B-EA1B-4B74-A2A3-DB38BCAA52C4}"/>
          </ac:spMkLst>
        </pc:spChg>
        <pc:spChg chg="del">
          <ac:chgData name="Aditya Rotithor" userId="615ebc8281ac0085" providerId="LiveId" clId="{02206A28-3BEF-499D-995F-D958EA306669}" dt="2021-11-10T04:30:28.832" v="641" actId="26606"/>
          <ac:spMkLst>
            <pc:docMk/>
            <pc:sldMk cId="2812549169" sldId="258"/>
            <ac:spMk id="12" creationId="{DBDA151C-5770-45E4-AAFF-59E7F403866D}"/>
          </ac:spMkLst>
        </pc:spChg>
        <pc:spChg chg="add">
          <ac:chgData name="Aditya Rotithor" userId="615ebc8281ac0085" providerId="LiveId" clId="{02206A28-3BEF-499D-995F-D958EA306669}" dt="2021-11-10T04:30:28.832" v="641" actId="26606"/>
          <ac:spMkLst>
            <pc:docMk/>
            <pc:sldMk cId="2812549169" sldId="258"/>
            <ac:spMk id="19" creationId="{063F27BC-7079-4FF7-8F7C-ABC82FA3C247}"/>
          </ac:spMkLst>
        </pc:spChg>
        <pc:graphicFrameChg chg="add del">
          <ac:chgData name="Aditya Rotithor" userId="615ebc8281ac0085" providerId="LiveId" clId="{02206A28-3BEF-499D-995F-D958EA306669}" dt="2021-11-10T04:30:28.801" v="640" actId="26606"/>
          <ac:graphicFrameMkLst>
            <pc:docMk/>
            <pc:sldMk cId="2812549169" sldId="258"/>
            <ac:graphicFrameMk id="15" creationId="{174910EF-7F6D-4FA6-8644-F2BB4744D442}"/>
          </ac:graphicFrameMkLst>
        </pc:graphicFrameChg>
        <pc:graphicFrameChg chg="add">
          <ac:chgData name="Aditya Rotithor" userId="615ebc8281ac0085" providerId="LiveId" clId="{02206A28-3BEF-499D-995F-D958EA306669}" dt="2021-11-10T04:30:28.832" v="641" actId="26606"/>
          <ac:graphicFrameMkLst>
            <pc:docMk/>
            <pc:sldMk cId="2812549169" sldId="258"/>
            <ac:graphicFrameMk id="17" creationId="{8DDB4572-7095-4B4E-9B26-84A7A4AB87BB}"/>
          </ac:graphicFrameMkLst>
        </pc:graphicFrameChg>
        <pc:cxnChg chg="del">
          <ac:chgData name="Aditya Rotithor" userId="615ebc8281ac0085" providerId="LiveId" clId="{02206A28-3BEF-499D-995F-D958EA306669}" dt="2021-11-10T04:30:28.832" v="641" actId="26606"/>
          <ac:cxnSpMkLst>
            <pc:docMk/>
            <pc:sldMk cId="2812549169" sldId="258"/>
            <ac:cxnSpMk id="13" creationId="{B209265E-E0D7-493B-97CE-2263D50C3F0A}"/>
          </ac:cxnSpMkLst>
        </pc:cxnChg>
        <pc:cxnChg chg="add">
          <ac:chgData name="Aditya Rotithor" userId="615ebc8281ac0085" providerId="LiveId" clId="{02206A28-3BEF-499D-995F-D958EA306669}" dt="2021-11-10T04:30:28.832" v="641" actId="26606"/>
          <ac:cxnSpMkLst>
            <pc:docMk/>
            <pc:sldMk cId="2812549169" sldId="258"/>
            <ac:cxnSpMk id="21" creationId="{40BBF191-9CC8-4313-B1CA-8DF1A53AE4F9}"/>
          </ac:cxnSpMkLst>
        </pc:cxnChg>
      </pc:sldChg>
      <pc:sldChg chg="addSp delSp modSp new mod ord setBg">
        <pc:chgData name="Aditya Rotithor" userId="615ebc8281ac0085" providerId="LiveId" clId="{02206A28-3BEF-499D-995F-D958EA306669}" dt="2021-11-10T06:03:39.380" v="2925" actId="57"/>
        <pc:sldMkLst>
          <pc:docMk/>
          <pc:sldMk cId="1118084190" sldId="259"/>
        </pc:sldMkLst>
        <pc:spChg chg="mod">
          <ac:chgData name="Aditya Rotithor" userId="615ebc8281ac0085" providerId="LiveId" clId="{02206A28-3BEF-499D-995F-D958EA306669}" dt="2021-11-10T06:03:39.380" v="2925" actId="57"/>
          <ac:spMkLst>
            <pc:docMk/>
            <pc:sldMk cId="1118084190" sldId="259"/>
            <ac:spMk id="2" creationId="{EEC79EBA-CF19-46A4-804F-A8345F3F06CD}"/>
          </ac:spMkLst>
        </pc:spChg>
        <pc:spChg chg="del mod">
          <ac:chgData name="Aditya Rotithor" userId="615ebc8281ac0085" providerId="LiveId" clId="{02206A28-3BEF-499D-995F-D958EA306669}" dt="2021-11-10T04:22:29.109" v="288" actId="26606"/>
          <ac:spMkLst>
            <pc:docMk/>
            <pc:sldMk cId="1118084190" sldId="259"/>
            <ac:spMk id="3" creationId="{E83AE423-D291-45D2-A45D-5695E5332902}"/>
          </ac:spMkLst>
        </pc:spChg>
        <pc:spChg chg="add del">
          <ac:chgData name="Aditya Rotithor" userId="615ebc8281ac0085" providerId="LiveId" clId="{02206A28-3BEF-499D-995F-D958EA306669}" dt="2021-11-10T04:22:19.583" v="285" actId="26606"/>
          <ac:spMkLst>
            <pc:docMk/>
            <pc:sldMk cId="1118084190" sldId="259"/>
            <ac:spMk id="9" creationId="{744CAA32-F237-419C-A2DD-43C28D920D3C}"/>
          </ac:spMkLst>
        </pc:spChg>
        <pc:spChg chg="add del">
          <ac:chgData name="Aditya Rotithor" userId="615ebc8281ac0085" providerId="LiveId" clId="{02206A28-3BEF-499D-995F-D958EA306669}" dt="2021-11-10T04:22:29.062" v="287" actId="26606"/>
          <ac:spMkLst>
            <pc:docMk/>
            <pc:sldMk cId="1118084190" sldId="259"/>
            <ac:spMk id="13" creationId="{744CAA32-F237-419C-A2DD-43C28D920D3C}"/>
          </ac:spMkLst>
        </pc:spChg>
        <pc:spChg chg="add del">
          <ac:chgData name="Aditya Rotithor" userId="615ebc8281ac0085" providerId="LiveId" clId="{02206A28-3BEF-499D-995F-D958EA306669}" dt="2021-11-10T04:23:28.057" v="315" actId="26606"/>
          <ac:spMkLst>
            <pc:docMk/>
            <pc:sldMk cId="1118084190" sldId="259"/>
            <ac:spMk id="22" creationId="{063F27BC-7079-4FF7-8F7C-ABC82FA3C247}"/>
          </ac:spMkLst>
        </pc:spChg>
        <pc:spChg chg="add">
          <ac:chgData name="Aditya Rotithor" userId="615ebc8281ac0085" providerId="LiveId" clId="{02206A28-3BEF-499D-995F-D958EA306669}" dt="2021-11-10T04:23:28.057" v="315" actId="26606"/>
          <ac:spMkLst>
            <pc:docMk/>
            <pc:sldMk cId="1118084190" sldId="259"/>
            <ac:spMk id="29" creationId="{DBDA151C-5770-45E4-AAFF-59E7F403866D}"/>
          </ac:spMkLst>
        </pc:spChg>
        <pc:graphicFrameChg chg="add mod modGraphic">
          <ac:chgData name="Aditya Rotithor" userId="615ebc8281ac0085" providerId="LiveId" clId="{02206A28-3BEF-499D-995F-D958EA306669}" dt="2021-11-10T04:23:28.057" v="315" actId="26606"/>
          <ac:graphicFrameMkLst>
            <pc:docMk/>
            <pc:sldMk cId="1118084190" sldId="259"/>
            <ac:graphicFrameMk id="17" creationId="{EFCCE35A-91E6-4057-9D9F-EB40FECBD45F}"/>
          </ac:graphicFrameMkLst>
        </pc:graphicFrameChg>
        <pc:picChg chg="add del">
          <ac:chgData name="Aditya Rotithor" userId="615ebc8281ac0085" providerId="LiveId" clId="{02206A28-3BEF-499D-995F-D958EA306669}" dt="2021-11-10T04:22:19.583" v="285" actId="26606"/>
          <ac:picMkLst>
            <pc:docMk/>
            <pc:sldMk cId="1118084190" sldId="259"/>
            <ac:picMk id="5" creationId="{E1219075-868C-47B1-BEA4-6F8F09B4EBEC}"/>
          </ac:picMkLst>
        </pc:picChg>
        <pc:picChg chg="add del">
          <ac:chgData name="Aditya Rotithor" userId="615ebc8281ac0085" providerId="LiveId" clId="{02206A28-3BEF-499D-995F-D958EA306669}" dt="2021-11-10T04:22:29.062" v="287" actId="26606"/>
          <ac:picMkLst>
            <pc:docMk/>
            <pc:sldMk cId="1118084190" sldId="259"/>
            <ac:picMk id="15" creationId="{70ABA1DA-944B-48A1-A8F5-119748973035}"/>
          </ac:picMkLst>
        </pc:picChg>
        <pc:cxnChg chg="add del">
          <ac:chgData name="Aditya Rotithor" userId="615ebc8281ac0085" providerId="LiveId" clId="{02206A28-3BEF-499D-995F-D958EA306669}" dt="2021-11-10T04:22:19.583" v="285" actId="26606"/>
          <ac:cxnSpMkLst>
            <pc:docMk/>
            <pc:sldMk cId="1118084190" sldId="259"/>
            <ac:cxnSpMk id="11" creationId="{691422F5-4221-4812-AFD9-5479C6D60AD9}"/>
          </ac:cxnSpMkLst>
        </pc:cxnChg>
        <pc:cxnChg chg="add del">
          <ac:chgData name="Aditya Rotithor" userId="615ebc8281ac0085" providerId="LiveId" clId="{02206A28-3BEF-499D-995F-D958EA306669}" dt="2021-11-10T04:22:29.062" v="287" actId="26606"/>
          <ac:cxnSpMkLst>
            <pc:docMk/>
            <pc:sldMk cId="1118084190" sldId="259"/>
            <ac:cxnSpMk id="14" creationId="{753FE100-D0AB-4AE2-824B-60CFA31EC6A2}"/>
          </ac:cxnSpMkLst>
        </pc:cxnChg>
        <pc:cxnChg chg="add del">
          <ac:chgData name="Aditya Rotithor" userId="615ebc8281ac0085" providerId="LiveId" clId="{02206A28-3BEF-499D-995F-D958EA306669}" dt="2021-11-10T04:23:28.057" v="315" actId="26606"/>
          <ac:cxnSpMkLst>
            <pc:docMk/>
            <pc:sldMk cId="1118084190" sldId="259"/>
            <ac:cxnSpMk id="24" creationId="{40BBF191-9CC8-4313-B1CA-8DF1A53AE4F9}"/>
          </ac:cxnSpMkLst>
        </pc:cxnChg>
        <pc:cxnChg chg="add">
          <ac:chgData name="Aditya Rotithor" userId="615ebc8281ac0085" providerId="LiveId" clId="{02206A28-3BEF-499D-995F-D958EA306669}" dt="2021-11-10T04:23:28.057" v="315" actId="26606"/>
          <ac:cxnSpMkLst>
            <pc:docMk/>
            <pc:sldMk cId="1118084190" sldId="259"/>
            <ac:cxnSpMk id="31" creationId="{B209265E-E0D7-493B-97CE-2263D50C3F0A}"/>
          </ac:cxnSpMkLst>
        </pc:cxnChg>
      </pc:sldChg>
      <pc:sldChg chg="addSp delSp modSp new mod setBg">
        <pc:chgData name="Aditya Rotithor" userId="615ebc8281ac0085" providerId="LiveId" clId="{02206A28-3BEF-499D-995F-D958EA306669}" dt="2021-11-10T05:03:26.253" v="1192" actId="20577"/>
        <pc:sldMkLst>
          <pc:docMk/>
          <pc:sldMk cId="1952490780" sldId="260"/>
        </pc:sldMkLst>
        <pc:spChg chg="mod">
          <ac:chgData name="Aditya Rotithor" userId="615ebc8281ac0085" providerId="LiveId" clId="{02206A28-3BEF-499D-995F-D958EA306669}" dt="2021-11-10T04:53:05.001" v="1082" actId="20577"/>
          <ac:spMkLst>
            <pc:docMk/>
            <pc:sldMk cId="1952490780" sldId="260"/>
            <ac:spMk id="2" creationId="{FADFED7A-7C93-4180-9BB4-CEBA70B9FAF0}"/>
          </ac:spMkLst>
        </pc:spChg>
        <pc:spChg chg="add del mod">
          <ac:chgData name="Aditya Rotithor" userId="615ebc8281ac0085" providerId="LiveId" clId="{02206A28-3BEF-499D-995F-D958EA306669}" dt="2021-11-10T04:52:36.918" v="1078" actId="26606"/>
          <ac:spMkLst>
            <pc:docMk/>
            <pc:sldMk cId="1952490780" sldId="260"/>
            <ac:spMk id="3" creationId="{D20C861C-4DF8-4FC9-8F4B-57DA02F81F64}"/>
          </ac:spMkLst>
        </pc:spChg>
        <pc:spChg chg="add">
          <ac:chgData name="Aditya Rotithor" userId="615ebc8281ac0085" providerId="LiveId" clId="{02206A28-3BEF-499D-995F-D958EA306669}" dt="2021-11-10T04:52:36.918" v="1078" actId="26606"/>
          <ac:spMkLst>
            <pc:docMk/>
            <pc:sldMk cId="1952490780" sldId="260"/>
            <ac:spMk id="6" creationId="{DBDA151C-5770-45E4-AAFF-59E7F403866D}"/>
          </ac:spMkLst>
        </pc:spChg>
        <pc:spChg chg="add del">
          <ac:chgData name="Aditya Rotithor" userId="615ebc8281ac0085" providerId="LiveId" clId="{02206A28-3BEF-499D-995F-D958EA306669}" dt="2021-11-10T04:52:20.833" v="1075" actId="26606"/>
          <ac:spMkLst>
            <pc:docMk/>
            <pc:sldMk cId="1952490780" sldId="260"/>
            <ac:spMk id="9" creationId="{DBDA151C-5770-45E4-AAFF-59E7F403866D}"/>
          </ac:spMkLst>
        </pc:spChg>
        <pc:spChg chg="add del">
          <ac:chgData name="Aditya Rotithor" userId="615ebc8281ac0085" providerId="LiveId" clId="{02206A28-3BEF-499D-995F-D958EA306669}" dt="2021-11-10T04:52:28.143" v="1077" actId="26606"/>
          <ac:spMkLst>
            <pc:docMk/>
            <pc:sldMk cId="1952490780" sldId="260"/>
            <ac:spMk id="13" creationId="{744CAA32-F237-419C-A2DD-43C28D920D3C}"/>
          </ac:spMkLst>
        </pc:spChg>
        <pc:spChg chg="add del">
          <ac:chgData name="Aditya Rotithor" userId="615ebc8281ac0085" providerId="LiveId" clId="{02206A28-3BEF-499D-995F-D958EA306669}" dt="2021-11-10T04:52:28.143" v="1077" actId="26606"/>
          <ac:spMkLst>
            <pc:docMk/>
            <pc:sldMk cId="1952490780" sldId="260"/>
            <ac:spMk id="16" creationId="{D20C861C-4DF8-4FC9-8F4B-57DA02F81F64}"/>
          </ac:spMkLst>
        </pc:spChg>
        <pc:graphicFrameChg chg="add del">
          <ac:chgData name="Aditya Rotithor" userId="615ebc8281ac0085" providerId="LiveId" clId="{02206A28-3BEF-499D-995F-D958EA306669}" dt="2021-11-10T04:52:19.442" v="1073" actId="26606"/>
          <ac:graphicFrameMkLst>
            <pc:docMk/>
            <pc:sldMk cId="1952490780" sldId="260"/>
            <ac:graphicFrameMk id="5" creationId="{F769BB07-5FF8-4E59-9D6B-AEC389FE0C1D}"/>
          </ac:graphicFrameMkLst>
        </pc:graphicFrameChg>
        <pc:graphicFrameChg chg="add del">
          <ac:chgData name="Aditya Rotithor" userId="615ebc8281ac0085" providerId="LiveId" clId="{02206A28-3BEF-499D-995F-D958EA306669}" dt="2021-11-10T04:52:20.833" v="1075" actId="26606"/>
          <ac:graphicFrameMkLst>
            <pc:docMk/>
            <pc:sldMk cId="1952490780" sldId="260"/>
            <ac:graphicFrameMk id="7" creationId="{9D618238-7426-4743-B897-958EAE9813E6}"/>
          </ac:graphicFrameMkLst>
        </pc:graphicFrameChg>
        <pc:graphicFrameChg chg="add mod">
          <ac:chgData name="Aditya Rotithor" userId="615ebc8281ac0085" providerId="LiveId" clId="{02206A28-3BEF-499D-995F-D958EA306669}" dt="2021-11-10T05:03:26.253" v="1192" actId="20577"/>
          <ac:graphicFrameMkLst>
            <pc:docMk/>
            <pc:sldMk cId="1952490780" sldId="260"/>
            <ac:graphicFrameMk id="10" creationId="{7CFA077D-DF90-463F-A871-7F811A34323E}"/>
          </ac:graphicFrameMkLst>
        </pc:graphicFrameChg>
        <pc:picChg chg="add del">
          <ac:chgData name="Aditya Rotithor" userId="615ebc8281ac0085" providerId="LiveId" clId="{02206A28-3BEF-499D-995F-D958EA306669}" dt="2021-11-10T04:52:28.143" v="1077" actId="26606"/>
          <ac:picMkLst>
            <pc:docMk/>
            <pc:sldMk cId="1952490780" sldId="260"/>
            <ac:picMk id="14" creationId="{0151C884-BCC7-4482-A4A4-CF67F02CDA14}"/>
          </ac:picMkLst>
        </pc:picChg>
        <pc:cxnChg chg="add">
          <ac:chgData name="Aditya Rotithor" userId="615ebc8281ac0085" providerId="LiveId" clId="{02206A28-3BEF-499D-995F-D958EA306669}" dt="2021-11-10T04:52:36.918" v="1078" actId="26606"/>
          <ac:cxnSpMkLst>
            <pc:docMk/>
            <pc:sldMk cId="1952490780" sldId="260"/>
            <ac:cxnSpMk id="8" creationId="{B209265E-E0D7-493B-97CE-2263D50C3F0A}"/>
          </ac:cxnSpMkLst>
        </pc:cxnChg>
        <pc:cxnChg chg="add del">
          <ac:chgData name="Aditya Rotithor" userId="615ebc8281ac0085" providerId="LiveId" clId="{02206A28-3BEF-499D-995F-D958EA306669}" dt="2021-11-10T04:52:20.833" v="1075" actId="26606"/>
          <ac:cxnSpMkLst>
            <pc:docMk/>
            <pc:sldMk cId="1952490780" sldId="260"/>
            <ac:cxnSpMk id="11" creationId="{B209265E-E0D7-493B-97CE-2263D50C3F0A}"/>
          </ac:cxnSpMkLst>
        </pc:cxnChg>
        <pc:cxnChg chg="add del">
          <ac:chgData name="Aditya Rotithor" userId="615ebc8281ac0085" providerId="LiveId" clId="{02206A28-3BEF-499D-995F-D958EA306669}" dt="2021-11-10T04:52:28.143" v="1077" actId="26606"/>
          <ac:cxnSpMkLst>
            <pc:docMk/>
            <pc:sldMk cId="1952490780" sldId="260"/>
            <ac:cxnSpMk id="15" creationId="{691422F5-4221-4812-AFD9-5479C6D60AD9}"/>
          </ac:cxnSpMkLst>
        </pc:cxnChg>
      </pc:sldChg>
      <pc:sldChg chg="addSp delSp modSp new mod setBg">
        <pc:chgData name="Aditya Rotithor" userId="615ebc8281ac0085" providerId="LiveId" clId="{02206A28-3BEF-499D-995F-D958EA306669}" dt="2021-11-10T05:13:33.916" v="1609" actId="33524"/>
        <pc:sldMkLst>
          <pc:docMk/>
          <pc:sldMk cId="1860683699" sldId="261"/>
        </pc:sldMkLst>
        <pc:spChg chg="mod">
          <ac:chgData name="Aditya Rotithor" userId="615ebc8281ac0085" providerId="LiveId" clId="{02206A28-3BEF-499D-995F-D958EA306669}" dt="2021-11-10T05:10:47.411" v="1470" actId="26606"/>
          <ac:spMkLst>
            <pc:docMk/>
            <pc:sldMk cId="1860683699" sldId="261"/>
            <ac:spMk id="2" creationId="{D6CC0AB8-E678-49F9-A4ED-844AB167A263}"/>
          </ac:spMkLst>
        </pc:spChg>
        <pc:spChg chg="mod ord">
          <ac:chgData name="Aditya Rotithor" userId="615ebc8281ac0085" providerId="LiveId" clId="{02206A28-3BEF-499D-995F-D958EA306669}" dt="2021-11-10T05:13:33.916" v="1609" actId="33524"/>
          <ac:spMkLst>
            <pc:docMk/>
            <pc:sldMk cId="1860683699" sldId="261"/>
            <ac:spMk id="3" creationId="{08AEDECB-CB3D-460E-9BD1-86CB0C185E69}"/>
          </ac:spMkLst>
        </pc:spChg>
        <pc:spChg chg="add del">
          <ac:chgData name="Aditya Rotithor" userId="615ebc8281ac0085" providerId="LiveId" clId="{02206A28-3BEF-499D-995F-D958EA306669}" dt="2021-11-10T05:10:47.411" v="1470" actId="26606"/>
          <ac:spMkLst>
            <pc:docMk/>
            <pc:sldMk cId="1860683699" sldId="261"/>
            <ac:spMk id="71" creationId="{DBDA151C-5770-45E4-AAFF-59E7F403866D}"/>
          </ac:spMkLst>
        </pc:spChg>
        <pc:spChg chg="add del">
          <ac:chgData name="Aditya Rotithor" userId="615ebc8281ac0085" providerId="LiveId" clId="{02206A28-3BEF-499D-995F-D958EA306669}" dt="2021-11-10T05:10:47.395" v="1469" actId="26606"/>
          <ac:spMkLst>
            <pc:docMk/>
            <pc:sldMk cId="1860683699" sldId="261"/>
            <ac:spMk id="135" creationId="{8FCE029E-5073-4498-8104-8427AA987352}"/>
          </ac:spMkLst>
        </pc:spChg>
        <pc:spChg chg="add">
          <ac:chgData name="Aditya Rotithor" userId="615ebc8281ac0085" providerId="LiveId" clId="{02206A28-3BEF-499D-995F-D958EA306669}" dt="2021-11-10T05:10:47.411" v="1470" actId="26606"/>
          <ac:spMkLst>
            <pc:docMk/>
            <pc:sldMk cId="1860683699" sldId="261"/>
            <ac:spMk id="1028" creationId="{063F27BC-7079-4FF7-8F7C-ABC82FA3C247}"/>
          </ac:spMkLst>
        </pc:spChg>
        <pc:picChg chg="add mod ord">
          <ac:chgData name="Aditya Rotithor" userId="615ebc8281ac0085" providerId="LiveId" clId="{02206A28-3BEF-499D-995F-D958EA306669}" dt="2021-11-10T05:10:47.411" v="1470" actId="26606"/>
          <ac:picMkLst>
            <pc:docMk/>
            <pc:sldMk cId="1860683699" sldId="261"/>
            <ac:picMk id="1026" creationId="{EA8F8257-9EE3-42DF-A182-45D2B34EF458}"/>
          </ac:picMkLst>
        </pc:picChg>
        <pc:cxnChg chg="add del">
          <ac:chgData name="Aditya Rotithor" userId="615ebc8281ac0085" providerId="LiveId" clId="{02206A28-3BEF-499D-995F-D958EA306669}" dt="2021-11-10T05:10:47.411" v="1470" actId="26606"/>
          <ac:cxnSpMkLst>
            <pc:docMk/>
            <pc:sldMk cId="1860683699" sldId="261"/>
            <ac:cxnSpMk id="73" creationId="{9BDAFE29-04A0-463D-818A-CF92F3272E21}"/>
          </ac:cxnSpMkLst>
        </pc:cxnChg>
        <pc:cxnChg chg="add del">
          <ac:chgData name="Aditya Rotithor" userId="615ebc8281ac0085" providerId="LiveId" clId="{02206A28-3BEF-499D-995F-D958EA306669}" dt="2021-11-10T05:10:47.395" v="1469" actId="26606"/>
          <ac:cxnSpMkLst>
            <pc:docMk/>
            <pc:sldMk cId="1860683699" sldId="261"/>
            <ac:cxnSpMk id="137" creationId="{BEFF515C-2521-4964-9DAC-2BFB8EC86AE4}"/>
          </ac:cxnSpMkLst>
        </pc:cxnChg>
        <pc:cxnChg chg="add">
          <ac:chgData name="Aditya Rotithor" userId="615ebc8281ac0085" providerId="LiveId" clId="{02206A28-3BEF-499D-995F-D958EA306669}" dt="2021-11-10T05:10:47.411" v="1470" actId="26606"/>
          <ac:cxnSpMkLst>
            <pc:docMk/>
            <pc:sldMk cId="1860683699" sldId="261"/>
            <ac:cxnSpMk id="1029" creationId="{7DC0D673-1F99-4297-849B-F821ED3E8779}"/>
          </ac:cxnSpMkLst>
        </pc:cxnChg>
      </pc:sldChg>
      <pc:sldChg chg="addSp delSp modSp new mod setBg">
        <pc:chgData name="Aditya Rotithor" userId="615ebc8281ac0085" providerId="LiveId" clId="{02206A28-3BEF-499D-995F-D958EA306669}" dt="2021-11-10T06:05:46.400" v="2950" actId="57"/>
        <pc:sldMkLst>
          <pc:docMk/>
          <pc:sldMk cId="3408823608" sldId="262"/>
        </pc:sldMkLst>
        <pc:spChg chg="mod">
          <ac:chgData name="Aditya Rotithor" userId="615ebc8281ac0085" providerId="LiveId" clId="{02206A28-3BEF-499D-995F-D958EA306669}" dt="2021-11-10T06:05:46.400" v="2950" actId="57"/>
          <ac:spMkLst>
            <pc:docMk/>
            <pc:sldMk cId="3408823608" sldId="262"/>
            <ac:spMk id="2" creationId="{51DE1154-6BA9-4FAA-81B9-5BAD013C89AF}"/>
          </ac:spMkLst>
        </pc:spChg>
        <pc:spChg chg="del mod">
          <ac:chgData name="Aditya Rotithor" userId="615ebc8281ac0085" providerId="LiveId" clId="{02206A28-3BEF-499D-995F-D958EA306669}" dt="2021-11-10T05:27:12.028" v="1813" actId="26606"/>
          <ac:spMkLst>
            <pc:docMk/>
            <pc:sldMk cId="3408823608" sldId="262"/>
            <ac:spMk id="3" creationId="{66929A58-015A-4735-9D5A-2BDF4A47278A}"/>
          </ac:spMkLst>
        </pc:spChg>
        <pc:spChg chg="add del">
          <ac:chgData name="Aditya Rotithor" userId="615ebc8281ac0085" providerId="LiveId" clId="{02206A28-3BEF-499D-995F-D958EA306669}" dt="2021-11-10T05:27:11.966" v="1812" actId="26606"/>
          <ac:spMkLst>
            <pc:docMk/>
            <pc:sldMk cId="3408823608" sldId="262"/>
            <ac:spMk id="8" creationId="{DBDA151C-5770-45E4-AAFF-59E7F403866D}"/>
          </ac:spMkLst>
        </pc:spChg>
        <pc:spChg chg="add del">
          <ac:chgData name="Aditya Rotithor" userId="615ebc8281ac0085" providerId="LiveId" clId="{02206A28-3BEF-499D-995F-D958EA306669}" dt="2021-11-10T05:27:23.754" v="1814" actId="26606"/>
          <ac:spMkLst>
            <pc:docMk/>
            <pc:sldMk cId="3408823608" sldId="262"/>
            <ac:spMk id="9" creationId="{21C69525-1BE4-4BA0-A23C-3BB6C162EFB9}"/>
          </ac:spMkLst>
        </pc:spChg>
        <pc:spChg chg="add del">
          <ac:chgData name="Aditya Rotithor" userId="615ebc8281ac0085" providerId="LiveId" clId="{02206A28-3BEF-499D-995F-D958EA306669}" dt="2021-11-10T05:27:32.378" v="1815" actId="26606"/>
          <ac:spMkLst>
            <pc:docMk/>
            <pc:sldMk cId="3408823608" sldId="262"/>
            <ac:spMk id="16" creationId="{063F27BC-7079-4FF7-8F7C-ABC82FA3C247}"/>
          </ac:spMkLst>
        </pc:spChg>
        <pc:spChg chg="add">
          <ac:chgData name="Aditya Rotithor" userId="615ebc8281ac0085" providerId="LiveId" clId="{02206A28-3BEF-499D-995F-D958EA306669}" dt="2021-11-10T05:27:32.378" v="1815" actId="26606"/>
          <ac:spMkLst>
            <pc:docMk/>
            <pc:sldMk cId="3408823608" sldId="262"/>
            <ac:spMk id="23" creationId="{063F27BC-7079-4FF7-8F7C-ABC82FA3C247}"/>
          </ac:spMkLst>
        </pc:spChg>
        <pc:graphicFrameChg chg="add mod modGraphic">
          <ac:chgData name="Aditya Rotithor" userId="615ebc8281ac0085" providerId="LiveId" clId="{02206A28-3BEF-499D-995F-D958EA306669}" dt="2021-11-10T05:37:24.534" v="2010" actId="20577"/>
          <ac:graphicFrameMkLst>
            <pc:docMk/>
            <pc:sldMk cId="3408823608" sldId="262"/>
            <ac:graphicFrameMk id="5" creationId="{C4BBF989-A05C-4589-876D-C43892162236}"/>
          </ac:graphicFrameMkLst>
        </pc:graphicFrameChg>
        <pc:cxnChg chg="add del">
          <ac:chgData name="Aditya Rotithor" userId="615ebc8281ac0085" providerId="LiveId" clId="{02206A28-3BEF-499D-995F-D958EA306669}" dt="2021-11-10T05:27:11.966" v="1812" actId="26606"/>
          <ac:cxnSpMkLst>
            <pc:docMk/>
            <pc:sldMk cId="3408823608" sldId="262"/>
            <ac:cxnSpMk id="10" creationId="{E62D3963-2153-4637-96E6-E31BD2CE5D0D}"/>
          </ac:cxnSpMkLst>
        </pc:cxnChg>
        <pc:cxnChg chg="add del">
          <ac:chgData name="Aditya Rotithor" userId="615ebc8281ac0085" providerId="LiveId" clId="{02206A28-3BEF-499D-995F-D958EA306669}" dt="2021-11-10T05:27:23.754" v="1814" actId="26606"/>
          <ac:cxnSpMkLst>
            <pc:docMk/>
            <pc:sldMk cId="3408823608" sldId="262"/>
            <ac:cxnSpMk id="11" creationId="{B68AF875-C18B-4B48-AE4C-A63FD3CEFB11}"/>
          </ac:cxnSpMkLst>
        </pc:cxnChg>
        <pc:cxnChg chg="add del">
          <ac:chgData name="Aditya Rotithor" userId="615ebc8281ac0085" providerId="LiveId" clId="{02206A28-3BEF-499D-995F-D958EA306669}" dt="2021-11-10T05:27:32.378" v="1815" actId="26606"/>
          <ac:cxnSpMkLst>
            <pc:docMk/>
            <pc:sldMk cId="3408823608" sldId="262"/>
            <ac:cxnSpMk id="18" creationId="{40BBF191-9CC8-4313-B1CA-8DF1A53AE4F9}"/>
          </ac:cxnSpMkLst>
        </pc:cxnChg>
        <pc:cxnChg chg="add">
          <ac:chgData name="Aditya Rotithor" userId="615ebc8281ac0085" providerId="LiveId" clId="{02206A28-3BEF-499D-995F-D958EA306669}" dt="2021-11-10T05:27:32.378" v="1815" actId="26606"/>
          <ac:cxnSpMkLst>
            <pc:docMk/>
            <pc:sldMk cId="3408823608" sldId="262"/>
            <ac:cxnSpMk id="25" creationId="{40BBF191-9CC8-4313-B1CA-8DF1A53AE4F9}"/>
          </ac:cxnSpMkLst>
        </pc:cxnChg>
      </pc:sldChg>
      <pc:sldChg chg="addSp delSp modSp new mod setBg">
        <pc:chgData name="Aditya Rotithor" userId="615ebc8281ac0085" providerId="LiveId" clId="{02206A28-3BEF-499D-995F-D958EA306669}" dt="2021-11-10T06:05:36.605" v="2946" actId="57"/>
        <pc:sldMkLst>
          <pc:docMk/>
          <pc:sldMk cId="1010382822" sldId="263"/>
        </pc:sldMkLst>
        <pc:spChg chg="mod">
          <ac:chgData name="Aditya Rotithor" userId="615ebc8281ac0085" providerId="LiveId" clId="{02206A28-3BEF-499D-995F-D958EA306669}" dt="2021-11-10T06:05:36.605" v="2946" actId="57"/>
          <ac:spMkLst>
            <pc:docMk/>
            <pc:sldMk cId="1010382822" sldId="263"/>
            <ac:spMk id="2" creationId="{7ABAA92E-374E-4BED-914F-C813A8D03E37}"/>
          </ac:spMkLst>
        </pc:spChg>
        <pc:spChg chg="add del mod">
          <ac:chgData name="Aditya Rotithor" userId="615ebc8281ac0085" providerId="LiveId" clId="{02206A28-3BEF-499D-995F-D958EA306669}" dt="2021-11-10T05:37:47.639" v="2018" actId="26606"/>
          <ac:spMkLst>
            <pc:docMk/>
            <pc:sldMk cId="1010382822" sldId="263"/>
            <ac:spMk id="3" creationId="{DC74AF19-12B3-49DB-A5D6-7DBC1B78E1DF}"/>
          </ac:spMkLst>
        </pc:spChg>
        <pc:spChg chg="add">
          <ac:chgData name="Aditya Rotithor" userId="615ebc8281ac0085" providerId="LiveId" clId="{02206A28-3BEF-499D-995F-D958EA306669}" dt="2021-11-10T05:37:47.639" v="2018" actId="26606"/>
          <ac:spMkLst>
            <pc:docMk/>
            <pc:sldMk cId="1010382822" sldId="263"/>
            <ac:spMk id="6" creationId="{21C69525-1BE4-4BA0-A23C-3BB6C162EFB9}"/>
          </ac:spMkLst>
        </pc:spChg>
        <pc:spChg chg="add del">
          <ac:chgData name="Aditya Rotithor" userId="615ebc8281ac0085" providerId="LiveId" clId="{02206A28-3BEF-499D-995F-D958EA306669}" dt="2021-11-10T05:36:12.674" v="1906" actId="26606"/>
          <ac:spMkLst>
            <pc:docMk/>
            <pc:sldMk cId="1010382822" sldId="263"/>
            <ac:spMk id="9" creationId="{744CAA32-F237-419C-A2DD-43C28D920D3C}"/>
          </ac:spMkLst>
        </pc:spChg>
        <pc:graphicFrameChg chg="add mod">
          <ac:chgData name="Aditya Rotithor" userId="615ebc8281ac0085" providerId="LiveId" clId="{02206A28-3BEF-499D-995F-D958EA306669}" dt="2021-11-10T05:38:51.877" v="2026" actId="20577"/>
          <ac:graphicFrameMkLst>
            <pc:docMk/>
            <pc:sldMk cId="1010382822" sldId="263"/>
            <ac:graphicFrameMk id="8" creationId="{8189A181-8B4C-49D5-8285-3047B9256994}"/>
          </ac:graphicFrameMkLst>
        </pc:graphicFrameChg>
        <pc:graphicFrameChg chg="add del">
          <ac:chgData name="Aditya Rotithor" userId="615ebc8281ac0085" providerId="LiveId" clId="{02206A28-3BEF-499D-995F-D958EA306669}" dt="2021-11-10T05:36:24.984" v="1908" actId="26606"/>
          <ac:graphicFrameMkLst>
            <pc:docMk/>
            <pc:sldMk cId="1010382822" sldId="263"/>
            <ac:graphicFrameMk id="13" creationId="{040A1B83-2B60-4FF6-9BCE-CEED7C1FADFC}"/>
          </ac:graphicFrameMkLst>
        </pc:graphicFrameChg>
        <pc:picChg chg="add del">
          <ac:chgData name="Aditya Rotithor" userId="615ebc8281ac0085" providerId="LiveId" clId="{02206A28-3BEF-499D-995F-D958EA306669}" dt="2021-11-10T05:36:12.674" v="1906" actId="26606"/>
          <ac:picMkLst>
            <pc:docMk/>
            <pc:sldMk cId="1010382822" sldId="263"/>
            <ac:picMk id="5" creationId="{2FFAF624-0BB8-402C-B4CB-1CD4A402C4CF}"/>
          </ac:picMkLst>
        </pc:picChg>
        <pc:cxnChg chg="add">
          <ac:chgData name="Aditya Rotithor" userId="615ebc8281ac0085" providerId="LiveId" clId="{02206A28-3BEF-499D-995F-D958EA306669}" dt="2021-11-10T05:37:47.639" v="2018" actId="26606"/>
          <ac:cxnSpMkLst>
            <pc:docMk/>
            <pc:sldMk cId="1010382822" sldId="263"/>
            <ac:cxnSpMk id="7" creationId="{B68AF875-C18B-4B48-AE4C-A63FD3CEFB11}"/>
          </ac:cxnSpMkLst>
        </pc:cxnChg>
        <pc:cxnChg chg="add del">
          <ac:chgData name="Aditya Rotithor" userId="615ebc8281ac0085" providerId="LiveId" clId="{02206A28-3BEF-499D-995F-D958EA306669}" dt="2021-11-10T05:36:12.674" v="1906" actId="26606"/>
          <ac:cxnSpMkLst>
            <pc:docMk/>
            <pc:sldMk cId="1010382822" sldId="263"/>
            <ac:cxnSpMk id="11" creationId="{691422F5-4221-4812-AFD9-5479C6D60AD9}"/>
          </ac:cxnSpMkLst>
        </pc:cxnChg>
      </pc:sldChg>
      <pc:sldChg chg="addSp delSp modSp new mod">
        <pc:chgData name="Aditya Rotithor" userId="615ebc8281ac0085" providerId="LiveId" clId="{02206A28-3BEF-499D-995F-D958EA306669}" dt="2021-11-10T06:07:08.700" v="3008" actId="113"/>
        <pc:sldMkLst>
          <pc:docMk/>
          <pc:sldMk cId="982182885" sldId="264"/>
        </pc:sldMkLst>
        <pc:spChg chg="mod">
          <ac:chgData name="Aditya Rotithor" userId="615ebc8281ac0085" providerId="LiveId" clId="{02206A28-3BEF-499D-995F-D958EA306669}" dt="2021-11-10T06:06:48.221" v="3005" actId="20577"/>
          <ac:spMkLst>
            <pc:docMk/>
            <pc:sldMk cId="982182885" sldId="264"/>
            <ac:spMk id="2" creationId="{FE3DEACC-A225-4532-9A8D-5357F9387C9A}"/>
          </ac:spMkLst>
        </pc:spChg>
        <pc:spChg chg="add del mod">
          <ac:chgData name="Aditya Rotithor" userId="615ebc8281ac0085" providerId="LiveId" clId="{02206A28-3BEF-499D-995F-D958EA306669}" dt="2021-11-10T06:07:08.700" v="3008" actId="113"/>
          <ac:spMkLst>
            <pc:docMk/>
            <pc:sldMk cId="982182885" sldId="264"/>
            <ac:spMk id="3" creationId="{950F5D22-D52E-4B58-A06F-ADB3AC1371B5}"/>
          </ac:spMkLst>
        </pc:spChg>
      </pc:sldChg>
      <pc:sldChg chg="addSp delSp modSp new mod setBg">
        <pc:chgData name="Aditya Rotithor" userId="615ebc8281ac0085" providerId="LiveId" clId="{02206A28-3BEF-499D-995F-D958EA306669}" dt="2021-11-10T06:01:04.742" v="2894" actId="26606"/>
        <pc:sldMkLst>
          <pc:docMk/>
          <pc:sldMk cId="3411070792" sldId="265"/>
        </pc:sldMkLst>
        <pc:spChg chg="mod">
          <ac:chgData name="Aditya Rotithor" userId="615ebc8281ac0085" providerId="LiveId" clId="{02206A28-3BEF-499D-995F-D958EA306669}" dt="2021-11-10T06:01:04.742" v="2894" actId="26606"/>
          <ac:spMkLst>
            <pc:docMk/>
            <pc:sldMk cId="3411070792" sldId="265"/>
            <ac:spMk id="2" creationId="{A0794CA6-F27F-4568-8FB4-5E4D97E1D742}"/>
          </ac:spMkLst>
        </pc:spChg>
        <pc:spChg chg="mod">
          <ac:chgData name="Aditya Rotithor" userId="615ebc8281ac0085" providerId="LiveId" clId="{02206A28-3BEF-499D-995F-D958EA306669}" dt="2021-11-10T06:01:04.742" v="2894" actId="26606"/>
          <ac:spMkLst>
            <pc:docMk/>
            <pc:sldMk cId="3411070792" sldId="265"/>
            <ac:spMk id="3" creationId="{18CC5114-AD4A-4485-AA7C-57FDAF23D907}"/>
          </ac:spMkLst>
        </pc:spChg>
        <pc:spChg chg="add del">
          <ac:chgData name="Aditya Rotithor" userId="615ebc8281ac0085" providerId="LiveId" clId="{02206A28-3BEF-499D-995F-D958EA306669}" dt="2021-11-10T06:00:46.884" v="2889" actId="26606"/>
          <ac:spMkLst>
            <pc:docMk/>
            <pc:sldMk cId="3411070792" sldId="265"/>
            <ac:spMk id="9" creationId="{744CAA32-F237-419C-A2DD-43C28D920D3C}"/>
          </ac:spMkLst>
        </pc:spChg>
        <pc:spChg chg="add del">
          <ac:chgData name="Aditya Rotithor" userId="615ebc8281ac0085" providerId="LiveId" clId="{02206A28-3BEF-499D-995F-D958EA306669}" dt="2021-11-10T06:01:04.742" v="2894" actId="26606"/>
          <ac:spMkLst>
            <pc:docMk/>
            <pc:sldMk cId="3411070792" sldId="265"/>
            <ac:spMk id="10" creationId="{063F27BC-7079-4FF7-8F7C-ABC82FA3C247}"/>
          </ac:spMkLst>
        </pc:spChg>
        <pc:spChg chg="add del">
          <ac:chgData name="Aditya Rotithor" userId="615ebc8281ac0085" providerId="LiveId" clId="{02206A28-3BEF-499D-995F-D958EA306669}" dt="2021-11-10T06:00:56.946" v="2892" actId="26606"/>
          <ac:spMkLst>
            <pc:docMk/>
            <pc:sldMk cId="3411070792" sldId="265"/>
            <ac:spMk id="17" creationId="{063F27BC-7079-4FF7-8F7C-ABC82FA3C247}"/>
          </ac:spMkLst>
        </pc:spChg>
        <pc:spChg chg="add del">
          <ac:chgData name="Aditya Rotithor" userId="615ebc8281ac0085" providerId="LiveId" clId="{02206A28-3BEF-499D-995F-D958EA306669}" dt="2021-11-10T06:01:04.742" v="2894" actId="26606"/>
          <ac:spMkLst>
            <pc:docMk/>
            <pc:sldMk cId="3411070792" sldId="265"/>
            <ac:spMk id="21" creationId="{DBDA151C-5770-45E4-AAFF-59E7F403866D}"/>
          </ac:spMkLst>
        </pc:spChg>
        <pc:picChg chg="add del">
          <ac:chgData name="Aditya Rotithor" userId="615ebc8281ac0085" providerId="LiveId" clId="{02206A28-3BEF-499D-995F-D958EA306669}" dt="2021-11-10T06:00:46.884" v="2889" actId="26606"/>
          <ac:picMkLst>
            <pc:docMk/>
            <pc:sldMk cId="3411070792" sldId="265"/>
            <ac:picMk id="5" creationId="{7F36AE98-EEDA-498A-AC80-469E9701AE85}"/>
          </ac:picMkLst>
        </pc:picChg>
        <pc:picChg chg="add mod">
          <ac:chgData name="Aditya Rotithor" userId="615ebc8281ac0085" providerId="LiveId" clId="{02206A28-3BEF-499D-995F-D958EA306669}" dt="2021-11-10T06:01:04.742" v="2894" actId="26606"/>
          <ac:picMkLst>
            <pc:docMk/>
            <pc:sldMk cId="3411070792" sldId="265"/>
            <ac:picMk id="7" creationId="{BA93966D-B88E-416D-AE64-7E9C71BE9709}"/>
          </ac:picMkLst>
        </pc:picChg>
        <pc:cxnChg chg="add del">
          <ac:chgData name="Aditya Rotithor" userId="615ebc8281ac0085" providerId="LiveId" clId="{02206A28-3BEF-499D-995F-D958EA306669}" dt="2021-11-10T06:00:46.884" v="2889" actId="26606"/>
          <ac:cxnSpMkLst>
            <pc:docMk/>
            <pc:sldMk cId="3411070792" sldId="265"/>
            <ac:cxnSpMk id="11" creationId="{753FE100-D0AB-4AE2-824B-60CFA31EC6A2}"/>
          </ac:cxnSpMkLst>
        </pc:cxnChg>
        <pc:cxnChg chg="add del">
          <ac:chgData name="Aditya Rotithor" userId="615ebc8281ac0085" providerId="LiveId" clId="{02206A28-3BEF-499D-995F-D958EA306669}" dt="2021-11-10T06:01:04.742" v="2894" actId="26606"/>
          <ac:cxnSpMkLst>
            <pc:docMk/>
            <pc:sldMk cId="3411070792" sldId="265"/>
            <ac:cxnSpMk id="12" creationId="{61AF2F3F-06F0-42E3-8F72-36BEDCB694FC}"/>
          </ac:cxnSpMkLst>
        </pc:cxnChg>
        <pc:cxnChg chg="add del">
          <ac:chgData name="Aditya Rotithor" userId="615ebc8281ac0085" providerId="LiveId" clId="{02206A28-3BEF-499D-995F-D958EA306669}" dt="2021-11-10T06:00:56.946" v="2892" actId="26606"/>
          <ac:cxnSpMkLst>
            <pc:docMk/>
            <pc:sldMk cId="3411070792" sldId="265"/>
            <ac:cxnSpMk id="19" creationId="{61AF2F3F-06F0-42E3-8F72-36BEDCB694FC}"/>
          </ac:cxnSpMkLst>
        </pc:cxnChg>
        <pc:cxnChg chg="add del">
          <ac:chgData name="Aditya Rotithor" userId="615ebc8281ac0085" providerId="LiveId" clId="{02206A28-3BEF-499D-995F-D958EA306669}" dt="2021-11-10T06:01:04.742" v="2894" actId="26606"/>
          <ac:cxnSpMkLst>
            <pc:docMk/>
            <pc:sldMk cId="3411070792" sldId="265"/>
            <ac:cxnSpMk id="22" creationId="{B209265E-E0D7-493B-97CE-2263D50C3F0A}"/>
          </ac:cxnSpMkLst>
        </pc:cxnChg>
      </pc:sldChg>
      <pc:sldChg chg="modSp new mod">
        <pc:chgData name="Aditya Rotithor" userId="615ebc8281ac0085" providerId="LiveId" clId="{02206A28-3BEF-499D-995F-D958EA306669}" dt="2021-11-10T06:05:18.957" v="2938" actId="57"/>
        <pc:sldMkLst>
          <pc:docMk/>
          <pc:sldMk cId="3111308046" sldId="266"/>
        </pc:sldMkLst>
        <pc:spChg chg="mod">
          <ac:chgData name="Aditya Rotithor" userId="615ebc8281ac0085" providerId="LiveId" clId="{02206A28-3BEF-499D-995F-D958EA306669}" dt="2021-11-10T06:02:40.944" v="2906" actId="313"/>
          <ac:spMkLst>
            <pc:docMk/>
            <pc:sldMk cId="3111308046" sldId="266"/>
            <ac:spMk id="2" creationId="{FF8096AB-67A9-45C4-84D1-BB7BE8890153}"/>
          </ac:spMkLst>
        </pc:spChg>
        <pc:spChg chg="mod">
          <ac:chgData name="Aditya Rotithor" userId="615ebc8281ac0085" providerId="LiveId" clId="{02206A28-3BEF-499D-995F-D958EA306669}" dt="2021-11-10T06:05:18.957" v="2938" actId="57"/>
          <ac:spMkLst>
            <pc:docMk/>
            <pc:sldMk cId="3111308046" sldId="266"/>
            <ac:spMk id="3" creationId="{5ACA444E-12BA-4CB0-9976-71C57AFC3D26}"/>
          </ac:spMkLst>
        </pc:spChg>
      </pc:sldChg>
      <pc:sldChg chg="addSp delSp modSp new mod setBg">
        <pc:chgData name="Aditya Rotithor" userId="615ebc8281ac0085" providerId="LiveId" clId="{02206A28-3BEF-499D-995F-D958EA306669}" dt="2021-11-10T06:08:18.063" v="3126" actId="26606"/>
        <pc:sldMkLst>
          <pc:docMk/>
          <pc:sldMk cId="2768434474" sldId="267"/>
        </pc:sldMkLst>
        <pc:spChg chg="mod">
          <ac:chgData name="Aditya Rotithor" userId="615ebc8281ac0085" providerId="LiveId" clId="{02206A28-3BEF-499D-995F-D958EA306669}" dt="2021-11-10T06:08:18.063" v="3126" actId="26606"/>
          <ac:spMkLst>
            <pc:docMk/>
            <pc:sldMk cId="2768434474" sldId="267"/>
            <ac:spMk id="2" creationId="{36800EF1-203C-4316-9793-8500C1CB1F8F}"/>
          </ac:spMkLst>
        </pc:spChg>
        <pc:spChg chg="mod">
          <ac:chgData name="Aditya Rotithor" userId="615ebc8281ac0085" providerId="LiveId" clId="{02206A28-3BEF-499D-995F-D958EA306669}" dt="2021-11-10T06:08:18.063" v="3126" actId="26606"/>
          <ac:spMkLst>
            <pc:docMk/>
            <pc:sldMk cId="2768434474" sldId="267"/>
            <ac:spMk id="3" creationId="{A0EE95EB-6407-49B1-A17D-8DA6EF2C9DA3}"/>
          </ac:spMkLst>
        </pc:spChg>
        <pc:spChg chg="add del">
          <ac:chgData name="Aditya Rotithor" userId="615ebc8281ac0085" providerId="LiveId" clId="{02206A28-3BEF-499D-995F-D958EA306669}" dt="2021-11-10T06:08:14.377" v="3123" actId="26606"/>
          <ac:spMkLst>
            <pc:docMk/>
            <pc:sldMk cId="2768434474" sldId="267"/>
            <ac:spMk id="9" creationId="{744CAA32-F237-419C-A2DD-43C28D920D3C}"/>
          </ac:spMkLst>
        </pc:spChg>
        <pc:spChg chg="add del">
          <ac:chgData name="Aditya Rotithor" userId="615ebc8281ac0085" providerId="LiveId" clId="{02206A28-3BEF-499D-995F-D958EA306669}" dt="2021-11-10T06:08:18.032" v="3125" actId="26606"/>
          <ac:spMkLst>
            <pc:docMk/>
            <pc:sldMk cId="2768434474" sldId="267"/>
            <ac:spMk id="13" creationId="{744CAA32-F237-419C-A2DD-43C28D920D3C}"/>
          </ac:spMkLst>
        </pc:spChg>
        <pc:spChg chg="add">
          <ac:chgData name="Aditya Rotithor" userId="615ebc8281ac0085" providerId="LiveId" clId="{02206A28-3BEF-499D-995F-D958EA306669}" dt="2021-11-10T06:08:18.063" v="3126" actId="26606"/>
          <ac:spMkLst>
            <pc:docMk/>
            <pc:sldMk cId="2768434474" sldId="267"/>
            <ac:spMk id="17" creationId="{744CAA32-F237-419C-A2DD-43C28D920D3C}"/>
          </ac:spMkLst>
        </pc:spChg>
        <pc:picChg chg="add del">
          <ac:chgData name="Aditya Rotithor" userId="615ebc8281ac0085" providerId="LiveId" clId="{02206A28-3BEF-499D-995F-D958EA306669}" dt="2021-11-10T06:08:14.377" v="3123" actId="26606"/>
          <ac:picMkLst>
            <pc:docMk/>
            <pc:sldMk cId="2768434474" sldId="267"/>
            <ac:picMk id="5" creationId="{FF1AEB04-7B63-4AE0-9EC0-F90067DE4806}"/>
          </ac:picMkLst>
        </pc:picChg>
        <pc:picChg chg="add del">
          <ac:chgData name="Aditya Rotithor" userId="615ebc8281ac0085" providerId="LiveId" clId="{02206A28-3BEF-499D-995F-D958EA306669}" dt="2021-11-10T06:08:18.032" v="3125" actId="26606"/>
          <ac:picMkLst>
            <pc:docMk/>
            <pc:sldMk cId="2768434474" sldId="267"/>
            <ac:picMk id="15" creationId="{73B3EE0B-6699-4560-A0F8-54B315DFE130}"/>
          </ac:picMkLst>
        </pc:picChg>
        <pc:picChg chg="add">
          <ac:chgData name="Aditya Rotithor" userId="615ebc8281ac0085" providerId="LiveId" clId="{02206A28-3BEF-499D-995F-D958EA306669}" dt="2021-11-10T06:08:18.063" v="3126" actId="26606"/>
          <ac:picMkLst>
            <pc:docMk/>
            <pc:sldMk cId="2768434474" sldId="267"/>
            <ac:picMk id="18" creationId="{FF1AEB04-7B63-4AE0-9EC0-F90067DE4806}"/>
          </ac:picMkLst>
        </pc:picChg>
        <pc:cxnChg chg="add del">
          <ac:chgData name="Aditya Rotithor" userId="615ebc8281ac0085" providerId="LiveId" clId="{02206A28-3BEF-499D-995F-D958EA306669}" dt="2021-11-10T06:08:14.377" v="3123" actId="26606"/>
          <ac:cxnSpMkLst>
            <pc:docMk/>
            <pc:sldMk cId="2768434474" sldId="267"/>
            <ac:cxnSpMk id="11" creationId="{691422F5-4221-4812-AFD9-5479C6D60AD9}"/>
          </ac:cxnSpMkLst>
        </pc:cxnChg>
        <pc:cxnChg chg="add del">
          <ac:chgData name="Aditya Rotithor" userId="615ebc8281ac0085" providerId="LiveId" clId="{02206A28-3BEF-499D-995F-D958EA306669}" dt="2021-11-10T06:08:18.032" v="3125" actId="26606"/>
          <ac:cxnSpMkLst>
            <pc:docMk/>
            <pc:sldMk cId="2768434474" sldId="267"/>
            <ac:cxnSpMk id="14" creationId="{753FE100-D0AB-4AE2-824B-60CFA31EC6A2}"/>
          </ac:cxnSpMkLst>
        </pc:cxnChg>
        <pc:cxnChg chg="add">
          <ac:chgData name="Aditya Rotithor" userId="615ebc8281ac0085" providerId="LiveId" clId="{02206A28-3BEF-499D-995F-D958EA306669}" dt="2021-11-10T06:08:18.063" v="3126" actId="26606"/>
          <ac:cxnSpMkLst>
            <pc:docMk/>
            <pc:sldMk cId="2768434474" sldId="267"/>
            <ac:cxnSpMk id="19" creationId="{691422F5-4221-4812-AFD9-5479C6D60AD9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A1CDB-641B-4166-BF16-E39EA86DDD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3B6138-F027-4674-B24D-394A62F833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a valve used to control fluid flow</a:t>
          </a:r>
        </a:p>
      </dgm:t>
    </dgm:pt>
    <dgm:pt modelId="{B78A2303-288C-4162-9A88-C33407FEB932}" type="parTrans" cxnId="{D0476F91-0ABC-4049-AF0A-A9580F8ADACE}">
      <dgm:prSet/>
      <dgm:spPr/>
      <dgm:t>
        <a:bodyPr/>
        <a:lstStyle/>
        <a:p>
          <a:endParaRPr lang="en-US"/>
        </a:p>
      </dgm:t>
    </dgm:pt>
    <dgm:pt modelId="{BECA760B-A804-4E55-AEE9-3FC2451C9A4D}" type="sibTrans" cxnId="{D0476F91-0ABC-4049-AF0A-A9580F8ADACE}">
      <dgm:prSet/>
      <dgm:spPr/>
      <dgm:t>
        <a:bodyPr/>
        <a:lstStyle/>
        <a:p>
          <a:endParaRPr lang="en-US"/>
        </a:p>
      </dgm:t>
    </dgm:pt>
    <dgm:pt modelId="{C30D0C1F-A243-45DF-BDE3-100F8ACB9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done by varying the flow passage</a:t>
          </a:r>
        </a:p>
      </dgm:t>
    </dgm:pt>
    <dgm:pt modelId="{C3197A83-5BD8-4738-B2DC-2B6B286D2606}" type="parTrans" cxnId="{12F55C54-F2E1-42FF-B609-3070BC84C2B9}">
      <dgm:prSet/>
      <dgm:spPr/>
      <dgm:t>
        <a:bodyPr/>
        <a:lstStyle/>
        <a:p>
          <a:endParaRPr lang="en-US"/>
        </a:p>
      </dgm:t>
    </dgm:pt>
    <dgm:pt modelId="{058349FC-1E4E-4B27-A43F-CB5D5D22425D}" type="sibTrans" cxnId="{12F55C54-F2E1-42FF-B609-3070BC84C2B9}">
      <dgm:prSet/>
      <dgm:spPr/>
      <dgm:t>
        <a:bodyPr/>
        <a:lstStyle/>
        <a:p>
          <a:endParaRPr lang="en-US"/>
        </a:p>
      </dgm:t>
    </dgm:pt>
    <dgm:pt modelId="{DB4B252F-C26A-4288-994A-ACA3521B40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Helps us to control direction and flow rate of fluid </a:t>
          </a:r>
        </a:p>
      </dgm:t>
    </dgm:pt>
    <dgm:pt modelId="{FE735BC1-F357-4F5F-BDCE-384C4EB42C88}" type="parTrans" cxnId="{2D613634-50D6-4F44-89A8-3DBF7BFF34E9}">
      <dgm:prSet/>
      <dgm:spPr/>
      <dgm:t>
        <a:bodyPr/>
        <a:lstStyle/>
        <a:p>
          <a:endParaRPr lang="en-US"/>
        </a:p>
      </dgm:t>
    </dgm:pt>
    <dgm:pt modelId="{771EC4B8-2960-47E3-80BB-002C6CDED26C}" type="sibTrans" cxnId="{2D613634-50D6-4F44-89A8-3DBF7BFF34E9}">
      <dgm:prSet/>
      <dgm:spPr/>
      <dgm:t>
        <a:bodyPr/>
        <a:lstStyle/>
        <a:p>
          <a:endParaRPr lang="en-US"/>
        </a:p>
      </dgm:t>
    </dgm:pt>
    <dgm:pt modelId="{CCD276CC-CB91-4DC3-A90B-4A256C844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controls process quantities pressure, Temperature, and liquid level</a:t>
          </a:r>
        </a:p>
      </dgm:t>
    </dgm:pt>
    <dgm:pt modelId="{D96FF1EE-C0EA-4A8D-A686-5CFFBF47EE45}" type="parTrans" cxnId="{7BA092B0-8FCE-49F8-861A-673A02A0C7BF}">
      <dgm:prSet/>
      <dgm:spPr/>
      <dgm:t>
        <a:bodyPr/>
        <a:lstStyle/>
        <a:p>
          <a:endParaRPr lang="en-US"/>
        </a:p>
      </dgm:t>
    </dgm:pt>
    <dgm:pt modelId="{95AE20E4-042D-464E-B090-9F4F94CF7B35}" type="sibTrans" cxnId="{7BA092B0-8FCE-49F8-861A-673A02A0C7BF}">
      <dgm:prSet/>
      <dgm:spPr/>
      <dgm:t>
        <a:bodyPr/>
        <a:lstStyle/>
        <a:p>
          <a:endParaRPr lang="en-US"/>
        </a:p>
      </dgm:t>
    </dgm:pt>
    <dgm:pt modelId="{1EE60EAB-A0A9-44F6-B443-3B2306BBF951}" type="pres">
      <dgm:prSet presAssocID="{472A1CDB-641B-4166-BF16-E39EA86DDD7D}" presName="root" presStyleCnt="0">
        <dgm:presLayoutVars>
          <dgm:dir/>
          <dgm:resizeHandles val="exact"/>
        </dgm:presLayoutVars>
      </dgm:prSet>
      <dgm:spPr/>
    </dgm:pt>
    <dgm:pt modelId="{38F054A7-89C3-4A4D-BD8B-1E9756AF8024}" type="pres">
      <dgm:prSet presAssocID="{D03B6138-F027-4674-B24D-394A62F833E2}" presName="compNode" presStyleCnt="0"/>
      <dgm:spPr/>
    </dgm:pt>
    <dgm:pt modelId="{78C1FF38-1AFE-4BE2-A80B-29341AECDDD0}" type="pres">
      <dgm:prSet presAssocID="{D03B6138-F027-4674-B24D-394A62F833E2}" presName="bgRect" presStyleLbl="bgShp" presStyleIdx="0" presStyleCnt="4"/>
      <dgm:spPr/>
    </dgm:pt>
    <dgm:pt modelId="{AD0F1161-104B-48DA-BF4A-4FDD7E0DA32A}" type="pres">
      <dgm:prSet presAssocID="{D03B6138-F027-4674-B24D-394A62F833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V"/>
        </a:ext>
      </dgm:extLst>
    </dgm:pt>
    <dgm:pt modelId="{74ECC88D-6861-4AB9-929A-41A1710A6906}" type="pres">
      <dgm:prSet presAssocID="{D03B6138-F027-4674-B24D-394A62F833E2}" presName="spaceRect" presStyleCnt="0"/>
      <dgm:spPr/>
    </dgm:pt>
    <dgm:pt modelId="{F43CC228-6BC1-49C8-A7F7-6685D456A1C1}" type="pres">
      <dgm:prSet presAssocID="{D03B6138-F027-4674-B24D-394A62F833E2}" presName="parTx" presStyleLbl="revTx" presStyleIdx="0" presStyleCnt="4">
        <dgm:presLayoutVars>
          <dgm:chMax val="0"/>
          <dgm:chPref val="0"/>
        </dgm:presLayoutVars>
      </dgm:prSet>
      <dgm:spPr/>
    </dgm:pt>
    <dgm:pt modelId="{9BA6D1E7-D6A8-4E88-A0AF-515EE42F3C95}" type="pres">
      <dgm:prSet presAssocID="{BECA760B-A804-4E55-AEE9-3FC2451C9A4D}" presName="sibTrans" presStyleCnt="0"/>
      <dgm:spPr/>
    </dgm:pt>
    <dgm:pt modelId="{D1316C92-F98B-49F4-A857-BD1A8DD968D3}" type="pres">
      <dgm:prSet presAssocID="{C30D0C1F-A243-45DF-BDE3-100F8ACB977B}" presName="compNode" presStyleCnt="0"/>
      <dgm:spPr/>
    </dgm:pt>
    <dgm:pt modelId="{01FD1B6F-8A12-471E-8D88-7A9F50346711}" type="pres">
      <dgm:prSet presAssocID="{C30D0C1F-A243-45DF-BDE3-100F8ACB977B}" presName="bgRect" presStyleLbl="bgShp" presStyleIdx="1" presStyleCnt="4"/>
      <dgm:spPr/>
    </dgm:pt>
    <dgm:pt modelId="{37BCF4B9-A454-4EC4-B80E-49627E13C975}" type="pres">
      <dgm:prSet presAssocID="{C30D0C1F-A243-45DF-BDE3-100F8ACB97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1A70540-F7B8-49DD-948E-C8AA8150866F}" type="pres">
      <dgm:prSet presAssocID="{C30D0C1F-A243-45DF-BDE3-100F8ACB977B}" presName="spaceRect" presStyleCnt="0"/>
      <dgm:spPr/>
    </dgm:pt>
    <dgm:pt modelId="{BBC255C2-0D0B-4CA9-9608-C5FE3DE5EE7A}" type="pres">
      <dgm:prSet presAssocID="{C30D0C1F-A243-45DF-BDE3-100F8ACB977B}" presName="parTx" presStyleLbl="revTx" presStyleIdx="1" presStyleCnt="4">
        <dgm:presLayoutVars>
          <dgm:chMax val="0"/>
          <dgm:chPref val="0"/>
        </dgm:presLayoutVars>
      </dgm:prSet>
      <dgm:spPr/>
    </dgm:pt>
    <dgm:pt modelId="{D500A37D-1BAE-418C-B5EA-3CCA94F7D723}" type="pres">
      <dgm:prSet presAssocID="{058349FC-1E4E-4B27-A43F-CB5D5D22425D}" presName="sibTrans" presStyleCnt="0"/>
      <dgm:spPr/>
    </dgm:pt>
    <dgm:pt modelId="{0E756B51-28D3-4FE1-94A1-175E9804C6EE}" type="pres">
      <dgm:prSet presAssocID="{DB4B252F-C26A-4288-994A-ACA3521B40AB}" presName="compNode" presStyleCnt="0"/>
      <dgm:spPr/>
    </dgm:pt>
    <dgm:pt modelId="{D3000416-C309-4260-813E-980B78A6097D}" type="pres">
      <dgm:prSet presAssocID="{DB4B252F-C26A-4288-994A-ACA3521B40AB}" presName="bgRect" presStyleLbl="bgShp" presStyleIdx="2" presStyleCnt="4"/>
      <dgm:spPr/>
    </dgm:pt>
    <dgm:pt modelId="{78053986-2243-4F70-849D-60951A7D63A0}" type="pres">
      <dgm:prSet presAssocID="{DB4B252F-C26A-4288-994A-ACA3521B40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EB074DD-EB9F-4D92-B718-BE37D367F3D2}" type="pres">
      <dgm:prSet presAssocID="{DB4B252F-C26A-4288-994A-ACA3521B40AB}" presName="spaceRect" presStyleCnt="0"/>
      <dgm:spPr/>
    </dgm:pt>
    <dgm:pt modelId="{D73073C2-46A1-453D-871E-8B9986A9AEE2}" type="pres">
      <dgm:prSet presAssocID="{DB4B252F-C26A-4288-994A-ACA3521B40AB}" presName="parTx" presStyleLbl="revTx" presStyleIdx="2" presStyleCnt="4">
        <dgm:presLayoutVars>
          <dgm:chMax val="0"/>
          <dgm:chPref val="0"/>
        </dgm:presLayoutVars>
      </dgm:prSet>
      <dgm:spPr/>
    </dgm:pt>
    <dgm:pt modelId="{21DC763E-3258-4574-8815-C2F9F770F993}" type="pres">
      <dgm:prSet presAssocID="{771EC4B8-2960-47E3-80BB-002C6CDED26C}" presName="sibTrans" presStyleCnt="0"/>
      <dgm:spPr/>
    </dgm:pt>
    <dgm:pt modelId="{C2B2F6C8-433E-44B5-A7AB-7E172F32CA8A}" type="pres">
      <dgm:prSet presAssocID="{CCD276CC-CB91-4DC3-A90B-4A256C84472E}" presName="compNode" presStyleCnt="0"/>
      <dgm:spPr/>
    </dgm:pt>
    <dgm:pt modelId="{60E770D1-407F-41D5-806C-F0A637334623}" type="pres">
      <dgm:prSet presAssocID="{CCD276CC-CB91-4DC3-A90B-4A256C84472E}" presName="bgRect" presStyleLbl="bgShp" presStyleIdx="3" presStyleCnt="4"/>
      <dgm:spPr/>
    </dgm:pt>
    <dgm:pt modelId="{9E78DF31-22A9-4F50-8A3F-E07EF904CA04}" type="pres">
      <dgm:prSet presAssocID="{CCD276CC-CB91-4DC3-A90B-4A256C8447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EE725358-6CA0-425D-B5EA-51ABBF8D7E58}" type="pres">
      <dgm:prSet presAssocID="{CCD276CC-CB91-4DC3-A90B-4A256C84472E}" presName="spaceRect" presStyleCnt="0"/>
      <dgm:spPr/>
    </dgm:pt>
    <dgm:pt modelId="{AEB3D008-6DF4-4704-B4DE-8D6FF2EF7CF4}" type="pres">
      <dgm:prSet presAssocID="{CCD276CC-CB91-4DC3-A90B-4A256C84472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D613634-50D6-4F44-89A8-3DBF7BFF34E9}" srcId="{472A1CDB-641B-4166-BF16-E39EA86DDD7D}" destId="{DB4B252F-C26A-4288-994A-ACA3521B40AB}" srcOrd="2" destOrd="0" parTransId="{FE735BC1-F357-4F5F-BDCE-384C4EB42C88}" sibTransId="{771EC4B8-2960-47E3-80BB-002C6CDED26C}"/>
    <dgm:cxn modelId="{5A00F866-D994-4BD8-93B9-28CA76BAC704}" type="presOf" srcId="{DB4B252F-C26A-4288-994A-ACA3521B40AB}" destId="{D73073C2-46A1-453D-871E-8B9986A9AEE2}" srcOrd="0" destOrd="0" presId="urn:microsoft.com/office/officeart/2018/2/layout/IconVerticalSolidList"/>
    <dgm:cxn modelId="{12F55C54-F2E1-42FF-B609-3070BC84C2B9}" srcId="{472A1CDB-641B-4166-BF16-E39EA86DDD7D}" destId="{C30D0C1F-A243-45DF-BDE3-100F8ACB977B}" srcOrd="1" destOrd="0" parTransId="{C3197A83-5BD8-4738-B2DC-2B6B286D2606}" sibTransId="{058349FC-1E4E-4B27-A43F-CB5D5D22425D}"/>
    <dgm:cxn modelId="{E4542E59-1E48-41FA-AEC0-D1705B7F686A}" type="presOf" srcId="{C30D0C1F-A243-45DF-BDE3-100F8ACB977B}" destId="{BBC255C2-0D0B-4CA9-9608-C5FE3DE5EE7A}" srcOrd="0" destOrd="0" presId="urn:microsoft.com/office/officeart/2018/2/layout/IconVerticalSolidList"/>
    <dgm:cxn modelId="{D0476F91-0ABC-4049-AF0A-A9580F8ADACE}" srcId="{472A1CDB-641B-4166-BF16-E39EA86DDD7D}" destId="{D03B6138-F027-4674-B24D-394A62F833E2}" srcOrd="0" destOrd="0" parTransId="{B78A2303-288C-4162-9A88-C33407FEB932}" sibTransId="{BECA760B-A804-4E55-AEE9-3FC2451C9A4D}"/>
    <dgm:cxn modelId="{688E1598-0942-428C-A5E1-0DE6683C7D7E}" type="presOf" srcId="{CCD276CC-CB91-4DC3-A90B-4A256C84472E}" destId="{AEB3D008-6DF4-4704-B4DE-8D6FF2EF7CF4}" srcOrd="0" destOrd="0" presId="urn:microsoft.com/office/officeart/2018/2/layout/IconVerticalSolidList"/>
    <dgm:cxn modelId="{7BA092B0-8FCE-49F8-861A-673A02A0C7BF}" srcId="{472A1CDB-641B-4166-BF16-E39EA86DDD7D}" destId="{CCD276CC-CB91-4DC3-A90B-4A256C84472E}" srcOrd="3" destOrd="0" parTransId="{D96FF1EE-C0EA-4A8D-A686-5CFFBF47EE45}" sibTransId="{95AE20E4-042D-464E-B090-9F4F94CF7B35}"/>
    <dgm:cxn modelId="{9AB70ADB-B957-438A-AD60-10061624B127}" type="presOf" srcId="{472A1CDB-641B-4166-BF16-E39EA86DDD7D}" destId="{1EE60EAB-A0A9-44F6-B443-3B2306BBF951}" srcOrd="0" destOrd="0" presId="urn:microsoft.com/office/officeart/2018/2/layout/IconVerticalSolidList"/>
    <dgm:cxn modelId="{E3C300FE-D7F5-4CC6-BF97-A22953804A56}" type="presOf" srcId="{D03B6138-F027-4674-B24D-394A62F833E2}" destId="{F43CC228-6BC1-49C8-A7F7-6685D456A1C1}" srcOrd="0" destOrd="0" presId="urn:microsoft.com/office/officeart/2018/2/layout/IconVerticalSolidList"/>
    <dgm:cxn modelId="{A9B9E73C-E9AD-45DD-AC7A-37CC18B3D789}" type="presParOf" srcId="{1EE60EAB-A0A9-44F6-B443-3B2306BBF951}" destId="{38F054A7-89C3-4A4D-BD8B-1E9756AF8024}" srcOrd="0" destOrd="0" presId="urn:microsoft.com/office/officeart/2018/2/layout/IconVerticalSolidList"/>
    <dgm:cxn modelId="{4816C8DC-A6B2-4FF6-8BE2-2AB58E6E87F7}" type="presParOf" srcId="{38F054A7-89C3-4A4D-BD8B-1E9756AF8024}" destId="{78C1FF38-1AFE-4BE2-A80B-29341AECDDD0}" srcOrd="0" destOrd="0" presId="urn:microsoft.com/office/officeart/2018/2/layout/IconVerticalSolidList"/>
    <dgm:cxn modelId="{A61BA8D3-E450-42E9-AF4C-09002C624ECA}" type="presParOf" srcId="{38F054A7-89C3-4A4D-BD8B-1E9756AF8024}" destId="{AD0F1161-104B-48DA-BF4A-4FDD7E0DA32A}" srcOrd="1" destOrd="0" presId="urn:microsoft.com/office/officeart/2018/2/layout/IconVerticalSolidList"/>
    <dgm:cxn modelId="{2D31C31C-754A-4E0A-AB99-4DE9141E0B69}" type="presParOf" srcId="{38F054A7-89C3-4A4D-BD8B-1E9756AF8024}" destId="{74ECC88D-6861-4AB9-929A-41A1710A6906}" srcOrd="2" destOrd="0" presId="urn:microsoft.com/office/officeart/2018/2/layout/IconVerticalSolidList"/>
    <dgm:cxn modelId="{7F5270EE-1A20-4B97-A36E-7F4C0AAF5038}" type="presParOf" srcId="{38F054A7-89C3-4A4D-BD8B-1E9756AF8024}" destId="{F43CC228-6BC1-49C8-A7F7-6685D456A1C1}" srcOrd="3" destOrd="0" presId="urn:microsoft.com/office/officeart/2018/2/layout/IconVerticalSolidList"/>
    <dgm:cxn modelId="{AA5C9134-FDB1-42E6-A4DE-4720474D1FCD}" type="presParOf" srcId="{1EE60EAB-A0A9-44F6-B443-3B2306BBF951}" destId="{9BA6D1E7-D6A8-4E88-A0AF-515EE42F3C95}" srcOrd="1" destOrd="0" presId="urn:microsoft.com/office/officeart/2018/2/layout/IconVerticalSolidList"/>
    <dgm:cxn modelId="{17C3031E-3854-499E-A6A9-250CBAAECD26}" type="presParOf" srcId="{1EE60EAB-A0A9-44F6-B443-3B2306BBF951}" destId="{D1316C92-F98B-49F4-A857-BD1A8DD968D3}" srcOrd="2" destOrd="0" presId="urn:microsoft.com/office/officeart/2018/2/layout/IconVerticalSolidList"/>
    <dgm:cxn modelId="{AA80C12F-BB1F-427C-8064-9B03742A41EA}" type="presParOf" srcId="{D1316C92-F98B-49F4-A857-BD1A8DD968D3}" destId="{01FD1B6F-8A12-471E-8D88-7A9F50346711}" srcOrd="0" destOrd="0" presId="urn:microsoft.com/office/officeart/2018/2/layout/IconVerticalSolidList"/>
    <dgm:cxn modelId="{92DA74A7-AFB7-4B53-A6A5-20D113E1D128}" type="presParOf" srcId="{D1316C92-F98B-49F4-A857-BD1A8DD968D3}" destId="{37BCF4B9-A454-4EC4-B80E-49627E13C975}" srcOrd="1" destOrd="0" presId="urn:microsoft.com/office/officeart/2018/2/layout/IconVerticalSolidList"/>
    <dgm:cxn modelId="{B3E817D9-4A1B-41D1-82D5-46009F0A212F}" type="presParOf" srcId="{D1316C92-F98B-49F4-A857-BD1A8DD968D3}" destId="{91A70540-F7B8-49DD-948E-C8AA8150866F}" srcOrd="2" destOrd="0" presId="urn:microsoft.com/office/officeart/2018/2/layout/IconVerticalSolidList"/>
    <dgm:cxn modelId="{23265348-188E-4065-9266-47E96AE3DCA1}" type="presParOf" srcId="{D1316C92-F98B-49F4-A857-BD1A8DD968D3}" destId="{BBC255C2-0D0B-4CA9-9608-C5FE3DE5EE7A}" srcOrd="3" destOrd="0" presId="urn:microsoft.com/office/officeart/2018/2/layout/IconVerticalSolidList"/>
    <dgm:cxn modelId="{8393A6E8-25B1-431F-A375-6BECB48169F5}" type="presParOf" srcId="{1EE60EAB-A0A9-44F6-B443-3B2306BBF951}" destId="{D500A37D-1BAE-418C-B5EA-3CCA94F7D723}" srcOrd="3" destOrd="0" presId="urn:microsoft.com/office/officeart/2018/2/layout/IconVerticalSolidList"/>
    <dgm:cxn modelId="{84E341C0-90C5-463B-B920-6B07C0A6DE70}" type="presParOf" srcId="{1EE60EAB-A0A9-44F6-B443-3B2306BBF951}" destId="{0E756B51-28D3-4FE1-94A1-175E9804C6EE}" srcOrd="4" destOrd="0" presId="urn:microsoft.com/office/officeart/2018/2/layout/IconVerticalSolidList"/>
    <dgm:cxn modelId="{BEB05C5F-EB6C-465E-B74C-CB3F94E8DC43}" type="presParOf" srcId="{0E756B51-28D3-4FE1-94A1-175E9804C6EE}" destId="{D3000416-C309-4260-813E-980B78A6097D}" srcOrd="0" destOrd="0" presId="urn:microsoft.com/office/officeart/2018/2/layout/IconVerticalSolidList"/>
    <dgm:cxn modelId="{853659F6-240D-456F-9911-D285D038A5E9}" type="presParOf" srcId="{0E756B51-28D3-4FE1-94A1-175E9804C6EE}" destId="{78053986-2243-4F70-849D-60951A7D63A0}" srcOrd="1" destOrd="0" presId="urn:microsoft.com/office/officeart/2018/2/layout/IconVerticalSolidList"/>
    <dgm:cxn modelId="{5C7974AB-3E0B-41E9-A006-96BDD9691416}" type="presParOf" srcId="{0E756B51-28D3-4FE1-94A1-175E9804C6EE}" destId="{AEB074DD-EB9F-4D92-B718-BE37D367F3D2}" srcOrd="2" destOrd="0" presId="urn:microsoft.com/office/officeart/2018/2/layout/IconVerticalSolidList"/>
    <dgm:cxn modelId="{EB77073B-44C5-480D-9675-5B22915B7CB3}" type="presParOf" srcId="{0E756B51-28D3-4FE1-94A1-175E9804C6EE}" destId="{D73073C2-46A1-453D-871E-8B9986A9AEE2}" srcOrd="3" destOrd="0" presId="urn:microsoft.com/office/officeart/2018/2/layout/IconVerticalSolidList"/>
    <dgm:cxn modelId="{BC1F2599-24CC-4637-90A3-E5DB893853AD}" type="presParOf" srcId="{1EE60EAB-A0A9-44F6-B443-3B2306BBF951}" destId="{21DC763E-3258-4574-8815-C2F9F770F993}" srcOrd="5" destOrd="0" presId="urn:microsoft.com/office/officeart/2018/2/layout/IconVerticalSolidList"/>
    <dgm:cxn modelId="{A5069D59-E871-457D-8B6D-7B2EF1AB98C9}" type="presParOf" srcId="{1EE60EAB-A0A9-44F6-B443-3B2306BBF951}" destId="{C2B2F6C8-433E-44B5-A7AB-7E172F32CA8A}" srcOrd="6" destOrd="0" presId="urn:microsoft.com/office/officeart/2018/2/layout/IconVerticalSolidList"/>
    <dgm:cxn modelId="{74121162-D8E8-4CF3-AC41-ECFF9D66EC28}" type="presParOf" srcId="{C2B2F6C8-433E-44B5-A7AB-7E172F32CA8A}" destId="{60E770D1-407F-41D5-806C-F0A637334623}" srcOrd="0" destOrd="0" presId="urn:microsoft.com/office/officeart/2018/2/layout/IconVerticalSolidList"/>
    <dgm:cxn modelId="{4A4AA3B0-DC7E-4A73-A1D2-8891B299107B}" type="presParOf" srcId="{C2B2F6C8-433E-44B5-A7AB-7E172F32CA8A}" destId="{9E78DF31-22A9-4F50-8A3F-E07EF904CA04}" srcOrd="1" destOrd="0" presId="urn:microsoft.com/office/officeart/2018/2/layout/IconVerticalSolidList"/>
    <dgm:cxn modelId="{F0C8E729-A122-4C6B-84FD-BFC4A878B1B5}" type="presParOf" srcId="{C2B2F6C8-433E-44B5-A7AB-7E172F32CA8A}" destId="{EE725358-6CA0-425D-B5EA-51ABBF8D7E58}" srcOrd="2" destOrd="0" presId="urn:microsoft.com/office/officeart/2018/2/layout/IconVerticalSolidList"/>
    <dgm:cxn modelId="{E49E79F6-7D46-4F86-AF1C-EBC4A181072A}" type="presParOf" srcId="{C2B2F6C8-433E-44B5-A7AB-7E172F32CA8A}" destId="{AEB3D008-6DF4-4704-B4DE-8D6FF2EF7C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239675-973C-404D-93D0-DC8D6C771F6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79040DD-C664-4D9C-89FF-420441D6A92C}">
      <dgm:prSet/>
      <dgm:spPr/>
      <dgm:t>
        <a:bodyPr/>
        <a:lstStyle/>
        <a:p>
          <a:r>
            <a:rPr lang="en-US"/>
            <a:t>Multiturn Operation:</a:t>
          </a:r>
        </a:p>
      </dgm:t>
    </dgm:pt>
    <dgm:pt modelId="{074565F6-2334-43C5-991F-C8704C26E620}" type="parTrans" cxnId="{740B51B0-7417-488A-AC46-3276DA599A02}">
      <dgm:prSet/>
      <dgm:spPr/>
      <dgm:t>
        <a:bodyPr/>
        <a:lstStyle/>
        <a:p>
          <a:endParaRPr lang="en-US"/>
        </a:p>
      </dgm:t>
    </dgm:pt>
    <dgm:pt modelId="{2DD96107-C3D5-45D7-B3AB-324D44A7448A}" type="sibTrans" cxnId="{740B51B0-7417-488A-AC46-3276DA599A02}">
      <dgm:prSet/>
      <dgm:spPr/>
      <dgm:t>
        <a:bodyPr/>
        <a:lstStyle/>
        <a:p>
          <a:endParaRPr lang="en-US"/>
        </a:p>
      </dgm:t>
    </dgm:pt>
    <dgm:pt modelId="{D8929267-4F90-4668-B8FA-7A6FB1464081}">
      <dgm:prSet/>
      <dgm:spPr/>
      <dgm:t>
        <a:bodyPr/>
        <a:lstStyle/>
        <a:p>
          <a:r>
            <a:rPr lang="en-US"/>
            <a:t>Require Multiple turning operation to act</a:t>
          </a:r>
        </a:p>
      </dgm:t>
    </dgm:pt>
    <dgm:pt modelId="{71943B05-3251-4C45-B4E8-5773406BE234}" type="parTrans" cxnId="{9B030C84-24E3-4771-93B7-45BA92F79978}">
      <dgm:prSet/>
      <dgm:spPr/>
      <dgm:t>
        <a:bodyPr/>
        <a:lstStyle/>
        <a:p>
          <a:endParaRPr lang="en-US"/>
        </a:p>
      </dgm:t>
    </dgm:pt>
    <dgm:pt modelId="{C1CC362B-B5B4-420C-9864-C3CBF73ABBA9}" type="sibTrans" cxnId="{9B030C84-24E3-4771-93B7-45BA92F79978}">
      <dgm:prSet/>
      <dgm:spPr/>
      <dgm:t>
        <a:bodyPr/>
        <a:lstStyle/>
        <a:p>
          <a:endParaRPr lang="en-US"/>
        </a:p>
      </dgm:t>
    </dgm:pt>
    <dgm:pt modelId="{A51A8E04-31D3-42FF-BD68-83C8C2B624E5}">
      <dgm:prSet/>
      <dgm:spPr/>
      <dgm:t>
        <a:bodyPr/>
        <a:lstStyle/>
        <a:p>
          <a:r>
            <a:rPr lang="en-US"/>
            <a:t>Gives precise control</a:t>
          </a:r>
        </a:p>
      </dgm:t>
    </dgm:pt>
    <dgm:pt modelId="{60CA227C-C62F-4CCD-A13A-1750F9252D46}" type="parTrans" cxnId="{36E79747-D7EA-4BB5-A414-350E19B508E5}">
      <dgm:prSet/>
      <dgm:spPr/>
      <dgm:t>
        <a:bodyPr/>
        <a:lstStyle/>
        <a:p>
          <a:endParaRPr lang="en-US"/>
        </a:p>
      </dgm:t>
    </dgm:pt>
    <dgm:pt modelId="{AF8DF243-C3B8-4CA5-852F-52D888C59467}" type="sibTrans" cxnId="{36E79747-D7EA-4BB5-A414-350E19B508E5}">
      <dgm:prSet/>
      <dgm:spPr/>
      <dgm:t>
        <a:bodyPr/>
        <a:lstStyle/>
        <a:p>
          <a:endParaRPr lang="en-US"/>
        </a:p>
      </dgm:t>
    </dgm:pt>
    <dgm:pt modelId="{FD45BB9D-7361-4EC5-A860-452CD631A045}">
      <dgm:prSet/>
      <dgm:spPr/>
      <dgm:t>
        <a:bodyPr/>
        <a:lstStyle/>
        <a:p>
          <a:r>
            <a:rPr lang="en-US"/>
            <a:t>Operation is slow</a:t>
          </a:r>
        </a:p>
      </dgm:t>
    </dgm:pt>
    <dgm:pt modelId="{00C4467E-A378-4E4F-832D-14CC08D9A8F5}" type="parTrans" cxnId="{5E9FCECA-1286-49D8-A763-F29AD335F1F5}">
      <dgm:prSet/>
      <dgm:spPr/>
      <dgm:t>
        <a:bodyPr/>
        <a:lstStyle/>
        <a:p>
          <a:endParaRPr lang="en-US"/>
        </a:p>
      </dgm:t>
    </dgm:pt>
    <dgm:pt modelId="{06C6605A-1AA0-4EC3-BD98-65684CFB4F95}" type="sibTrans" cxnId="{5E9FCECA-1286-49D8-A763-F29AD335F1F5}">
      <dgm:prSet/>
      <dgm:spPr/>
      <dgm:t>
        <a:bodyPr/>
        <a:lstStyle/>
        <a:p>
          <a:endParaRPr lang="en-US"/>
        </a:p>
      </dgm:t>
    </dgm:pt>
    <dgm:pt modelId="{949E88C1-9109-41F9-9C99-C3D51296F3AE}">
      <dgm:prSet/>
      <dgm:spPr/>
      <dgm:t>
        <a:bodyPr/>
        <a:lstStyle/>
        <a:p>
          <a:r>
            <a:rPr lang="en-US"/>
            <a:t>E.g.	</a:t>
          </a:r>
        </a:p>
      </dgm:t>
    </dgm:pt>
    <dgm:pt modelId="{C0976A09-A3A6-417D-9139-1E269B185951}" type="parTrans" cxnId="{245B449D-6D0C-4093-84D5-BA8889AACAE7}">
      <dgm:prSet/>
      <dgm:spPr/>
      <dgm:t>
        <a:bodyPr/>
        <a:lstStyle/>
        <a:p>
          <a:endParaRPr lang="en-US"/>
        </a:p>
      </dgm:t>
    </dgm:pt>
    <dgm:pt modelId="{45AB0693-B84B-441D-AB7C-1E6E6CCC6120}" type="sibTrans" cxnId="{245B449D-6D0C-4093-84D5-BA8889AACAE7}">
      <dgm:prSet/>
      <dgm:spPr/>
      <dgm:t>
        <a:bodyPr/>
        <a:lstStyle/>
        <a:p>
          <a:endParaRPr lang="en-US"/>
        </a:p>
      </dgm:t>
    </dgm:pt>
    <dgm:pt modelId="{57CD616C-A62D-48D7-9E8C-CED8E2642910}">
      <dgm:prSet/>
      <dgm:spPr/>
      <dgm:t>
        <a:bodyPr/>
        <a:lstStyle/>
        <a:p>
          <a:r>
            <a:rPr lang="en-US"/>
            <a:t>Gate Valve, Globe Valve</a:t>
          </a:r>
        </a:p>
      </dgm:t>
    </dgm:pt>
    <dgm:pt modelId="{EC77E0D3-23A7-475A-9F38-DFD430CD86A8}" type="parTrans" cxnId="{FFD2C7DF-4654-4083-BEB5-0F3472235B35}">
      <dgm:prSet/>
      <dgm:spPr/>
      <dgm:t>
        <a:bodyPr/>
        <a:lstStyle/>
        <a:p>
          <a:endParaRPr lang="en-US"/>
        </a:p>
      </dgm:t>
    </dgm:pt>
    <dgm:pt modelId="{D1F0265C-1382-438C-9F7E-15C5CA6D7859}" type="sibTrans" cxnId="{FFD2C7DF-4654-4083-BEB5-0F3472235B35}">
      <dgm:prSet/>
      <dgm:spPr/>
      <dgm:t>
        <a:bodyPr/>
        <a:lstStyle/>
        <a:p>
          <a:endParaRPr lang="en-US"/>
        </a:p>
      </dgm:t>
    </dgm:pt>
    <dgm:pt modelId="{7404531B-FEAA-4DC2-9A18-88D32C57CD5C}">
      <dgm:prSet/>
      <dgm:spPr/>
      <dgm:t>
        <a:bodyPr/>
        <a:lstStyle/>
        <a:p>
          <a:r>
            <a:rPr lang="en-US"/>
            <a:t>Rotary (Quarter Turn) Operation</a:t>
          </a:r>
        </a:p>
      </dgm:t>
    </dgm:pt>
    <dgm:pt modelId="{F0721831-75FC-4990-AFEA-032C20F86458}" type="parTrans" cxnId="{9D0B263A-3D85-4C3F-8A99-CBB92DC7F20B}">
      <dgm:prSet/>
      <dgm:spPr/>
      <dgm:t>
        <a:bodyPr/>
        <a:lstStyle/>
        <a:p>
          <a:endParaRPr lang="en-US"/>
        </a:p>
      </dgm:t>
    </dgm:pt>
    <dgm:pt modelId="{155C02AB-B630-4FEF-BE4E-4C04B3345E2F}" type="sibTrans" cxnId="{9D0B263A-3D85-4C3F-8A99-CBB92DC7F20B}">
      <dgm:prSet/>
      <dgm:spPr/>
      <dgm:t>
        <a:bodyPr/>
        <a:lstStyle/>
        <a:p>
          <a:endParaRPr lang="en-US"/>
        </a:p>
      </dgm:t>
    </dgm:pt>
    <dgm:pt modelId="{B3743C24-8F2E-4F9E-91E5-D0EA90DA3887}">
      <dgm:prSet/>
      <dgm:spPr/>
      <dgm:t>
        <a:bodyPr/>
        <a:lstStyle/>
        <a:p>
          <a:r>
            <a:rPr lang="en-US"/>
            <a:t>It require a 90-degree operation at specific torque</a:t>
          </a:r>
        </a:p>
      </dgm:t>
    </dgm:pt>
    <dgm:pt modelId="{E9915ADD-2EB3-4D81-8383-393A6D53D60B}" type="parTrans" cxnId="{C34AC813-4327-4F9E-AC8C-37F4E6C5FE08}">
      <dgm:prSet/>
      <dgm:spPr/>
      <dgm:t>
        <a:bodyPr/>
        <a:lstStyle/>
        <a:p>
          <a:endParaRPr lang="en-US"/>
        </a:p>
      </dgm:t>
    </dgm:pt>
    <dgm:pt modelId="{376522AA-DBFD-4D74-87FF-4E7E79AC1FD4}" type="sibTrans" cxnId="{C34AC813-4327-4F9E-AC8C-37F4E6C5FE08}">
      <dgm:prSet/>
      <dgm:spPr/>
      <dgm:t>
        <a:bodyPr/>
        <a:lstStyle/>
        <a:p>
          <a:endParaRPr lang="en-US"/>
        </a:p>
      </dgm:t>
    </dgm:pt>
    <dgm:pt modelId="{1B4E4A4F-D2E8-4EA9-B169-83B26B122327}">
      <dgm:prSet/>
      <dgm:spPr/>
      <dgm:t>
        <a:bodyPr/>
        <a:lstStyle/>
        <a:p>
          <a:r>
            <a:rPr lang="en-US"/>
            <a:t>Quick opening and closing</a:t>
          </a:r>
        </a:p>
      </dgm:t>
    </dgm:pt>
    <dgm:pt modelId="{B6B957E0-C74F-47DF-B336-1537E9C9AC6A}" type="parTrans" cxnId="{5DFE205B-B063-42F9-A50B-3DF5DD429010}">
      <dgm:prSet/>
      <dgm:spPr/>
      <dgm:t>
        <a:bodyPr/>
        <a:lstStyle/>
        <a:p>
          <a:endParaRPr lang="en-US"/>
        </a:p>
      </dgm:t>
    </dgm:pt>
    <dgm:pt modelId="{C6D309B9-C91E-4AC1-BB53-E65BEFC21539}" type="sibTrans" cxnId="{5DFE205B-B063-42F9-A50B-3DF5DD429010}">
      <dgm:prSet/>
      <dgm:spPr/>
      <dgm:t>
        <a:bodyPr/>
        <a:lstStyle/>
        <a:p>
          <a:endParaRPr lang="en-US"/>
        </a:p>
      </dgm:t>
    </dgm:pt>
    <dgm:pt modelId="{53F2CD14-8CCA-42FD-855A-33A9EF59C4C2}">
      <dgm:prSet/>
      <dgm:spPr/>
      <dgm:t>
        <a:bodyPr/>
        <a:lstStyle/>
        <a:p>
          <a:r>
            <a:rPr lang="en-US"/>
            <a:t>Less precise but fast</a:t>
          </a:r>
        </a:p>
      </dgm:t>
    </dgm:pt>
    <dgm:pt modelId="{08C08B40-3894-494D-B814-81BE5D8BA64E}" type="parTrans" cxnId="{F50D82DD-0CAF-437E-B3E6-43734D027432}">
      <dgm:prSet/>
      <dgm:spPr/>
      <dgm:t>
        <a:bodyPr/>
        <a:lstStyle/>
        <a:p>
          <a:endParaRPr lang="en-US"/>
        </a:p>
      </dgm:t>
    </dgm:pt>
    <dgm:pt modelId="{8E73F501-5690-46D5-A20B-3E8606F31D35}" type="sibTrans" cxnId="{F50D82DD-0CAF-437E-B3E6-43734D027432}">
      <dgm:prSet/>
      <dgm:spPr/>
      <dgm:t>
        <a:bodyPr/>
        <a:lstStyle/>
        <a:p>
          <a:endParaRPr lang="en-US"/>
        </a:p>
      </dgm:t>
    </dgm:pt>
    <dgm:pt modelId="{993E2F47-DDBB-4C9E-8138-53D412BA49CE}">
      <dgm:prSet/>
      <dgm:spPr/>
      <dgm:t>
        <a:bodyPr/>
        <a:lstStyle/>
        <a:p>
          <a:r>
            <a:rPr lang="en-US"/>
            <a:t>E.g.</a:t>
          </a:r>
        </a:p>
      </dgm:t>
    </dgm:pt>
    <dgm:pt modelId="{A72A12DA-9E0E-4733-B9EB-E871E68AB0AD}" type="parTrans" cxnId="{AE2531B9-FA01-4F65-A67D-8291EFB0D8D0}">
      <dgm:prSet/>
      <dgm:spPr/>
      <dgm:t>
        <a:bodyPr/>
        <a:lstStyle/>
        <a:p>
          <a:endParaRPr lang="en-US"/>
        </a:p>
      </dgm:t>
    </dgm:pt>
    <dgm:pt modelId="{9E9C69F5-68E2-4382-96B8-B37F456D3EBC}" type="sibTrans" cxnId="{AE2531B9-FA01-4F65-A67D-8291EFB0D8D0}">
      <dgm:prSet/>
      <dgm:spPr/>
      <dgm:t>
        <a:bodyPr/>
        <a:lstStyle/>
        <a:p>
          <a:endParaRPr lang="en-US"/>
        </a:p>
      </dgm:t>
    </dgm:pt>
    <dgm:pt modelId="{85115BFC-A7E6-4258-A5F1-E7A5939245E7}">
      <dgm:prSet/>
      <dgm:spPr/>
      <dgm:t>
        <a:bodyPr/>
        <a:lstStyle/>
        <a:p>
          <a:r>
            <a:rPr lang="en-US"/>
            <a:t>Ball valve, Butterfly valve, Plug valve Etc.</a:t>
          </a:r>
        </a:p>
      </dgm:t>
    </dgm:pt>
    <dgm:pt modelId="{81D169B1-6053-4939-BA89-D80FB09C9571}" type="parTrans" cxnId="{0400E6A9-A928-41AB-9D39-0E882CF41CD4}">
      <dgm:prSet/>
      <dgm:spPr/>
      <dgm:t>
        <a:bodyPr/>
        <a:lstStyle/>
        <a:p>
          <a:endParaRPr lang="en-US"/>
        </a:p>
      </dgm:t>
    </dgm:pt>
    <dgm:pt modelId="{D20AAECE-9B2C-4D4B-8AC2-8D22C012DC23}" type="sibTrans" cxnId="{0400E6A9-A928-41AB-9D39-0E882CF41CD4}">
      <dgm:prSet/>
      <dgm:spPr/>
      <dgm:t>
        <a:bodyPr/>
        <a:lstStyle/>
        <a:p>
          <a:endParaRPr lang="en-US"/>
        </a:p>
      </dgm:t>
    </dgm:pt>
    <dgm:pt modelId="{64D02783-7B02-4DC2-9E59-66EA997868FF}" type="pres">
      <dgm:prSet presAssocID="{08239675-973C-404D-93D0-DC8D6C771F65}" presName="linear" presStyleCnt="0">
        <dgm:presLayoutVars>
          <dgm:dir/>
          <dgm:animLvl val="lvl"/>
          <dgm:resizeHandles val="exact"/>
        </dgm:presLayoutVars>
      </dgm:prSet>
      <dgm:spPr/>
    </dgm:pt>
    <dgm:pt modelId="{69755B57-AEC5-4434-B942-C9FA146D3C57}" type="pres">
      <dgm:prSet presAssocID="{179040DD-C664-4D9C-89FF-420441D6A92C}" presName="parentLin" presStyleCnt="0"/>
      <dgm:spPr/>
    </dgm:pt>
    <dgm:pt modelId="{B01309B2-8B96-47C0-8968-15501F2BA1C8}" type="pres">
      <dgm:prSet presAssocID="{179040DD-C664-4D9C-89FF-420441D6A92C}" presName="parentLeftMargin" presStyleLbl="node1" presStyleIdx="0" presStyleCnt="2"/>
      <dgm:spPr/>
    </dgm:pt>
    <dgm:pt modelId="{4E48B0D1-182A-4AB2-9700-5CFC06DD08DB}" type="pres">
      <dgm:prSet presAssocID="{179040DD-C664-4D9C-89FF-420441D6A92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B879387-E1A7-427E-A3E4-FA0E51C0B314}" type="pres">
      <dgm:prSet presAssocID="{179040DD-C664-4D9C-89FF-420441D6A92C}" presName="negativeSpace" presStyleCnt="0"/>
      <dgm:spPr/>
    </dgm:pt>
    <dgm:pt modelId="{398CEA2B-54FC-4EFB-AD07-DF40CAC8CBA9}" type="pres">
      <dgm:prSet presAssocID="{179040DD-C664-4D9C-89FF-420441D6A92C}" presName="childText" presStyleLbl="conFgAcc1" presStyleIdx="0" presStyleCnt="2">
        <dgm:presLayoutVars>
          <dgm:bulletEnabled val="1"/>
        </dgm:presLayoutVars>
      </dgm:prSet>
      <dgm:spPr/>
    </dgm:pt>
    <dgm:pt modelId="{5580133B-B98A-4498-B22A-E23B53950559}" type="pres">
      <dgm:prSet presAssocID="{2DD96107-C3D5-45D7-B3AB-324D44A7448A}" presName="spaceBetweenRectangles" presStyleCnt="0"/>
      <dgm:spPr/>
    </dgm:pt>
    <dgm:pt modelId="{C7CB48BF-AC95-466B-AB35-07D433905614}" type="pres">
      <dgm:prSet presAssocID="{7404531B-FEAA-4DC2-9A18-88D32C57CD5C}" presName="parentLin" presStyleCnt="0"/>
      <dgm:spPr/>
    </dgm:pt>
    <dgm:pt modelId="{D57B7CCA-B3B2-4653-9B80-136EE43A536C}" type="pres">
      <dgm:prSet presAssocID="{7404531B-FEAA-4DC2-9A18-88D32C57CD5C}" presName="parentLeftMargin" presStyleLbl="node1" presStyleIdx="0" presStyleCnt="2"/>
      <dgm:spPr/>
    </dgm:pt>
    <dgm:pt modelId="{6F9716C2-5A17-4E9D-A342-109308BCE40F}" type="pres">
      <dgm:prSet presAssocID="{7404531B-FEAA-4DC2-9A18-88D32C57CD5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33DC061-9F49-4C0C-BA1E-8C1C644FB426}" type="pres">
      <dgm:prSet presAssocID="{7404531B-FEAA-4DC2-9A18-88D32C57CD5C}" presName="negativeSpace" presStyleCnt="0"/>
      <dgm:spPr/>
    </dgm:pt>
    <dgm:pt modelId="{28BAE99A-DA23-4627-A67F-B2AA561110E7}" type="pres">
      <dgm:prSet presAssocID="{7404531B-FEAA-4DC2-9A18-88D32C57CD5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34AC813-4327-4F9E-AC8C-37F4E6C5FE08}" srcId="{7404531B-FEAA-4DC2-9A18-88D32C57CD5C}" destId="{B3743C24-8F2E-4F9E-91E5-D0EA90DA3887}" srcOrd="0" destOrd="0" parTransId="{E9915ADD-2EB3-4D81-8383-393A6D53D60B}" sibTransId="{376522AA-DBFD-4D74-87FF-4E7E79AC1FD4}"/>
    <dgm:cxn modelId="{0725EC14-81D2-4498-8385-AD842B9BE557}" type="presOf" srcId="{949E88C1-9109-41F9-9C99-C3D51296F3AE}" destId="{398CEA2B-54FC-4EFB-AD07-DF40CAC8CBA9}" srcOrd="0" destOrd="3" presId="urn:microsoft.com/office/officeart/2005/8/layout/list1"/>
    <dgm:cxn modelId="{26ACBC1A-C605-45AC-A2BB-2D05B50D4078}" type="presOf" srcId="{7404531B-FEAA-4DC2-9A18-88D32C57CD5C}" destId="{6F9716C2-5A17-4E9D-A342-109308BCE40F}" srcOrd="1" destOrd="0" presId="urn:microsoft.com/office/officeart/2005/8/layout/list1"/>
    <dgm:cxn modelId="{9D0B263A-3D85-4C3F-8A99-CBB92DC7F20B}" srcId="{08239675-973C-404D-93D0-DC8D6C771F65}" destId="{7404531B-FEAA-4DC2-9A18-88D32C57CD5C}" srcOrd="1" destOrd="0" parTransId="{F0721831-75FC-4990-AFEA-032C20F86458}" sibTransId="{155C02AB-B630-4FEF-BE4E-4C04B3345E2F}"/>
    <dgm:cxn modelId="{5DFE205B-B063-42F9-A50B-3DF5DD429010}" srcId="{7404531B-FEAA-4DC2-9A18-88D32C57CD5C}" destId="{1B4E4A4F-D2E8-4EA9-B169-83B26B122327}" srcOrd="1" destOrd="0" parTransId="{B6B957E0-C74F-47DF-B336-1537E9C9AC6A}" sibTransId="{C6D309B9-C91E-4AC1-BB53-E65BEFC21539}"/>
    <dgm:cxn modelId="{8C50815D-F73C-4CEA-9CAD-2D9C2EF3B634}" type="presOf" srcId="{57CD616C-A62D-48D7-9E8C-CED8E2642910}" destId="{398CEA2B-54FC-4EFB-AD07-DF40CAC8CBA9}" srcOrd="0" destOrd="4" presId="urn:microsoft.com/office/officeart/2005/8/layout/list1"/>
    <dgm:cxn modelId="{36E79747-D7EA-4BB5-A414-350E19B508E5}" srcId="{179040DD-C664-4D9C-89FF-420441D6A92C}" destId="{A51A8E04-31D3-42FF-BD68-83C8C2B624E5}" srcOrd="1" destOrd="0" parTransId="{60CA227C-C62F-4CCD-A13A-1750F9252D46}" sibTransId="{AF8DF243-C3B8-4CA5-852F-52D888C59467}"/>
    <dgm:cxn modelId="{3491C348-8429-465B-96BF-3158C5BEA549}" type="presOf" srcId="{A51A8E04-31D3-42FF-BD68-83C8C2B624E5}" destId="{398CEA2B-54FC-4EFB-AD07-DF40CAC8CBA9}" srcOrd="0" destOrd="1" presId="urn:microsoft.com/office/officeart/2005/8/layout/list1"/>
    <dgm:cxn modelId="{1395724C-B7DF-4FE9-BF66-F5E761E495FB}" type="presOf" srcId="{179040DD-C664-4D9C-89FF-420441D6A92C}" destId="{4E48B0D1-182A-4AB2-9700-5CFC06DD08DB}" srcOrd="1" destOrd="0" presId="urn:microsoft.com/office/officeart/2005/8/layout/list1"/>
    <dgm:cxn modelId="{7CB66777-4B98-47B4-B44E-419ACDE3C27A}" type="presOf" srcId="{08239675-973C-404D-93D0-DC8D6C771F65}" destId="{64D02783-7B02-4DC2-9E59-66EA997868FF}" srcOrd="0" destOrd="0" presId="urn:microsoft.com/office/officeart/2005/8/layout/list1"/>
    <dgm:cxn modelId="{011B737E-2DFC-4113-BBB3-3AA6A16C8D6C}" type="presOf" srcId="{1B4E4A4F-D2E8-4EA9-B169-83B26B122327}" destId="{28BAE99A-DA23-4627-A67F-B2AA561110E7}" srcOrd="0" destOrd="1" presId="urn:microsoft.com/office/officeart/2005/8/layout/list1"/>
    <dgm:cxn modelId="{01E8C782-B972-414D-BE43-B228471FEAF9}" type="presOf" srcId="{53F2CD14-8CCA-42FD-855A-33A9EF59C4C2}" destId="{28BAE99A-DA23-4627-A67F-B2AA561110E7}" srcOrd="0" destOrd="2" presId="urn:microsoft.com/office/officeart/2005/8/layout/list1"/>
    <dgm:cxn modelId="{9B030C84-24E3-4771-93B7-45BA92F79978}" srcId="{179040DD-C664-4D9C-89FF-420441D6A92C}" destId="{D8929267-4F90-4668-B8FA-7A6FB1464081}" srcOrd="0" destOrd="0" parTransId="{71943B05-3251-4C45-B4E8-5773406BE234}" sibTransId="{C1CC362B-B5B4-420C-9864-C3CBF73ABBA9}"/>
    <dgm:cxn modelId="{BB339C85-A602-4EC9-9D1C-055DE21E9871}" type="presOf" srcId="{993E2F47-DDBB-4C9E-8138-53D412BA49CE}" destId="{28BAE99A-DA23-4627-A67F-B2AA561110E7}" srcOrd="0" destOrd="3" presId="urn:microsoft.com/office/officeart/2005/8/layout/list1"/>
    <dgm:cxn modelId="{245B449D-6D0C-4093-84D5-BA8889AACAE7}" srcId="{179040DD-C664-4D9C-89FF-420441D6A92C}" destId="{949E88C1-9109-41F9-9C99-C3D51296F3AE}" srcOrd="3" destOrd="0" parTransId="{C0976A09-A3A6-417D-9139-1E269B185951}" sibTransId="{45AB0693-B84B-441D-AB7C-1E6E6CCC6120}"/>
    <dgm:cxn modelId="{0400E6A9-A928-41AB-9D39-0E882CF41CD4}" srcId="{993E2F47-DDBB-4C9E-8138-53D412BA49CE}" destId="{85115BFC-A7E6-4258-A5F1-E7A5939245E7}" srcOrd="0" destOrd="0" parTransId="{81D169B1-6053-4939-BA89-D80FB09C9571}" sibTransId="{D20AAECE-9B2C-4D4B-8AC2-8D22C012DC23}"/>
    <dgm:cxn modelId="{3A64FFAD-2E8A-4DE7-A4C3-6E0F7B0C2047}" type="presOf" srcId="{7404531B-FEAA-4DC2-9A18-88D32C57CD5C}" destId="{D57B7CCA-B3B2-4653-9B80-136EE43A536C}" srcOrd="0" destOrd="0" presId="urn:microsoft.com/office/officeart/2005/8/layout/list1"/>
    <dgm:cxn modelId="{740B51B0-7417-488A-AC46-3276DA599A02}" srcId="{08239675-973C-404D-93D0-DC8D6C771F65}" destId="{179040DD-C664-4D9C-89FF-420441D6A92C}" srcOrd="0" destOrd="0" parTransId="{074565F6-2334-43C5-991F-C8704C26E620}" sibTransId="{2DD96107-C3D5-45D7-B3AB-324D44A7448A}"/>
    <dgm:cxn modelId="{AE2531B9-FA01-4F65-A67D-8291EFB0D8D0}" srcId="{7404531B-FEAA-4DC2-9A18-88D32C57CD5C}" destId="{993E2F47-DDBB-4C9E-8138-53D412BA49CE}" srcOrd="3" destOrd="0" parTransId="{A72A12DA-9E0E-4733-B9EB-E871E68AB0AD}" sibTransId="{9E9C69F5-68E2-4382-96B8-B37F456D3EBC}"/>
    <dgm:cxn modelId="{5E9FCECA-1286-49D8-A763-F29AD335F1F5}" srcId="{179040DD-C664-4D9C-89FF-420441D6A92C}" destId="{FD45BB9D-7361-4EC5-A860-452CD631A045}" srcOrd="2" destOrd="0" parTransId="{00C4467E-A378-4E4F-832D-14CC08D9A8F5}" sibTransId="{06C6605A-1AA0-4EC3-BD98-65684CFB4F95}"/>
    <dgm:cxn modelId="{0F6808D1-1A3B-4151-8ECF-42B88398087D}" type="presOf" srcId="{B3743C24-8F2E-4F9E-91E5-D0EA90DA3887}" destId="{28BAE99A-DA23-4627-A67F-B2AA561110E7}" srcOrd="0" destOrd="0" presId="urn:microsoft.com/office/officeart/2005/8/layout/list1"/>
    <dgm:cxn modelId="{FEFF53D1-C3A6-4814-8FB9-0345F1488D41}" type="presOf" srcId="{85115BFC-A7E6-4258-A5F1-E7A5939245E7}" destId="{28BAE99A-DA23-4627-A67F-B2AA561110E7}" srcOrd="0" destOrd="4" presId="urn:microsoft.com/office/officeart/2005/8/layout/list1"/>
    <dgm:cxn modelId="{F50D82DD-0CAF-437E-B3E6-43734D027432}" srcId="{7404531B-FEAA-4DC2-9A18-88D32C57CD5C}" destId="{53F2CD14-8CCA-42FD-855A-33A9EF59C4C2}" srcOrd="2" destOrd="0" parTransId="{08C08B40-3894-494D-B814-81BE5D8BA64E}" sibTransId="{8E73F501-5690-46D5-A20B-3E8606F31D35}"/>
    <dgm:cxn modelId="{FFD2C7DF-4654-4083-BEB5-0F3472235B35}" srcId="{949E88C1-9109-41F9-9C99-C3D51296F3AE}" destId="{57CD616C-A62D-48D7-9E8C-CED8E2642910}" srcOrd="0" destOrd="0" parTransId="{EC77E0D3-23A7-475A-9F38-DFD430CD86A8}" sibTransId="{D1F0265C-1382-438C-9F7E-15C5CA6D7859}"/>
    <dgm:cxn modelId="{74B65EE0-F5FA-4B3C-A0D1-9B1DD55A8919}" type="presOf" srcId="{FD45BB9D-7361-4EC5-A860-452CD631A045}" destId="{398CEA2B-54FC-4EFB-AD07-DF40CAC8CBA9}" srcOrd="0" destOrd="2" presId="urn:microsoft.com/office/officeart/2005/8/layout/list1"/>
    <dgm:cxn modelId="{3A9172EA-8EB3-41E7-A613-F9A200269B42}" type="presOf" srcId="{D8929267-4F90-4668-B8FA-7A6FB1464081}" destId="{398CEA2B-54FC-4EFB-AD07-DF40CAC8CBA9}" srcOrd="0" destOrd="0" presId="urn:microsoft.com/office/officeart/2005/8/layout/list1"/>
    <dgm:cxn modelId="{31EE3BFB-C4C1-4B05-A3FB-E02B4E29043A}" type="presOf" srcId="{179040DD-C664-4D9C-89FF-420441D6A92C}" destId="{B01309B2-8B96-47C0-8968-15501F2BA1C8}" srcOrd="0" destOrd="0" presId="urn:microsoft.com/office/officeart/2005/8/layout/list1"/>
    <dgm:cxn modelId="{CBB45D6F-FBC5-4FF3-9B0A-95533E1B8390}" type="presParOf" srcId="{64D02783-7B02-4DC2-9E59-66EA997868FF}" destId="{69755B57-AEC5-4434-B942-C9FA146D3C57}" srcOrd="0" destOrd="0" presId="urn:microsoft.com/office/officeart/2005/8/layout/list1"/>
    <dgm:cxn modelId="{97153B11-3547-43BC-BD4A-2792912EE31D}" type="presParOf" srcId="{69755B57-AEC5-4434-B942-C9FA146D3C57}" destId="{B01309B2-8B96-47C0-8968-15501F2BA1C8}" srcOrd="0" destOrd="0" presId="urn:microsoft.com/office/officeart/2005/8/layout/list1"/>
    <dgm:cxn modelId="{060470C9-1E99-4DE3-AE8F-45D1B1817266}" type="presParOf" srcId="{69755B57-AEC5-4434-B942-C9FA146D3C57}" destId="{4E48B0D1-182A-4AB2-9700-5CFC06DD08DB}" srcOrd="1" destOrd="0" presId="urn:microsoft.com/office/officeart/2005/8/layout/list1"/>
    <dgm:cxn modelId="{70B15A78-4024-4852-911E-89B0925946E8}" type="presParOf" srcId="{64D02783-7B02-4DC2-9E59-66EA997868FF}" destId="{CB879387-E1A7-427E-A3E4-FA0E51C0B314}" srcOrd="1" destOrd="0" presId="urn:microsoft.com/office/officeart/2005/8/layout/list1"/>
    <dgm:cxn modelId="{DC1930CA-FED9-4C6A-99F7-F1D6056117BF}" type="presParOf" srcId="{64D02783-7B02-4DC2-9E59-66EA997868FF}" destId="{398CEA2B-54FC-4EFB-AD07-DF40CAC8CBA9}" srcOrd="2" destOrd="0" presId="urn:microsoft.com/office/officeart/2005/8/layout/list1"/>
    <dgm:cxn modelId="{FD886BC9-E66A-45CC-A73C-C0FD558BE0D2}" type="presParOf" srcId="{64D02783-7B02-4DC2-9E59-66EA997868FF}" destId="{5580133B-B98A-4498-B22A-E23B53950559}" srcOrd="3" destOrd="0" presId="urn:microsoft.com/office/officeart/2005/8/layout/list1"/>
    <dgm:cxn modelId="{8A357DFB-6720-41AC-94BA-664FFF8A0DA0}" type="presParOf" srcId="{64D02783-7B02-4DC2-9E59-66EA997868FF}" destId="{C7CB48BF-AC95-466B-AB35-07D433905614}" srcOrd="4" destOrd="0" presId="urn:microsoft.com/office/officeart/2005/8/layout/list1"/>
    <dgm:cxn modelId="{DB289D79-0793-4B9B-B624-D852CC86A30C}" type="presParOf" srcId="{C7CB48BF-AC95-466B-AB35-07D433905614}" destId="{D57B7CCA-B3B2-4653-9B80-136EE43A536C}" srcOrd="0" destOrd="0" presId="urn:microsoft.com/office/officeart/2005/8/layout/list1"/>
    <dgm:cxn modelId="{B28F0C79-8A3C-4D45-BB97-A71280E38E29}" type="presParOf" srcId="{C7CB48BF-AC95-466B-AB35-07D433905614}" destId="{6F9716C2-5A17-4E9D-A342-109308BCE40F}" srcOrd="1" destOrd="0" presId="urn:microsoft.com/office/officeart/2005/8/layout/list1"/>
    <dgm:cxn modelId="{94A5A9E2-E8CD-41FD-96FB-8FD42CAE502C}" type="presParOf" srcId="{64D02783-7B02-4DC2-9E59-66EA997868FF}" destId="{033DC061-9F49-4C0C-BA1E-8C1C644FB426}" srcOrd="5" destOrd="0" presId="urn:microsoft.com/office/officeart/2005/8/layout/list1"/>
    <dgm:cxn modelId="{FA65816F-6AF2-4365-A455-AB3955E9AEC5}" type="presParOf" srcId="{64D02783-7B02-4DC2-9E59-66EA997868FF}" destId="{28BAE99A-DA23-4627-A67F-B2AA561110E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5A3A97-62EE-4B07-9174-092A61A0975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C134F9-A01F-43A5-A1F1-CDA6D8031C16}">
      <dgm:prSet/>
      <dgm:spPr/>
      <dgm:t>
        <a:bodyPr/>
        <a:lstStyle/>
        <a:p>
          <a:r>
            <a:rPr lang="en-US" dirty="0"/>
            <a:t>Pneumatic Actuators (Quarter Turn):</a:t>
          </a:r>
        </a:p>
      </dgm:t>
    </dgm:pt>
    <dgm:pt modelId="{FE08D4E4-04D1-4414-93C8-C3F6E9E1C7E4}" type="parTrans" cxnId="{73E196AD-6693-4A2C-B303-75E63176E96B}">
      <dgm:prSet/>
      <dgm:spPr/>
      <dgm:t>
        <a:bodyPr/>
        <a:lstStyle/>
        <a:p>
          <a:endParaRPr lang="en-US"/>
        </a:p>
      </dgm:t>
    </dgm:pt>
    <dgm:pt modelId="{19C6E708-2492-461F-980A-9B44B787B9C7}" type="sibTrans" cxnId="{73E196AD-6693-4A2C-B303-75E63176E96B}">
      <dgm:prSet/>
      <dgm:spPr/>
      <dgm:t>
        <a:bodyPr/>
        <a:lstStyle/>
        <a:p>
          <a:endParaRPr lang="en-US"/>
        </a:p>
      </dgm:t>
    </dgm:pt>
    <dgm:pt modelId="{E4971FAC-69DB-4CCD-868B-8DD10D044942}">
      <dgm:prSet/>
      <dgm:spPr/>
      <dgm:t>
        <a:bodyPr/>
        <a:lstStyle/>
        <a:p>
          <a:r>
            <a:rPr lang="en-US"/>
            <a:t>When electricity isn’t readily available</a:t>
          </a:r>
        </a:p>
      </dgm:t>
    </dgm:pt>
    <dgm:pt modelId="{640289A1-B1FE-46D2-9F00-75ACA5F379DE}" type="parTrans" cxnId="{F5DD5787-47B7-47A5-A6CD-E9BF05B65E5F}">
      <dgm:prSet/>
      <dgm:spPr/>
      <dgm:t>
        <a:bodyPr/>
        <a:lstStyle/>
        <a:p>
          <a:endParaRPr lang="en-US"/>
        </a:p>
      </dgm:t>
    </dgm:pt>
    <dgm:pt modelId="{C3E21E20-4D6E-479E-ADB0-97F15738582E}" type="sibTrans" cxnId="{F5DD5787-47B7-47A5-A6CD-E9BF05B65E5F}">
      <dgm:prSet/>
      <dgm:spPr/>
      <dgm:t>
        <a:bodyPr/>
        <a:lstStyle/>
        <a:p>
          <a:endParaRPr lang="en-US"/>
        </a:p>
      </dgm:t>
    </dgm:pt>
    <dgm:pt modelId="{5BED1A66-9AD8-4A5E-A18E-92DF875F9631}">
      <dgm:prSet/>
      <dgm:spPr/>
      <dgm:t>
        <a:bodyPr/>
        <a:lstStyle/>
        <a:p>
          <a:r>
            <a:rPr lang="en-US"/>
            <a:t>Precision is not that important</a:t>
          </a:r>
        </a:p>
      </dgm:t>
    </dgm:pt>
    <dgm:pt modelId="{B105D7E8-8C9F-4FA0-83AB-3EDCCF468B6E}" type="parTrans" cxnId="{371D2C33-AD8A-4CDC-9223-3439C7CF9827}">
      <dgm:prSet/>
      <dgm:spPr/>
      <dgm:t>
        <a:bodyPr/>
        <a:lstStyle/>
        <a:p>
          <a:endParaRPr lang="en-US"/>
        </a:p>
      </dgm:t>
    </dgm:pt>
    <dgm:pt modelId="{9820C5B0-4D36-479E-8920-E12B8CCC1F73}" type="sibTrans" cxnId="{371D2C33-AD8A-4CDC-9223-3439C7CF9827}">
      <dgm:prSet/>
      <dgm:spPr/>
      <dgm:t>
        <a:bodyPr/>
        <a:lstStyle/>
        <a:p>
          <a:endParaRPr lang="en-US"/>
        </a:p>
      </dgm:t>
    </dgm:pt>
    <dgm:pt modelId="{2D6E5776-650D-41C7-A198-13E1E59EB8FB}">
      <dgm:prSet/>
      <dgm:spPr/>
      <dgm:t>
        <a:bodyPr/>
        <a:lstStyle/>
        <a:p>
          <a:r>
            <a:rPr lang="en-US" dirty="0"/>
            <a:t>Require compressor to store air or hydraulic oil and need more space</a:t>
          </a:r>
        </a:p>
      </dgm:t>
    </dgm:pt>
    <dgm:pt modelId="{329188FB-5BF2-4F3D-BABB-3C28AD37C394}" type="parTrans" cxnId="{6BC70300-F15F-4E49-8884-67AA45CC8756}">
      <dgm:prSet/>
      <dgm:spPr/>
      <dgm:t>
        <a:bodyPr/>
        <a:lstStyle/>
        <a:p>
          <a:endParaRPr lang="en-US"/>
        </a:p>
      </dgm:t>
    </dgm:pt>
    <dgm:pt modelId="{D3EA2923-8593-4EFA-BF15-3EAA8B27D2E8}" type="sibTrans" cxnId="{6BC70300-F15F-4E49-8884-67AA45CC8756}">
      <dgm:prSet/>
      <dgm:spPr/>
      <dgm:t>
        <a:bodyPr/>
        <a:lstStyle/>
        <a:p>
          <a:endParaRPr lang="en-US"/>
        </a:p>
      </dgm:t>
    </dgm:pt>
    <dgm:pt modelId="{6D7EDA7B-E645-44B2-9FCA-1D684126E3BD}">
      <dgm:prSet/>
      <dgm:spPr/>
      <dgm:t>
        <a:bodyPr/>
        <a:lstStyle/>
        <a:p>
          <a:r>
            <a:rPr lang="en-US" dirty="0"/>
            <a:t>Pneumatic and hydraulic Actuator (Multiturn):</a:t>
          </a:r>
        </a:p>
      </dgm:t>
    </dgm:pt>
    <dgm:pt modelId="{09A8B370-8032-4A67-A6AF-8D2379F316CF}" type="parTrans" cxnId="{A0692A81-A759-4FC8-9E48-524B61412509}">
      <dgm:prSet/>
      <dgm:spPr/>
      <dgm:t>
        <a:bodyPr/>
        <a:lstStyle/>
        <a:p>
          <a:endParaRPr lang="en-US"/>
        </a:p>
      </dgm:t>
    </dgm:pt>
    <dgm:pt modelId="{7A3A41E1-F18F-4E77-8D2D-C65F0E620377}" type="sibTrans" cxnId="{A0692A81-A759-4FC8-9E48-524B61412509}">
      <dgm:prSet/>
      <dgm:spPr/>
      <dgm:t>
        <a:bodyPr/>
        <a:lstStyle/>
        <a:p>
          <a:endParaRPr lang="en-US"/>
        </a:p>
      </dgm:t>
    </dgm:pt>
    <dgm:pt modelId="{F4294C3D-3FEA-4908-B878-A08F5C4A1BC7}">
      <dgm:prSet/>
      <dgm:spPr/>
      <dgm:t>
        <a:bodyPr/>
        <a:lstStyle/>
        <a:p>
          <a:r>
            <a:rPr lang="en-US"/>
            <a:t>Gate valve or Globe valve</a:t>
          </a:r>
        </a:p>
      </dgm:t>
    </dgm:pt>
    <dgm:pt modelId="{906C6899-AFD0-4F54-B70D-58D04E441992}" type="parTrans" cxnId="{FFD4C327-F1F2-455A-ACF1-59B642B7388F}">
      <dgm:prSet/>
      <dgm:spPr/>
      <dgm:t>
        <a:bodyPr/>
        <a:lstStyle/>
        <a:p>
          <a:endParaRPr lang="en-US"/>
        </a:p>
      </dgm:t>
    </dgm:pt>
    <dgm:pt modelId="{31AAB995-687D-4B0E-ACB4-429232E93670}" type="sibTrans" cxnId="{FFD4C327-F1F2-455A-ACF1-59B642B7388F}">
      <dgm:prSet/>
      <dgm:spPr/>
      <dgm:t>
        <a:bodyPr/>
        <a:lstStyle/>
        <a:p>
          <a:endParaRPr lang="en-US"/>
        </a:p>
      </dgm:t>
    </dgm:pt>
    <dgm:pt modelId="{C3C9FA0E-15F7-413D-A15C-0CA1964E58AC}">
      <dgm:prSet/>
      <dgm:spPr/>
      <dgm:t>
        <a:bodyPr/>
        <a:lstStyle/>
        <a:p>
          <a:r>
            <a:rPr lang="en-US" dirty="0"/>
            <a:t>Pneumatic / Hydraulic motors are often used</a:t>
          </a:r>
        </a:p>
      </dgm:t>
    </dgm:pt>
    <dgm:pt modelId="{81EDD607-F051-4194-B882-A67B775FF666}" type="parTrans" cxnId="{A4A1CE97-5CA8-422C-AD48-0E73A0692620}">
      <dgm:prSet/>
      <dgm:spPr/>
      <dgm:t>
        <a:bodyPr/>
        <a:lstStyle/>
        <a:p>
          <a:endParaRPr lang="en-US"/>
        </a:p>
      </dgm:t>
    </dgm:pt>
    <dgm:pt modelId="{491F4BEC-EDA8-49D8-898F-E5A60331AB31}" type="sibTrans" cxnId="{A4A1CE97-5CA8-422C-AD48-0E73A0692620}">
      <dgm:prSet/>
      <dgm:spPr/>
      <dgm:t>
        <a:bodyPr/>
        <a:lstStyle/>
        <a:p>
          <a:endParaRPr lang="en-US"/>
        </a:p>
      </dgm:t>
    </dgm:pt>
    <dgm:pt modelId="{870E7F45-A7D2-41FE-82B9-035B691C03C1}" type="pres">
      <dgm:prSet presAssocID="{2B5A3A97-62EE-4B07-9174-092A61A0975C}" presName="linear" presStyleCnt="0">
        <dgm:presLayoutVars>
          <dgm:dir/>
          <dgm:animLvl val="lvl"/>
          <dgm:resizeHandles val="exact"/>
        </dgm:presLayoutVars>
      </dgm:prSet>
      <dgm:spPr/>
    </dgm:pt>
    <dgm:pt modelId="{5DE187BD-123D-482D-88C1-8044BFC3334B}" type="pres">
      <dgm:prSet presAssocID="{7BC134F9-A01F-43A5-A1F1-CDA6D8031C16}" presName="parentLin" presStyleCnt="0"/>
      <dgm:spPr/>
    </dgm:pt>
    <dgm:pt modelId="{7D21B24F-9A0C-4B09-92CB-D68197190923}" type="pres">
      <dgm:prSet presAssocID="{7BC134F9-A01F-43A5-A1F1-CDA6D8031C16}" presName="parentLeftMargin" presStyleLbl="node1" presStyleIdx="0" presStyleCnt="2"/>
      <dgm:spPr/>
    </dgm:pt>
    <dgm:pt modelId="{9422D43E-FE29-4DAE-A4CA-E7D9F1B09553}" type="pres">
      <dgm:prSet presAssocID="{7BC134F9-A01F-43A5-A1F1-CDA6D8031C1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623B933-4B66-4074-B29D-28562C9FA5A7}" type="pres">
      <dgm:prSet presAssocID="{7BC134F9-A01F-43A5-A1F1-CDA6D8031C16}" presName="negativeSpace" presStyleCnt="0"/>
      <dgm:spPr/>
    </dgm:pt>
    <dgm:pt modelId="{B98CA0F1-D203-496E-9B4D-91B54806FD71}" type="pres">
      <dgm:prSet presAssocID="{7BC134F9-A01F-43A5-A1F1-CDA6D8031C16}" presName="childText" presStyleLbl="conFgAcc1" presStyleIdx="0" presStyleCnt="2">
        <dgm:presLayoutVars>
          <dgm:bulletEnabled val="1"/>
        </dgm:presLayoutVars>
      </dgm:prSet>
      <dgm:spPr/>
    </dgm:pt>
    <dgm:pt modelId="{29C2E342-049F-4898-AC75-4B86DF770DB2}" type="pres">
      <dgm:prSet presAssocID="{19C6E708-2492-461F-980A-9B44B787B9C7}" presName="spaceBetweenRectangles" presStyleCnt="0"/>
      <dgm:spPr/>
    </dgm:pt>
    <dgm:pt modelId="{A7F7574D-92DD-4FD7-A0FF-9AE4272C1172}" type="pres">
      <dgm:prSet presAssocID="{6D7EDA7B-E645-44B2-9FCA-1D684126E3BD}" presName="parentLin" presStyleCnt="0"/>
      <dgm:spPr/>
    </dgm:pt>
    <dgm:pt modelId="{2E3108FA-5A28-41C9-84B7-7FFB8075F931}" type="pres">
      <dgm:prSet presAssocID="{6D7EDA7B-E645-44B2-9FCA-1D684126E3BD}" presName="parentLeftMargin" presStyleLbl="node1" presStyleIdx="0" presStyleCnt="2"/>
      <dgm:spPr/>
    </dgm:pt>
    <dgm:pt modelId="{0E8F5ABA-7484-4A25-B7AE-C349274215F9}" type="pres">
      <dgm:prSet presAssocID="{6D7EDA7B-E645-44B2-9FCA-1D684126E3B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0ED27FE-FD8C-4CBC-9624-C8F9183CA311}" type="pres">
      <dgm:prSet presAssocID="{6D7EDA7B-E645-44B2-9FCA-1D684126E3BD}" presName="negativeSpace" presStyleCnt="0"/>
      <dgm:spPr/>
    </dgm:pt>
    <dgm:pt modelId="{B7740967-70A9-406B-9327-C2FB46B1B616}" type="pres">
      <dgm:prSet presAssocID="{6D7EDA7B-E645-44B2-9FCA-1D684126E3B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BC70300-F15F-4E49-8884-67AA45CC8756}" srcId="{7BC134F9-A01F-43A5-A1F1-CDA6D8031C16}" destId="{2D6E5776-650D-41C7-A198-13E1E59EB8FB}" srcOrd="2" destOrd="0" parTransId="{329188FB-5BF2-4F3D-BABB-3C28AD37C394}" sibTransId="{D3EA2923-8593-4EFA-BF15-3EAA8B27D2E8}"/>
    <dgm:cxn modelId="{5982A408-74CA-4071-BE0A-0AC7A23A0FCA}" type="presOf" srcId="{E4971FAC-69DB-4CCD-868B-8DD10D044942}" destId="{B98CA0F1-D203-496E-9B4D-91B54806FD71}" srcOrd="0" destOrd="0" presId="urn:microsoft.com/office/officeart/2005/8/layout/list1"/>
    <dgm:cxn modelId="{FFD4C327-F1F2-455A-ACF1-59B642B7388F}" srcId="{6D7EDA7B-E645-44B2-9FCA-1D684126E3BD}" destId="{F4294C3D-3FEA-4908-B878-A08F5C4A1BC7}" srcOrd="0" destOrd="0" parTransId="{906C6899-AFD0-4F54-B70D-58D04E441992}" sibTransId="{31AAB995-687D-4B0E-ACB4-429232E93670}"/>
    <dgm:cxn modelId="{371D2C33-AD8A-4CDC-9223-3439C7CF9827}" srcId="{7BC134F9-A01F-43A5-A1F1-CDA6D8031C16}" destId="{5BED1A66-9AD8-4A5E-A18E-92DF875F9631}" srcOrd="1" destOrd="0" parTransId="{B105D7E8-8C9F-4FA0-83AB-3EDCCF468B6E}" sibTransId="{9820C5B0-4D36-479E-8920-E12B8CCC1F73}"/>
    <dgm:cxn modelId="{2CAE2038-FE50-4C15-B01C-A0AC15AC4001}" type="presOf" srcId="{2B5A3A97-62EE-4B07-9174-092A61A0975C}" destId="{870E7F45-A7D2-41FE-82B9-035B691C03C1}" srcOrd="0" destOrd="0" presId="urn:microsoft.com/office/officeart/2005/8/layout/list1"/>
    <dgm:cxn modelId="{B9D76F41-8DFE-4016-B912-FFAB4BCBC108}" type="presOf" srcId="{C3C9FA0E-15F7-413D-A15C-0CA1964E58AC}" destId="{B7740967-70A9-406B-9327-C2FB46B1B616}" srcOrd="0" destOrd="1" presId="urn:microsoft.com/office/officeart/2005/8/layout/list1"/>
    <dgm:cxn modelId="{317D7C74-FEC8-461A-AC43-88DD0E410C0B}" type="presOf" srcId="{5BED1A66-9AD8-4A5E-A18E-92DF875F9631}" destId="{B98CA0F1-D203-496E-9B4D-91B54806FD71}" srcOrd="0" destOrd="1" presId="urn:microsoft.com/office/officeart/2005/8/layout/list1"/>
    <dgm:cxn modelId="{A1CF9C7E-651F-4165-8B48-27D5E841633C}" type="presOf" srcId="{7BC134F9-A01F-43A5-A1F1-CDA6D8031C16}" destId="{7D21B24F-9A0C-4B09-92CB-D68197190923}" srcOrd="0" destOrd="0" presId="urn:microsoft.com/office/officeart/2005/8/layout/list1"/>
    <dgm:cxn modelId="{A0692A81-A759-4FC8-9E48-524B61412509}" srcId="{2B5A3A97-62EE-4B07-9174-092A61A0975C}" destId="{6D7EDA7B-E645-44B2-9FCA-1D684126E3BD}" srcOrd="1" destOrd="0" parTransId="{09A8B370-8032-4A67-A6AF-8D2379F316CF}" sibTransId="{7A3A41E1-F18F-4E77-8D2D-C65F0E620377}"/>
    <dgm:cxn modelId="{F5DD5787-47B7-47A5-A6CD-E9BF05B65E5F}" srcId="{7BC134F9-A01F-43A5-A1F1-CDA6D8031C16}" destId="{E4971FAC-69DB-4CCD-868B-8DD10D044942}" srcOrd="0" destOrd="0" parTransId="{640289A1-B1FE-46D2-9F00-75ACA5F379DE}" sibTransId="{C3E21E20-4D6E-479E-ADB0-97F15738582E}"/>
    <dgm:cxn modelId="{A4A1CE97-5CA8-422C-AD48-0E73A0692620}" srcId="{6D7EDA7B-E645-44B2-9FCA-1D684126E3BD}" destId="{C3C9FA0E-15F7-413D-A15C-0CA1964E58AC}" srcOrd="1" destOrd="0" parTransId="{81EDD607-F051-4194-B882-A67B775FF666}" sibTransId="{491F4BEC-EDA8-49D8-898F-E5A60331AB31}"/>
    <dgm:cxn modelId="{73E196AD-6693-4A2C-B303-75E63176E96B}" srcId="{2B5A3A97-62EE-4B07-9174-092A61A0975C}" destId="{7BC134F9-A01F-43A5-A1F1-CDA6D8031C16}" srcOrd="0" destOrd="0" parTransId="{FE08D4E4-04D1-4414-93C8-C3F6E9E1C7E4}" sibTransId="{19C6E708-2492-461F-980A-9B44B787B9C7}"/>
    <dgm:cxn modelId="{135A00B4-CB0C-47BD-A3D7-92DEC8BCC7B6}" type="presOf" srcId="{6D7EDA7B-E645-44B2-9FCA-1D684126E3BD}" destId="{0E8F5ABA-7484-4A25-B7AE-C349274215F9}" srcOrd="1" destOrd="0" presId="urn:microsoft.com/office/officeart/2005/8/layout/list1"/>
    <dgm:cxn modelId="{E7E9B4BD-C1A2-46BA-A06F-7501FD0D135F}" type="presOf" srcId="{7BC134F9-A01F-43A5-A1F1-CDA6D8031C16}" destId="{9422D43E-FE29-4DAE-A4CA-E7D9F1B09553}" srcOrd="1" destOrd="0" presId="urn:microsoft.com/office/officeart/2005/8/layout/list1"/>
    <dgm:cxn modelId="{D9E67DCC-5BD3-4077-A669-BC8753F2CA6A}" type="presOf" srcId="{2D6E5776-650D-41C7-A198-13E1E59EB8FB}" destId="{B98CA0F1-D203-496E-9B4D-91B54806FD71}" srcOrd="0" destOrd="2" presId="urn:microsoft.com/office/officeart/2005/8/layout/list1"/>
    <dgm:cxn modelId="{E98F8DF3-653D-457A-8E77-077D766C5DDB}" type="presOf" srcId="{F4294C3D-3FEA-4908-B878-A08F5C4A1BC7}" destId="{B7740967-70A9-406B-9327-C2FB46B1B616}" srcOrd="0" destOrd="0" presId="urn:microsoft.com/office/officeart/2005/8/layout/list1"/>
    <dgm:cxn modelId="{8466C9F6-4CD4-4C06-BDF4-C0A37D8F77A4}" type="presOf" srcId="{6D7EDA7B-E645-44B2-9FCA-1D684126E3BD}" destId="{2E3108FA-5A28-41C9-84B7-7FFB8075F931}" srcOrd="0" destOrd="0" presId="urn:microsoft.com/office/officeart/2005/8/layout/list1"/>
    <dgm:cxn modelId="{4BF2F5AB-9E3F-4E0E-B524-A7FECD1E39A3}" type="presParOf" srcId="{870E7F45-A7D2-41FE-82B9-035B691C03C1}" destId="{5DE187BD-123D-482D-88C1-8044BFC3334B}" srcOrd="0" destOrd="0" presId="urn:microsoft.com/office/officeart/2005/8/layout/list1"/>
    <dgm:cxn modelId="{9AE89D80-B014-4FE2-9501-DF2666F7D04B}" type="presParOf" srcId="{5DE187BD-123D-482D-88C1-8044BFC3334B}" destId="{7D21B24F-9A0C-4B09-92CB-D68197190923}" srcOrd="0" destOrd="0" presId="urn:microsoft.com/office/officeart/2005/8/layout/list1"/>
    <dgm:cxn modelId="{C1CB2BA8-A121-4985-AB13-6CDFED60CAC2}" type="presParOf" srcId="{5DE187BD-123D-482D-88C1-8044BFC3334B}" destId="{9422D43E-FE29-4DAE-A4CA-E7D9F1B09553}" srcOrd="1" destOrd="0" presId="urn:microsoft.com/office/officeart/2005/8/layout/list1"/>
    <dgm:cxn modelId="{95982E29-446B-4E9F-889D-FC564EF6B74F}" type="presParOf" srcId="{870E7F45-A7D2-41FE-82B9-035B691C03C1}" destId="{1623B933-4B66-4074-B29D-28562C9FA5A7}" srcOrd="1" destOrd="0" presId="urn:microsoft.com/office/officeart/2005/8/layout/list1"/>
    <dgm:cxn modelId="{2C91BC9A-7842-43BB-BF4F-31A55823A8C6}" type="presParOf" srcId="{870E7F45-A7D2-41FE-82B9-035B691C03C1}" destId="{B98CA0F1-D203-496E-9B4D-91B54806FD71}" srcOrd="2" destOrd="0" presId="urn:microsoft.com/office/officeart/2005/8/layout/list1"/>
    <dgm:cxn modelId="{DE646DDF-4CCD-480F-AD48-B8C10BF7B13D}" type="presParOf" srcId="{870E7F45-A7D2-41FE-82B9-035B691C03C1}" destId="{29C2E342-049F-4898-AC75-4B86DF770DB2}" srcOrd="3" destOrd="0" presId="urn:microsoft.com/office/officeart/2005/8/layout/list1"/>
    <dgm:cxn modelId="{29EF0C56-3D5D-4867-88B1-6C7D7BBFF6D6}" type="presParOf" srcId="{870E7F45-A7D2-41FE-82B9-035B691C03C1}" destId="{A7F7574D-92DD-4FD7-A0FF-9AE4272C1172}" srcOrd="4" destOrd="0" presId="urn:microsoft.com/office/officeart/2005/8/layout/list1"/>
    <dgm:cxn modelId="{568C35E0-9A20-4524-AB36-9E95883FEEB9}" type="presParOf" srcId="{A7F7574D-92DD-4FD7-A0FF-9AE4272C1172}" destId="{2E3108FA-5A28-41C9-84B7-7FFB8075F931}" srcOrd="0" destOrd="0" presId="urn:microsoft.com/office/officeart/2005/8/layout/list1"/>
    <dgm:cxn modelId="{FF7A8C58-7E9B-4B60-BE5E-ACB9E946665B}" type="presParOf" srcId="{A7F7574D-92DD-4FD7-A0FF-9AE4272C1172}" destId="{0E8F5ABA-7484-4A25-B7AE-C349274215F9}" srcOrd="1" destOrd="0" presId="urn:microsoft.com/office/officeart/2005/8/layout/list1"/>
    <dgm:cxn modelId="{5D4EA221-F1C0-48A8-BA75-3413742D5D54}" type="presParOf" srcId="{870E7F45-A7D2-41FE-82B9-035B691C03C1}" destId="{B0ED27FE-FD8C-4CBC-9624-C8F9183CA311}" srcOrd="5" destOrd="0" presId="urn:microsoft.com/office/officeart/2005/8/layout/list1"/>
    <dgm:cxn modelId="{5C0C2065-2C79-4CD0-A33D-8F483BB76918}" type="presParOf" srcId="{870E7F45-A7D2-41FE-82B9-035B691C03C1}" destId="{B7740967-70A9-406B-9327-C2FB46B1B61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3A4C4D-AE89-4941-B01B-76863917D05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077B65-108E-44EF-87ED-0793E2F3380D}">
      <dgm:prSet/>
      <dgm:spPr/>
      <dgm:t>
        <a:bodyPr/>
        <a:lstStyle/>
        <a:p>
          <a:r>
            <a:rPr lang="en-US"/>
            <a:t>Moving valve precisely closer to appropriate setpoint or location</a:t>
          </a:r>
        </a:p>
      </dgm:t>
    </dgm:pt>
    <dgm:pt modelId="{AAE38FB8-53C6-4E55-B824-171B14544FBB}" type="parTrans" cxnId="{D64B16DE-6F6B-4C2F-9B33-177321DB29F0}">
      <dgm:prSet/>
      <dgm:spPr/>
      <dgm:t>
        <a:bodyPr/>
        <a:lstStyle/>
        <a:p>
          <a:endParaRPr lang="en-US"/>
        </a:p>
      </dgm:t>
    </dgm:pt>
    <dgm:pt modelId="{CB89CD6C-D7FC-4AF1-B866-1DE42063DEFA}" type="sibTrans" cxnId="{D64B16DE-6F6B-4C2F-9B33-177321DB29F0}">
      <dgm:prSet/>
      <dgm:spPr/>
      <dgm:t>
        <a:bodyPr/>
        <a:lstStyle/>
        <a:p>
          <a:endParaRPr lang="en-US"/>
        </a:p>
      </dgm:t>
    </dgm:pt>
    <dgm:pt modelId="{6F9B67B8-6EFF-42DA-AF86-35B42B07FA40}">
      <dgm:prSet/>
      <dgm:spPr/>
      <dgm:t>
        <a:bodyPr/>
        <a:lstStyle/>
        <a:p>
          <a:r>
            <a:rPr lang="en-US"/>
            <a:t>Holding the valve to given position</a:t>
          </a:r>
        </a:p>
      </dgm:t>
    </dgm:pt>
    <dgm:pt modelId="{90DD4B6E-F4AA-4506-9258-3565AFB166F5}" type="parTrans" cxnId="{5895A3A5-3344-4D70-93AE-2B584292D16D}">
      <dgm:prSet/>
      <dgm:spPr/>
      <dgm:t>
        <a:bodyPr/>
        <a:lstStyle/>
        <a:p>
          <a:endParaRPr lang="en-US"/>
        </a:p>
      </dgm:t>
    </dgm:pt>
    <dgm:pt modelId="{2047BAE2-0BB1-4398-A004-B0C6E09F6BD0}" type="sibTrans" cxnId="{5895A3A5-3344-4D70-93AE-2B584292D16D}">
      <dgm:prSet/>
      <dgm:spPr/>
      <dgm:t>
        <a:bodyPr/>
        <a:lstStyle/>
        <a:p>
          <a:endParaRPr lang="en-US"/>
        </a:p>
      </dgm:t>
    </dgm:pt>
    <dgm:pt modelId="{D24143A3-CC49-4B18-80F1-DCC7CE3E1C76}">
      <dgm:prSet/>
      <dgm:spPr/>
      <dgm:t>
        <a:bodyPr/>
        <a:lstStyle/>
        <a:p>
          <a:r>
            <a:rPr lang="en-IN" i="0"/>
            <a:t>Seating the valve with enough torque to meet desired shutoff specifications</a:t>
          </a:r>
          <a:endParaRPr lang="en-US"/>
        </a:p>
      </dgm:t>
    </dgm:pt>
    <dgm:pt modelId="{754FCE96-3958-4F5C-9AA8-3360ABCBEAFD}" type="parTrans" cxnId="{06492880-2620-42A8-9C99-BC85F7EDE5E7}">
      <dgm:prSet/>
      <dgm:spPr/>
      <dgm:t>
        <a:bodyPr/>
        <a:lstStyle/>
        <a:p>
          <a:endParaRPr lang="en-US"/>
        </a:p>
      </dgm:t>
    </dgm:pt>
    <dgm:pt modelId="{3E334737-7EB9-493D-B241-2749FFA5E838}" type="sibTrans" cxnId="{06492880-2620-42A8-9C99-BC85F7EDE5E7}">
      <dgm:prSet/>
      <dgm:spPr/>
      <dgm:t>
        <a:bodyPr/>
        <a:lstStyle/>
        <a:p>
          <a:endParaRPr lang="en-US"/>
        </a:p>
      </dgm:t>
    </dgm:pt>
    <dgm:pt modelId="{5CC730D7-F4D5-4D5A-97A3-FDD7425B32E5}">
      <dgm:prSet/>
      <dgm:spPr/>
      <dgm:t>
        <a:bodyPr/>
        <a:lstStyle/>
        <a:p>
          <a:r>
            <a:rPr lang="en-IN" i="0"/>
            <a:t>Having a failure mode</a:t>
          </a:r>
          <a:endParaRPr lang="en-US"/>
        </a:p>
      </dgm:t>
    </dgm:pt>
    <dgm:pt modelId="{76EF966C-14C8-4D74-B301-ED0F837009FF}" type="parTrans" cxnId="{2AA80119-2EFF-4765-90D4-3BC12AB345D3}">
      <dgm:prSet/>
      <dgm:spPr/>
      <dgm:t>
        <a:bodyPr/>
        <a:lstStyle/>
        <a:p>
          <a:endParaRPr lang="en-US"/>
        </a:p>
      </dgm:t>
    </dgm:pt>
    <dgm:pt modelId="{117A5AC8-C8FD-4866-8495-3FA2A159B064}" type="sibTrans" cxnId="{2AA80119-2EFF-4765-90D4-3BC12AB345D3}">
      <dgm:prSet/>
      <dgm:spPr/>
      <dgm:t>
        <a:bodyPr/>
        <a:lstStyle/>
        <a:p>
          <a:endParaRPr lang="en-US"/>
        </a:p>
      </dgm:t>
    </dgm:pt>
    <dgm:pt modelId="{5D9D1AA1-EEA1-48D3-8A35-F0F621EE020B}">
      <dgm:prSet/>
      <dgm:spPr/>
      <dgm:t>
        <a:bodyPr/>
        <a:lstStyle/>
        <a:p>
          <a:r>
            <a:rPr lang="en-IN" i="0"/>
            <a:t>Providing the right operating speed</a:t>
          </a:r>
          <a:endParaRPr lang="en-US"/>
        </a:p>
      </dgm:t>
    </dgm:pt>
    <dgm:pt modelId="{04D10833-0C65-4732-8A6A-1021A11FC824}" type="parTrans" cxnId="{F458DC68-E762-4D53-9FA2-B9393CA7CB0B}">
      <dgm:prSet/>
      <dgm:spPr/>
      <dgm:t>
        <a:bodyPr/>
        <a:lstStyle/>
        <a:p>
          <a:endParaRPr lang="en-US"/>
        </a:p>
      </dgm:t>
    </dgm:pt>
    <dgm:pt modelId="{AFDE30D9-1A1C-4F76-BCCA-6D1E13C86DC2}" type="sibTrans" cxnId="{F458DC68-E762-4D53-9FA2-B9393CA7CB0B}">
      <dgm:prSet/>
      <dgm:spPr/>
      <dgm:t>
        <a:bodyPr/>
        <a:lstStyle/>
        <a:p>
          <a:endParaRPr lang="en-US"/>
        </a:p>
      </dgm:t>
    </dgm:pt>
    <dgm:pt modelId="{2DA70565-F160-4AE4-A4E3-1AC06C5B2791}">
      <dgm:prSet/>
      <dgm:spPr/>
      <dgm:t>
        <a:bodyPr/>
        <a:lstStyle/>
        <a:p>
          <a:r>
            <a:rPr lang="en-IN"/>
            <a:t>Power / Pressure Requirements</a:t>
          </a:r>
          <a:endParaRPr lang="en-US"/>
        </a:p>
      </dgm:t>
    </dgm:pt>
    <dgm:pt modelId="{090AB86A-1D11-4012-9A3F-9D588A6989A7}" type="parTrans" cxnId="{741112BB-DE14-42E8-8D1E-3DD7E9E48CA5}">
      <dgm:prSet/>
      <dgm:spPr/>
      <dgm:t>
        <a:bodyPr/>
        <a:lstStyle/>
        <a:p>
          <a:endParaRPr lang="en-US"/>
        </a:p>
      </dgm:t>
    </dgm:pt>
    <dgm:pt modelId="{ABFC88BF-043F-4A3C-B09E-20064191F5FC}" type="sibTrans" cxnId="{741112BB-DE14-42E8-8D1E-3DD7E9E48CA5}">
      <dgm:prSet/>
      <dgm:spPr/>
      <dgm:t>
        <a:bodyPr/>
        <a:lstStyle/>
        <a:p>
          <a:endParaRPr lang="en-US"/>
        </a:p>
      </dgm:t>
    </dgm:pt>
    <dgm:pt modelId="{2350DEA7-EB0B-4914-9783-5E30DE0078B4}" type="pres">
      <dgm:prSet presAssocID="{943A4C4D-AE89-4941-B01B-76863917D056}" presName="vert0" presStyleCnt="0">
        <dgm:presLayoutVars>
          <dgm:dir/>
          <dgm:animOne val="branch"/>
          <dgm:animLvl val="lvl"/>
        </dgm:presLayoutVars>
      </dgm:prSet>
      <dgm:spPr/>
    </dgm:pt>
    <dgm:pt modelId="{B09F79A2-814F-48A7-90ED-BDF0DAD48EAB}" type="pres">
      <dgm:prSet presAssocID="{29077B65-108E-44EF-87ED-0793E2F3380D}" presName="thickLine" presStyleLbl="alignNode1" presStyleIdx="0" presStyleCnt="6"/>
      <dgm:spPr/>
    </dgm:pt>
    <dgm:pt modelId="{78B0166E-65F6-4FD7-8E0F-C80C9D4DEE5E}" type="pres">
      <dgm:prSet presAssocID="{29077B65-108E-44EF-87ED-0793E2F3380D}" presName="horz1" presStyleCnt="0"/>
      <dgm:spPr/>
    </dgm:pt>
    <dgm:pt modelId="{170A64E5-9AAF-4F21-8ABB-D6DC9DDC435B}" type="pres">
      <dgm:prSet presAssocID="{29077B65-108E-44EF-87ED-0793E2F3380D}" presName="tx1" presStyleLbl="revTx" presStyleIdx="0" presStyleCnt="6"/>
      <dgm:spPr/>
    </dgm:pt>
    <dgm:pt modelId="{AAD402B2-3B67-45A2-BDBD-98AFE9B67110}" type="pres">
      <dgm:prSet presAssocID="{29077B65-108E-44EF-87ED-0793E2F3380D}" presName="vert1" presStyleCnt="0"/>
      <dgm:spPr/>
    </dgm:pt>
    <dgm:pt modelId="{2CB57EF1-3BA9-478F-A168-22B8D5B800EA}" type="pres">
      <dgm:prSet presAssocID="{6F9B67B8-6EFF-42DA-AF86-35B42B07FA40}" presName="thickLine" presStyleLbl="alignNode1" presStyleIdx="1" presStyleCnt="6"/>
      <dgm:spPr/>
    </dgm:pt>
    <dgm:pt modelId="{F484DD6E-7067-421C-B90F-2E3D6E862129}" type="pres">
      <dgm:prSet presAssocID="{6F9B67B8-6EFF-42DA-AF86-35B42B07FA40}" presName="horz1" presStyleCnt="0"/>
      <dgm:spPr/>
    </dgm:pt>
    <dgm:pt modelId="{356E8755-DF53-4D2F-9975-5D2700F4E3F7}" type="pres">
      <dgm:prSet presAssocID="{6F9B67B8-6EFF-42DA-AF86-35B42B07FA40}" presName="tx1" presStyleLbl="revTx" presStyleIdx="1" presStyleCnt="6"/>
      <dgm:spPr/>
    </dgm:pt>
    <dgm:pt modelId="{66594A12-913F-4AF3-A9D9-8468940EA1E0}" type="pres">
      <dgm:prSet presAssocID="{6F9B67B8-6EFF-42DA-AF86-35B42B07FA40}" presName="vert1" presStyleCnt="0"/>
      <dgm:spPr/>
    </dgm:pt>
    <dgm:pt modelId="{CEC7EDA0-D56A-4185-B6E4-97F40C50C067}" type="pres">
      <dgm:prSet presAssocID="{D24143A3-CC49-4B18-80F1-DCC7CE3E1C76}" presName="thickLine" presStyleLbl="alignNode1" presStyleIdx="2" presStyleCnt="6"/>
      <dgm:spPr/>
    </dgm:pt>
    <dgm:pt modelId="{19B7C8CC-2DBD-4A9E-AA14-C09D6D690618}" type="pres">
      <dgm:prSet presAssocID="{D24143A3-CC49-4B18-80F1-DCC7CE3E1C76}" presName="horz1" presStyleCnt="0"/>
      <dgm:spPr/>
    </dgm:pt>
    <dgm:pt modelId="{44434A57-7FAF-4764-8553-639C62B684CC}" type="pres">
      <dgm:prSet presAssocID="{D24143A3-CC49-4B18-80F1-DCC7CE3E1C76}" presName="tx1" presStyleLbl="revTx" presStyleIdx="2" presStyleCnt="6"/>
      <dgm:spPr/>
    </dgm:pt>
    <dgm:pt modelId="{CF313E34-2A3D-425A-8C2E-50E9FAF2ACFC}" type="pres">
      <dgm:prSet presAssocID="{D24143A3-CC49-4B18-80F1-DCC7CE3E1C76}" presName="vert1" presStyleCnt="0"/>
      <dgm:spPr/>
    </dgm:pt>
    <dgm:pt modelId="{1381617D-B3BF-4E35-A4F4-230282B6402C}" type="pres">
      <dgm:prSet presAssocID="{5CC730D7-F4D5-4D5A-97A3-FDD7425B32E5}" presName="thickLine" presStyleLbl="alignNode1" presStyleIdx="3" presStyleCnt="6"/>
      <dgm:spPr/>
    </dgm:pt>
    <dgm:pt modelId="{33DE0663-B804-4F0C-9A00-D777CA1C8ED8}" type="pres">
      <dgm:prSet presAssocID="{5CC730D7-F4D5-4D5A-97A3-FDD7425B32E5}" presName="horz1" presStyleCnt="0"/>
      <dgm:spPr/>
    </dgm:pt>
    <dgm:pt modelId="{CC18387F-E7EE-478E-A706-E8C94D487FAD}" type="pres">
      <dgm:prSet presAssocID="{5CC730D7-F4D5-4D5A-97A3-FDD7425B32E5}" presName="tx1" presStyleLbl="revTx" presStyleIdx="3" presStyleCnt="6"/>
      <dgm:spPr/>
    </dgm:pt>
    <dgm:pt modelId="{F38BCE2C-9B6B-4289-99D4-3C271D1150FB}" type="pres">
      <dgm:prSet presAssocID="{5CC730D7-F4D5-4D5A-97A3-FDD7425B32E5}" presName="vert1" presStyleCnt="0"/>
      <dgm:spPr/>
    </dgm:pt>
    <dgm:pt modelId="{734F0FFD-D5A0-4B12-A2DB-985EBD5D513A}" type="pres">
      <dgm:prSet presAssocID="{5D9D1AA1-EEA1-48D3-8A35-F0F621EE020B}" presName="thickLine" presStyleLbl="alignNode1" presStyleIdx="4" presStyleCnt="6"/>
      <dgm:spPr/>
    </dgm:pt>
    <dgm:pt modelId="{65A3DBFC-826E-4788-A8DB-2C63BAE085D7}" type="pres">
      <dgm:prSet presAssocID="{5D9D1AA1-EEA1-48D3-8A35-F0F621EE020B}" presName="horz1" presStyleCnt="0"/>
      <dgm:spPr/>
    </dgm:pt>
    <dgm:pt modelId="{0A1C9B19-1C39-4A3D-9E60-4E9535220013}" type="pres">
      <dgm:prSet presAssocID="{5D9D1AA1-EEA1-48D3-8A35-F0F621EE020B}" presName="tx1" presStyleLbl="revTx" presStyleIdx="4" presStyleCnt="6"/>
      <dgm:spPr/>
    </dgm:pt>
    <dgm:pt modelId="{D2890547-06F4-4C6A-88CA-79176D135598}" type="pres">
      <dgm:prSet presAssocID="{5D9D1AA1-EEA1-48D3-8A35-F0F621EE020B}" presName="vert1" presStyleCnt="0"/>
      <dgm:spPr/>
    </dgm:pt>
    <dgm:pt modelId="{C5360534-577D-45D8-A005-CFFEC544EDFA}" type="pres">
      <dgm:prSet presAssocID="{2DA70565-F160-4AE4-A4E3-1AC06C5B2791}" presName="thickLine" presStyleLbl="alignNode1" presStyleIdx="5" presStyleCnt="6"/>
      <dgm:spPr/>
    </dgm:pt>
    <dgm:pt modelId="{995BA86B-F9D2-4496-AD9A-FDBD8D13C143}" type="pres">
      <dgm:prSet presAssocID="{2DA70565-F160-4AE4-A4E3-1AC06C5B2791}" presName="horz1" presStyleCnt="0"/>
      <dgm:spPr/>
    </dgm:pt>
    <dgm:pt modelId="{E48DD767-5ABF-4586-ADC9-9C3D29EFF901}" type="pres">
      <dgm:prSet presAssocID="{2DA70565-F160-4AE4-A4E3-1AC06C5B2791}" presName="tx1" presStyleLbl="revTx" presStyleIdx="5" presStyleCnt="6"/>
      <dgm:spPr/>
    </dgm:pt>
    <dgm:pt modelId="{35578453-70B6-4CA6-9C7C-87158809FCB2}" type="pres">
      <dgm:prSet presAssocID="{2DA70565-F160-4AE4-A4E3-1AC06C5B2791}" presName="vert1" presStyleCnt="0"/>
      <dgm:spPr/>
    </dgm:pt>
  </dgm:ptLst>
  <dgm:cxnLst>
    <dgm:cxn modelId="{8BD48504-38EB-4ADF-A99C-60AC10542DB4}" type="presOf" srcId="{5CC730D7-F4D5-4D5A-97A3-FDD7425B32E5}" destId="{CC18387F-E7EE-478E-A706-E8C94D487FAD}" srcOrd="0" destOrd="0" presId="urn:microsoft.com/office/officeart/2008/layout/LinedList"/>
    <dgm:cxn modelId="{430DC20E-6045-474F-AC9A-5EBB2FD8E6B6}" type="presOf" srcId="{943A4C4D-AE89-4941-B01B-76863917D056}" destId="{2350DEA7-EB0B-4914-9783-5E30DE0078B4}" srcOrd="0" destOrd="0" presId="urn:microsoft.com/office/officeart/2008/layout/LinedList"/>
    <dgm:cxn modelId="{2AA80119-2EFF-4765-90D4-3BC12AB345D3}" srcId="{943A4C4D-AE89-4941-B01B-76863917D056}" destId="{5CC730D7-F4D5-4D5A-97A3-FDD7425B32E5}" srcOrd="3" destOrd="0" parTransId="{76EF966C-14C8-4D74-B301-ED0F837009FF}" sibTransId="{117A5AC8-C8FD-4866-8495-3FA2A159B064}"/>
    <dgm:cxn modelId="{02DD0C2A-AA29-4D6A-BB4F-2C43856622F4}" type="presOf" srcId="{2DA70565-F160-4AE4-A4E3-1AC06C5B2791}" destId="{E48DD767-5ABF-4586-ADC9-9C3D29EFF901}" srcOrd="0" destOrd="0" presId="urn:microsoft.com/office/officeart/2008/layout/LinedList"/>
    <dgm:cxn modelId="{68496042-DE56-4D51-8034-9BBDC54B9A21}" type="presOf" srcId="{29077B65-108E-44EF-87ED-0793E2F3380D}" destId="{170A64E5-9AAF-4F21-8ABB-D6DC9DDC435B}" srcOrd="0" destOrd="0" presId="urn:microsoft.com/office/officeart/2008/layout/LinedList"/>
    <dgm:cxn modelId="{F458DC68-E762-4D53-9FA2-B9393CA7CB0B}" srcId="{943A4C4D-AE89-4941-B01B-76863917D056}" destId="{5D9D1AA1-EEA1-48D3-8A35-F0F621EE020B}" srcOrd="4" destOrd="0" parTransId="{04D10833-0C65-4732-8A6A-1021A11FC824}" sibTransId="{AFDE30D9-1A1C-4F76-BCCA-6D1E13C86DC2}"/>
    <dgm:cxn modelId="{E9F7C76A-AABA-4B78-8015-C3F05192A1CB}" type="presOf" srcId="{6F9B67B8-6EFF-42DA-AF86-35B42B07FA40}" destId="{356E8755-DF53-4D2F-9975-5D2700F4E3F7}" srcOrd="0" destOrd="0" presId="urn:microsoft.com/office/officeart/2008/layout/LinedList"/>
    <dgm:cxn modelId="{06492880-2620-42A8-9C99-BC85F7EDE5E7}" srcId="{943A4C4D-AE89-4941-B01B-76863917D056}" destId="{D24143A3-CC49-4B18-80F1-DCC7CE3E1C76}" srcOrd="2" destOrd="0" parTransId="{754FCE96-3958-4F5C-9AA8-3360ABCBEAFD}" sibTransId="{3E334737-7EB9-493D-B241-2749FFA5E838}"/>
    <dgm:cxn modelId="{D78EA59C-8B99-4882-AB2B-EED8E97F7AFB}" type="presOf" srcId="{D24143A3-CC49-4B18-80F1-DCC7CE3E1C76}" destId="{44434A57-7FAF-4764-8553-639C62B684CC}" srcOrd="0" destOrd="0" presId="urn:microsoft.com/office/officeart/2008/layout/LinedList"/>
    <dgm:cxn modelId="{5895A3A5-3344-4D70-93AE-2B584292D16D}" srcId="{943A4C4D-AE89-4941-B01B-76863917D056}" destId="{6F9B67B8-6EFF-42DA-AF86-35B42B07FA40}" srcOrd="1" destOrd="0" parTransId="{90DD4B6E-F4AA-4506-9258-3565AFB166F5}" sibTransId="{2047BAE2-0BB1-4398-A004-B0C6E09F6BD0}"/>
    <dgm:cxn modelId="{741112BB-DE14-42E8-8D1E-3DD7E9E48CA5}" srcId="{943A4C4D-AE89-4941-B01B-76863917D056}" destId="{2DA70565-F160-4AE4-A4E3-1AC06C5B2791}" srcOrd="5" destOrd="0" parTransId="{090AB86A-1D11-4012-9A3F-9D588A6989A7}" sibTransId="{ABFC88BF-043F-4A3C-B09E-20064191F5FC}"/>
    <dgm:cxn modelId="{F82CAED6-3514-447B-A264-B62AF2DD625A}" type="presOf" srcId="{5D9D1AA1-EEA1-48D3-8A35-F0F621EE020B}" destId="{0A1C9B19-1C39-4A3D-9E60-4E9535220013}" srcOrd="0" destOrd="0" presId="urn:microsoft.com/office/officeart/2008/layout/LinedList"/>
    <dgm:cxn modelId="{D64B16DE-6F6B-4C2F-9B33-177321DB29F0}" srcId="{943A4C4D-AE89-4941-B01B-76863917D056}" destId="{29077B65-108E-44EF-87ED-0793E2F3380D}" srcOrd="0" destOrd="0" parTransId="{AAE38FB8-53C6-4E55-B824-171B14544FBB}" sibTransId="{CB89CD6C-D7FC-4AF1-B866-1DE42063DEFA}"/>
    <dgm:cxn modelId="{CFF072F4-B800-44CF-97AE-E5E04A2ABE09}" type="presParOf" srcId="{2350DEA7-EB0B-4914-9783-5E30DE0078B4}" destId="{B09F79A2-814F-48A7-90ED-BDF0DAD48EAB}" srcOrd="0" destOrd="0" presId="urn:microsoft.com/office/officeart/2008/layout/LinedList"/>
    <dgm:cxn modelId="{7873A181-29A6-4D06-AAEE-B9AEA373A5D1}" type="presParOf" srcId="{2350DEA7-EB0B-4914-9783-5E30DE0078B4}" destId="{78B0166E-65F6-4FD7-8E0F-C80C9D4DEE5E}" srcOrd="1" destOrd="0" presId="urn:microsoft.com/office/officeart/2008/layout/LinedList"/>
    <dgm:cxn modelId="{F847145D-B62B-439D-A306-6906F43F61CA}" type="presParOf" srcId="{78B0166E-65F6-4FD7-8E0F-C80C9D4DEE5E}" destId="{170A64E5-9AAF-4F21-8ABB-D6DC9DDC435B}" srcOrd="0" destOrd="0" presId="urn:microsoft.com/office/officeart/2008/layout/LinedList"/>
    <dgm:cxn modelId="{B08279E2-AE8D-4D79-8563-139E92FA49E2}" type="presParOf" srcId="{78B0166E-65F6-4FD7-8E0F-C80C9D4DEE5E}" destId="{AAD402B2-3B67-45A2-BDBD-98AFE9B67110}" srcOrd="1" destOrd="0" presId="urn:microsoft.com/office/officeart/2008/layout/LinedList"/>
    <dgm:cxn modelId="{39C85860-8736-4633-AE41-D012E03A8DB6}" type="presParOf" srcId="{2350DEA7-EB0B-4914-9783-5E30DE0078B4}" destId="{2CB57EF1-3BA9-478F-A168-22B8D5B800EA}" srcOrd="2" destOrd="0" presId="urn:microsoft.com/office/officeart/2008/layout/LinedList"/>
    <dgm:cxn modelId="{D8D14FCC-C5F0-40D2-A32C-11689F99BCE1}" type="presParOf" srcId="{2350DEA7-EB0B-4914-9783-5E30DE0078B4}" destId="{F484DD6E-7067-421C-B90F-2E3D6E862129}" srcOrd="3" destOrd="0" presId="urn:microsoft.com/office/officeart/2008/layout/LinedList"/>
    <dgm:cxn modelId="{7A48D42B-4FA5-4223-8893-6FF8978DCB7B}" type="presParOf" srcId="{F484DD6E-7067-421C-B90F-2E3D6E862129}" destId="{356E8755-DF53-4D2F-9975-5D2700F4E3F7}" srcOrd="0" destOrd="0" presId="urn:microsoft.com/office/officeart/2008/layout/LinedList"/>
    <dgm:cxn modelId="{56F9F469-926E-406B-8836-C575BC0344EE}" type="presParOf" srcId="{F484DD6E-7067-421C-B90F-2E3D6E862129}" destId="{66594A12-913F-4AF3-A9D9-8468940EA1E0}" srcOrd="1" destOrd="0" presId="urn:microsoft.com/office/officeart/2008/layout/LinedList"/>
    <dgm:cxn modelId="{A6D1C831-3CA8-42E8-9414-806561D1D390}" type="presParOf" srcId="{2350DEA7-EB0B-4914-9783-5E30DE0078B4}" destId="{CEC7EDA0-D56A-4185-B6E4-97F40C50C067}" srcOrd="4" destOrd="0" presId="urn:microsoft.com/office/officeart/2008/layout/LinedList"/>
    <dgm:cxn modelId="{894CD737-A5F1-4385-B07A-77F0E3CBBD39}" type="presParOf" srcId="{2350DEA7-EB0B-4914-9783-5E30DE0078B4}" destId="{19B7C8CC-2DBD-4A9E-AA14-C09D6D690618}" srcOrd="5" destOrd="0" presId="urn:microsoft.com/office/officeart/2008/layout/LinedList"/>
    <dgm:cxn modelId="{BB78A8DD-D7D8-42F3-B688-3B91107025CE}" type="presParOf" srcId="{19B7C8CC-2DBD-4A9E-AA14-C09D6D690618}" destId="{44434A57-7FAF-4764-8553-639C62B684CC}" srcOrd="0" destOrd="0" presId="urn:microsoft.com/office/officeart/2008/layout/LinedList"/>
    <dgm:cxn modelId="{28B67373-6DB7-4457-8163-8C13D5BBAB3F}" type="presParOf" srcId="{19B7C8CC-2DBD-4A9E-AA14-C09D6D690618}" destId="{CF313E34-2A3D-425A-8C2E-50E9FAF2ACFC}" srcOrd="1" destOrd="0" presId="urn:microsoft.com/office/officeart/2008/layout/LinedList"/>
    <dgm:cxn modelId="{60052F8D-4E8E-497B-B9E1-A3A1FB1ABB39}" type="presParOf" srcId="{2350DEA7-EB0B-4914-9783-5E30DE0078B4}" destId="{1381617D-B3BF-4E35-A4F4-230282B6402C}" srcOrd="6" destOrd="0" presId="urn:microsoft.com/office/officeart/2008/layout/LinedList"/>
    <dgm:cxn modelId="{81653569-D08C-4D72-BE68-5D2FF417FA96}" type="presParOf" srcId="{2350DEA7-EB0B-4914-9783-5E30DE0078B4}" destId="{33DE0663-B804-4F0C-9A00-D777CA1C8ED8}" srcOrd="7" destOrd="0" presId="urn:microsoft.com/office/officeart/2008/layout/LinedList"/>
    <dgm:cxn modelId="{E0B7C060-9BE1-4AC8-9ACA-4B7D548867E6}" type="presParOf" srcId="{33DE0663-B804-4F0C-9A00-D777CA1C8ED8}" destId="{CC18387F-E7EE-478E-A706-E8C94D487FAD}" srcOrd="0" destOrd="0" presId="urn:microsoft.com/office/officeart/2008/layout/LinedList"/>
    <dgm:cxn modelId="{E29F3CF1-E8CC-4763-89F6-10245F9EC9DE}" type="presParOf" srcId="{33DE0663-B804-4F0C-9A00-D777CA1C8ED8}" destId="{F38BCE2C-9B6B-4289-99D4-3C271D1150FB}" srcOrd="1" destOrd="0" presId="urn:microsoft.com/office/officeart/2008/layout/LinedList"/>
    <dgm:cxn modelId="{5E72E49F-EE78-4F15-A9B7-491BF8789414}" type="presParOf" srcId="{2350DEA7-EB0B-4914-9783-5E30DE0078B4}" destId="{734F0FFD-D5A0-4B12-A2DB-985EBD5D513A}" srcOrd="8" destOrd="0" presId="urn:microsoft.com/office/officeart/2008/layout/LinedList"/>
    <dgm:cxn modelId="{88C131ED-7790-4EBF-B61B-B0555B2ECCA7}" type="presParOf" srcId="{2350DEA7-EB0B-4914-9783-5E30DE0078B4}" destId="{65A3DBFC-826E-4788-A8DB-2C63BAE085D7}" srcOrd="9" destOrd="0" presId="urn:microsoft.com/office/officeart/2008/layout/LinedList"/>
    <dgm:cxn modelId="{4CD60548-EE6F-48D9-ABAD-F9FC25F4BBBC}" type="presParOf" srcId="{65A3DBFC-826E-4788-A8DB-2C63BAE085D7}" destId="{0A1C9B19-1C39-4A3D-9E60-4E9535220013}" srcOrd="0" destOrd="0" presId="urn:microsoft.com/office/officeart/2008/layout/LinedList"/>
    <dgm:cxn modelId="{C1822B7C-14D6-4A85-B1E1-58B2173CB6B8}" type="presParOf" srcId="{65A3DBFC-826E-4788-A8DB-2C63BAE085D7}" destId="{D2890547-06F4-4C6A-88CA-79176D135598}" srcOrd="1" destOrd="0" presId="urn:microsoft.com/office/officeart/2008/layout/LinedList"/>
    <dgm:cxn modelId="{BB795F21-A745-4C25-BA47-76E9D3CA65C8}" type="presParOf" srcId="{2350DEA7-EB0B-4914-9783-5E30DE0078B4}" destId="{C5360534-577D-45D8-A005-CFFEC544EDFA}" srcOrd="10" destOrd="0" presId="urn:microsoft.com/office/officeart/2008/layout/LinedList"/>
    <dgm:cxn modelId="{3AE9A07E-C215-4660-86C2-6B790A6A6359}" type="presParOf" srcId="{2350DEA7-EB0B-4914-9783-5E30DE0078B4}" destId="{995BA86B-F9D2-4496-AD9A-FDBD8D13C143}" srcOrd="11" destOrd="0" presId="urn:microsoft.com/office/officeart/2008/layout/LinedList"/>
    <dgm:cxn modelId="{0596E3A0-452D-4EF5-8CA4-C18B25CF480F}" type="presParOf" srcId="{995BA86B-F9D2-4496-AD9A-FDBD8D13C143}" destId="{E48DD767-5ABF-4586-ADC9-9C3D29EFF901}" srcOrd="0" destOrd="0" presId="urn:microsoft.com/office/officeart/2008/layout/LinedList"/>
    <dgm:cxn modelId="{BFD1CD7F-7C45-4F86-9CB3-792D7E4D3DD6}" type="presParOf" srcId="{995BA86B-F9D2-4496-AD9A-FDBD8D13C143}" destId="{35578453-70B6-4CA6-9C7C-87158809FC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2F68DF-6FE7-4C21-891F-B110C6E96CF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FD6AE77-F1C6-4FC0-958E-E9112F8F0B9E}">
      <dgm:prSet/>
      <dgm:spPr/>
      <dgm:t>
        <a:bodyPr/>
        <a:lstStyle/>
        <a:p>
          <a:r>
            <a:rPr lang="en-US"/>
            <a:t>Compatibility</a:t>
          </a:r>
        </a:p>
      </dgm:t>
    </dgm:pt>
    <dgm:pt modelId="{BF7CD562-E22F-4ADF-88A1-B5893AED0F12}" type="parTrans" cxnId="{18B59C49-7910-408F-8C1C-D9FDEB8EB242}">
      <dgm:prSet/>
      <dgm:spPr/>
      <dgm:t>
        <a:bodyPr/>
        <a:lstStyle/>
        <a:p>
          <a:endParaRPr lang="en-US"/>
        </a:p>
      </dgm:t>
    </dgm:pt>
    <dgm:pt modelId="{B9AD1374-86F5-4131-8F70-A6020B877CB2}" type="sibTrans" cxnId="{18B59C49-7910-408F-8C1C-D9FDEB8EB24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A2E7B2C-7B9C-46CE-9FCF-CDAC98ECA760}">
      <dgm:prSet/>
      <dgm:spPr/>
      <dgm:t>
        <a:bodyPr/>
        <a:lstStyle/>
        <a:p>
          <a:r>
            <a:rPr lang="en-US"/>
            <a:t>Temperature Range</a:t>
          </a:r>
        </a:p>
      </dgm:t>
    </dgm:pt>
    <dgm:pt modelId="{60C18B50-E9BB-49FF-BBB1-1847BBB1AE93}" type="parTrans" cxnId="{7B9077B4-81E7-4ADB-87C2-F3E3ACADD657}">
      <dgm:prSet/>
      <dgm:spPr/>
      <dgm:t>
        <a:bodyPr/>
        <a:lstStyle/>
        <a:p>
          <a:endParaRPr lang="en-US"/>
        </a:p>
      </dgm:t>
    </dgm:pt>
    <dgm:pt modelId="{64546906-621F-45B5-9F0E-0527304996D8}" type="sibTrans" cxnId="{7B9077B4-81E7-4ADB-87C2-F3E3ACADD65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2ECB12B-3E47-4660-AC5D-0B9E4E0DC278}">
      <dgm:prSet/>
      <dgm:spPr/>
      <dgm:t>
        <a:bodyPr/>
        <a:lstStyle/>
        <a:p>
          <a:r>
            <a:rPr lang="en-US"/>
            <a:t>Area to work with</a:t>
          </a:r>
        </a:p>
      </dgm:t>
    </dgm:pt>
    <dgm:pt modelId="{2BE0B981-9577-4E08-ADDB-1CCB25D33135}" type="parTrans" cxnId="{431EC7D2-499C-4AE8-849A-2302AB3FB5CC}">
      <dgm:prSet/>
      <dgm:spPr/>
      <dgm:t>
        <a:bodyPr/>
        <a:lstStyle/>
        <a:p>
          <a:endParaRPr lang="en-US"/>
        </a:p>
      </dgm:t>
    </dgm:pt>
    <dgm:pt modelId="{5B38F689-38EA-4F0E-B8AD-0ECF18BD034D}" type="sibTrans" cxnId="{431EC7D2-499C-4AE8-849A-2302AB3FB5CC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F4036CD-AF1A-4DC9-8CC4-7A42AF3CF546}">
      <dgm:prSet/>
      <dgm:spPr/>
      <dgm:t>
        <a:bodyPr/>
        <a:lstStyle/>
        <a:p>
          <a:r>
            <a:rPr lang="en-US"/>
            <a:t>Space available</a:t>
          </a:r>
        </a:p>
      </dgm:t>
    </dgm:pt>
    <dgm:pt modelId="{C0BC6CB4-BDB8-4039-8520-FDB0AC578D09}" type="parTrans" cxnId="{80679FAD-1DC4-4F1E-B793-2AAAF17645DB}">
      <dgm:prSet/>
      <dgm:spPr/>
      <dgm:t>
        <a:bodyPr/>
        <a:lstStyle/>
        <a:p>
          <a:endParaRPr lang="en-US"/>
        </a:p>
      </dgm:t>
    </dgm:pt>
    <dgm:pt modelId="{877D23C2-E8DF-43AE-8BBB-C97504B4A33E}" type="sibTrans" cxnId="{80679FAD-1DC4-4F1E-B793-2AAAF17645D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77F40D7-88BF-40A4-A42C-E593BC45CAD3}">
      <dgm:prSet/>
      <dgm:spPr/>
      <dgm:t>
        <a:bodyPr/>
        <a:lstStyle/>
        <a:p>
          <a:r>
            <a:rPr lang="en-US" dirty="0"/>
            <a:t>Application to work with</a:t>
          </a:r>
        </a:p>
      </dgm:t>
    </dgm:pt>
    <dgm:pt modelId="{9FB0D8D7-AB61-44D5-B1CB-3BA6B18D693E}" type="parTrans" cxnId="{2F97A366-37ED-4E5C-A5A5-F039E2B5C29D}">
      <dgm:prSet/>
      <dgm:spPr/>
      <dgm:t>
        <a:bodyPr/>
        <a:lstStyle/>
        <a:p>
          <a:endParaRPr lang="en-US"/>
        </a:p>
      </dgm:t>
    </dgm:pt>
    <dgm:pt modelId="{55EE6EF3-C12B-4358-A999-7C2897A3347C}" type="sibTrans" cxnId="{2F97A366-37ED-4E5C-A5A5-F039E2B5C29D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3CDC01B5-A17B-4509-A0F0-9DB492C2B300}">
      <dgm:prSet/>
      <dgm:spPr/>
      <dgm:t>
        <a:bodyPr/>
        <a:lstStyle/>
        <a:p>
          <a:r>
            <a:rPr lang="en-US"/>
            <a:t>Budget</a:t>
          </a:r>
        </a:p>
      </dgm:t>
    </dgm:pt>
    <dgm:pt modelId="{FA89C094-705A-4EF5-A92D-99FBB0C6DDFD}" type="parTrans" cxnId="{7598B956-8710-40EF-B2DC-BB8F47661987}">
      <dgm:prSet/>
      <dgm:spPr/>
      <dgm:t>
        <a:bodyPr/>
        <a:lstStyle/>
        <a:p>
          <a:endParaRPr lang="en-US"/>
        </a:p>
      </dgm:t>
    </dgm:pt>
    <dgm:pt modelId="{50C2B187-B517-4125-8E42-393EF6B2A22B}" type="sibTrans" cxnId="{7598B956-8710-40EF-B2DC-BB8F47661987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0B3B1962-9148-4B27-899C-E381C9892FE3}">
      <dgm:prSet/>
      <dgm:spPr/>
      <dgm:t>
        <a:bodyPr/>
        <a:lstStyle/>
        <a:p>
          <a:r>
            <a:rPr lang="en-US" dirty="0"/>
            <a:t>Safety</a:t>
          </a:r>
        </a:p>
      </dgm:t>
    </dgm:pt>
    <dgm:pt modelId="{C9E5C61F-A22F-4499-B2D2-20290C8CCA96}" type="parTrans" cxnId="{8B94505B-CD7F-48E9-8CCB-9D25392037F7}">
      <dgm:prSet/>
      <dgm:spPr/>
      <dgm:t>
        <a:bodyPr/>
        <a:lstStyle/>
        <a:p>
          <a:endParaRPr lang="en-IN"/>
        </a:p>
      </dgm:t>
    </dgm:pt>
    <dgm:pt modelId="{E806E604-1F76-4E07-BEB6-6B9715AA474E}" type="sibTrans" cxnId="{8B94505B-CD7F-48E9-8CCB-9D25392037F7}">
      <dgm:prSet phldrT="06" phldr="0"/>
      <dgm:spPr/>
      <dgm:t>
        <a:bodyPr/>
        <a:lstStyle/>
        <a:p>
          <a:r>
            <a:rPr lang="en-IN"/>
            <a:t>06</a:t>
          </a:r>
        </a:p>
      </dgm:t>
    </dgm:pt>
    <dgm:pt modelId="{A4B3493F-D52A-4AE4-8190-EF33EAA55289}" type="pres">
      <dgm:prSet presAssocID="{A12F68DF-6FE7-4C21-891F-B110C6E96CF2}" presName="Name0" presStyleCnt="0">
        <dgm:presLayoutVars>
          <dgm:animLvl val="lvl"/>
          <dgm:resizeHandles val="exact"/>
        </dgm:presLayoutVars>
      </dgm:prSet>
      <dgm:spPr/>
    </dgm:pt>
    <dgm:pt modelId="{020E8AAD-6052-402B-9CF1-A3DE58CAC207}" type="pres">
      <dgm:prSet presAssocID="{CFD6AE77-F1C6-4FC0-958E-E9112F8F0B9E}" presName="compositeNode" presStyleCnt="0">
        <dgm:presLayoutVars>
          <dgm:bulletEnabled val="1"/>
        </dgm:presLayoutVars>
      </dgm:prSet>
      <dgm:spPr/>
    </dgm:pt>
    <dgm:pt modelId="{C435AB42-9435-45E4-944E-8E6E04D8E24F}" type="pres">
      <dgm:prSet presAssocID="{CFD6AE77-F1C6-4FC0-958E-E9112F8F0B9E}" presName="bgRect" presStyleLbl="alignNode1" presStyleIdx="0" presStyleCnt="7"/>
      <dgm:spPr/>
    </dgm:pt>
    <dgm:pt modelId="{870FDD41-FF9B-46A2-A160-8BAD001D19E4}" type="pres">
      <dgm:prSet presAssocID="{B9AD1374-86F5-4131-8F70-A6020B877CB2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1AAF31C1-0482-40EB-93F3-3BD6BCE5F313}" type="pres">
      <dgm:prSet presAssocID="{CFD6AE77-F1C6-4FC0-958E-E9112F8F0B9E}" presName="nodeRect" presStyleLbl="alignNode1" presStyleIdx="0" presStyleCnt="7">
        <dgm:presLayoutVars>
          <dgm:bulletEnabled val="1"/>
        </dgm:presLayoutVars>
      </dgm:prSet>
      <dgm:spPr/>
    </dgm:pt>
    <dgm:pt modelId="{BED26FD2-C7BD-4EC7-BE90-4B7FAD40210F}" type="pres">
      <dgm:prSet presAssocID="{B9AD1374-86F5-4131-8F70-A6020B877CB2}" presName="sibTrans" presStyleCnt="0"/>
      <dgm:spPr/>
    </dgm:pt>
    <dgm:pt modelId="{C4106DAD-0CED-4CA1-A83D-AB232C62FE7E}" type="pres">
      <dgm:prSet presAssocID="{3A2E7B2C-7B9C-46CE-9FCF-CDAC98ECA760}" presName="compositeNode" presStyleCnt="0">
        <dgm:presLayoutVars>
          <dgm:bulletEnabled val="1"/>
        </dgm:presLayoutVars>
      </dgm:prSet>
      <dgm:spPr/>
    </dgm:pt>
    <dgm:pt modelId="{ED90579B-8EEA-4DCA-8932-4028B9BADDEB}" type="pres">
      <dgm:prSet presAssocID="{3A2E7B2C-7B9C-46CE-9FCF-CDAC98ECA760}" presName="bgRect" presStyleLbl="alignNode1" presStyleIdx="1" presStyleCnt="7"/>
      <dgm:spPr/>
    </dgm:pt>
    <dgm:pt modelId="{B1B2AEA5-6D51-4347-BED3-AF0AB8BF7B17}" type="pres">
      <dgm:prSet presAssocID="{64546906-621F-45B5-9F0E-0527304996D8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F9C42164-5C01-46DE-8612-51E9EA1F25B3}" type="pres">
      <dgm:prSet presAssocID="{3A2E7B2C-7B9C-46CE-9FCF-CDAC98ECA760}" presName="nodeRect" presStyleLbl="alignNode1" presStyleIdx="1" presStyleCnt="7">
        <dgm:presLayoutVars>
          <dgm:bulletEnabled val="1"/>
        </dgm:presLayoutVars>
      </dgm:prSet>
      <dgm:spPr/>
    </dgm:pt>
    <dgm:pt modelId="{77859350-31E7-43CE-8535-C251AFD5EF94}" type="pres">
      <dgm:prSet presAssocID="{64546906-621F-45B5-9F0E-0527304996D8}" presName="sibTrans" presStyleCnt="0"/>
      <dgm:spPr/>
    </dgm:pt>
    <dgm:pt modelId="{5E687302-7D4A-4C77-AF59-DFA34492EA3D}" type="pres">
      <dgm:prSet presAssocID="{B2ECB12B-3E47-4660-AC5D-0B9E4E0DC278}" presName="compositeNode" presStyleCnt="0">
        <dgm:presLayoutVars>
          <dgm:bulletEnabled val="1"/>
        </dgm:presLayoutVars>
      </dgm:prSet>
      <dgm:spPr/>
    </dgm:pt>
    <dgm:pt modelId="{A5CBB247-47FD-4721-999F-E875360678B4}" type="pres">
      <dgm:prSet presAssocID="{B2ECB12B-3E47-4660-AC5D-0B9E4E0DC278}" presName="bgRect" presStyleLbl="alignNode1" presStyleIdx="2" presStyleCnt="7"/>
      <dgm:spPr/>
    </dgm:pt>
    <dgm:pt modelId="{E49DB87A-9734-4D10-8B74-8A647D092BE1}" type="pres">
      <dgm:prSet presAssocID="{5B38F689-38EA-4F0E-B8AD-0ECF18BD034D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30C4C614-A7F7-45C9-A8EE-70BD5B8DC4BC}" type="pres">
      <dgm:prSet presAssocID="{B2ECB12B-3E47-4660-AC5D-0B9E4E0DC278}" presName="nodeRect" presStyleLbl="alignNode1" presStyleIdx="2" presStyleCnt="7">
        <dgm:presLayoutVars>
          <dgm:bulletEnabled val="1"/>
        </dgm:presLayoutVars>
      </dgm:prSet>
      <dgm:spPr/>
    </dgm:pt>
    <dgm:pt modelId="{53D6134C-6085-430E-99EC-22F1EFAECC07}" type="pres">
      <dgm:prSet presAssocID="{5B38F689-38EA-4F0E-B8AD-0ECF18BD034D}" presName="sibTrans" presStyleCnt="0"/>
      <dgm:spPr/>
    </dgm:pt>
    <dgm:pt modelId="{7CD3EEEA-ED58-4C59-852F-A52E132FA53E}" type="pres">
      <dgm:prSet presAssocID="{DF4036CD-AF1A-4DC9-8CC4-7A42AF3CF546}" presName="compositeNode" presStyleCnt="0">
        <dgm:presLayoutVars>
          <dgm:bulletEnabled val="1"/>
        </dgm:presLayoutVars>
      </dgm:prSet>
      <dgm:spPr/>
    </dgm:pt>
    <dgm:pt modelId="{BA406EF6-F94B-479B-9291-F9191963A8D5}" type="pres">
      <dgm:prSet presAssocID="{DF4036CD-AF1A-4DC9-8CC4-7A42AF3CF546}" presName="bgRect" presStyleLbl="alignNode1" presStyleIdx="3" presStyleCnt="7"/>
      <dgm:spPr/>
    </dgm:pt>
    <dgm:pt modelId="{83E274C7-0915-4453-8F04-53AA4DC9AF32}" type="pres">
      <dgm:prSet presAssocID="{877D23C2-E8DF-43AE-8BBB-C97504B4A33E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9505324E-A04F-4A0C-9485-3472C967AFB8}" type="pres">
      <dgm:prSet presAssocID="{DF4036CD-AF1A-4DC9-8CC4-7A42AF3CF546}" presName="nodeRect" presStyleLbl="alignNode1" presStyleIdx="3" presStyleCnt="7">
        <dgm:presLayoutVars>
          <dgm:bulletEnabled val="1"/>
        </dgm:presLayoutVars>
      </dgm:prSet>
      <dgm:spPr/>
    </dgm:pt>
    <dgm:pt modelId="{31010A80-1202-420A-81AD-5094CE8AEA47}" type="pres">
      <dgm:prSet presAssocID="{877D23C2-E8DF-43AE-8BBB-C97504B4A33E}" presName="sibTrans" presStyleCnt="0"/>
      <dgm:spPr/>
    </dgm:pt>
    <dgm:pt modelId="{30C39AD0-23AA-465E-B46C-7B3BFCD98247}" type="pres">
      <dgm:prSet presAssocID="{477F40D7-88BF-40A4-A42C-E593BC45CAD3}" presName="compositeNode" presStyleCnt="0">
        <dgm:presLayoutVars>
          <dgm:bulletEnabled val="1"/>
        </dgm:presLayoutVars>
      </dgm:prSet>
      <dgm:spPr/>
    </dgm:pt>
    <dgm:pt modelId="{C650E44F-0B8F-47E9-B072-3AA8A0CE69BB}" type="pres">
      <dgm:prSet presAssocID="{477F40D7-88BF-40A4-A42C-E593BC45CAD3}" presName="bgRect" presStyleLbl="alignNode1" presStyleIdx="4" presStyleCnt="7"/>
      <dgm:spPr/>
    </dgm:pt>
    <dgm:pt modelId="{D35BA9DF-81F7-4598-95A8-82583E161942}" type="pres">
      <dgm:prSet presAssocID="{55EE6EF3-C12B-4358-A999-7C2897A3347C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1DB18FAA-F7BC-439D-AC3A-A71882B204DB}" type="pres">
      <dgm:prSet presAssocID="{477F40D7-88BF-40A4-A42C-E593BC45CAD3}" presName="nodeRect" presStyleLbl="alignNode1" presStyleIdx="4" presStyleCnt="7">
        <dgm:presLayoutVars>
          <dgm:bulletEnabled val="1"/>
        </dgm:presLayoutVars>
      </dgm:prSet>
      <dgm:spPr/>
    </dgm:pt>
    <dgm:pt modelId="{D645D8C3-0981-4190-A799-163495B303B3}" type="pres">
      <dgm:prSet presAssocID="{55EE6EF3-C12B-4358-A999-7C2897A3347C}" presName="sibTrans" presStyleCnt="0"/>
      <dgm:spPr/>
    </dgm:pt>
    <dgm:pt modelId="{8C13546B-869D-4942-87AD-C2F2BE53CF65}" type="pres">
      <dgm:prSet presAssocID="{0B3B1962-9148-4B27-899C-E381C9892FE3}" presName="compositeNode" presStyleCnt="0">
        <dgm:presLayoutVars>
          <dgm:bulletEnabled val="1"/>
        </dgm:presLayoutVars>
      </dgm:prSet>
      <dgm:spPr/>
    </dgm:pt>
    <dgm:pt modelId="{79BDAE3F-8A70-4399-BE52-1204937560EC}" type="pres">
      <dgm:prSet presAssocID="{0B3B1962-9148-4B27-899C-E381C9892FE3}" presName="bgRect" presStyleLbl="alignNode1" presStyleIdx="5" presStyleCnt="7"/>
      <dgm:spPr/>
    </dgm:pt>
    <dgm:pt modelId="{C9ECEDE3-EC64-4907-8C19-D4A28AF03B1F}" type="pres">
      <dgm:prSet presAssocID="{E806E604-1F76-4E07-BEB6-6B9715AA474E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0EA17001-1C1D-4AE0-A2E3-EC2A50EED96B}" type="pres">
      <dgm:prSet presAssocID="{0B3B1962-9148-4B27-899C-E381C9892FE3}" presName="nodeRect" presStyleLbl="alignNode1" presStyleIdx="5" presStyleCnt="7">
        <dgm:presLayoutVars>
          <dgm:bulletEnabled val="1"/>
        </dgm:presLayoutVars>
      </dgm:prSet>
      <dgm:spPr/>
    </dgm:pt>
    <dgm:pt modelId="{A3029044-0B82-4CBB-A8E6-6FF799B1307A}" type="pres">
      <dgm:prSet presAssocID="{E806E604-1F76-4E07-BEB6-6B9715AA474E}" presName="sibTrans" presStyleCnt="0"/>
      <dgm:spPr/>
    </dgm:pt>
    <dgm:pt modelId="{4C480005-77C9-40A5-8676-05A582909C5B}" type="pres">
      <dgm:prSet presAssocID="{3CDC01B5-A17B-4509-A0F0-9DB492C2B300}" presName="compositeNode" presStyleCnt="0">
        <dgm:presLayoutVars>
          <dgm:bulletEnabled val="1"/>
        </dgm:presLayoutVars>
      </dgm:prSet>
      <dgm:spPr/>
    </dgm:pt>
    <dgm:pt modelId="{CB0EBFBA-B8F3-418F-9328-A89E15578F52}" type="pres">
      <dgm:prSet presAssocID="{3CDC01B5-A17B-4509-A0F0-9DB492C2B300}" presName="bgRect" presStyleLbl="alignNode1" presStyleIdx="6" presStyleCnt="7"/>
      <dgm:spPr/>
    </dgm:pt>
    <dgm:pt modelId="{22B397B8-4B46-4796-BA30-A8F81FC2F1B8}" type="pres">
      <dgm:prSet presAssocID="{50C2B187-B517-4125-8E42-393EF6B2A22B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A38DBFB2-2875-4A0B-8C40-BF5F863FC21A}" type="pres">
      <dgm:prSet presAssocID="{3CDC01B5-A17B-4509-A0F0-9DB492C2B300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F17FA100-4A0C-4951-B313-EEACF680503E}" type="presOf" srcId="{477F40D7-88BF-40A4-A42C-E593BC45CAD3}" destId="{1DB18FAA-F7BC-439D-AC3A-A71882B204DB}" srcOrd="1" destOrd="0" presId="urn:microsoft.com/office/officeart/2016/7/layout/LinearBlockProcessNumbered"/>
    <dgm:cxn modelId="{6C3EE008-8EEB-4AE8-850E-8DA1846DEBC2}" type="presOf" srcId="{64546906-621F-45B5-9F0E-0527304996D8}" destId="{B1B2AEA5-6D51-4347-BED3-AF0AB8BF7B17}" srcOrd="0" destOrd="0" presId="urn:microsoft.com/office/officeart/2016/7/layout/LinearBlockProcessNumbered"/>
    <dgm:cxn modelId="{2DF30A0A-0BFD-44C0-82D9-C69366520BB6}" type="presOf" srcId="{CFD6AE77-F1C6-4FC0-958E-E9112F8F0B9E}" destId="{1AAF31C1-0482-40EB-93F3-3BD6BCE5F313}" srcOrd="1" destOrd="0" presId="urn:microsoft.com/office/officeart/2016/7/layout/LinearBlockProcessNumbered"/>
    <dgm:cxn modelId="{F6EEA20A-7046-4F73-AF74-3C1C314042D8}" type="presOf" srcId="{55EE6EF3-C12B-4358-A999-7C2897A3347C}" destId="{D35BA9DF-81F7-4598-95A8-82583E161942}" srcOrd="0" destOrd="0" presId="urn:microsoft.com/office/officeart/2016/7/layout/LinearBlockProcessNumbered"/>
    <dgm:cxn modelId="{7C273625-22A3-498B-B19C-9216C4A74A0A}" type="presOf" srcId="{B2ECB12B-3E47-4660-AC5D-0B9E4E0DC278}" destId="{30C4C614-A7F7-45C9-A8EE-70BD5B8DC4BC}" srcOrd="1" destOrd="0" presId="urn:microsoft.com/office/officeart/2016/7/layout/LinearBlockProcessNumbered"/>
    <dgm:cxn modelId="{9B552527-51FA-41B5-8FAF-10E81A072530}" type="presOf" srcId="{477F40D7-88BF-40A4-A42C-E593BC45CAD3}" destId="{C650E44F-0B8F-47E9-B072-3AA8A0CE69BB}" srcOrd="0" destOrd="0" presId="urn:microsoft.com/office/officeart/2016/7/layout/LinearBlockProcessNumbered"/>
    <dgm:cxn modelId="{0293F62B-1DBF-4AF5-B006-879F52FBA624}" type="presOf" srcId="{0B3B1962-9148-4B27-899C-E381C9892FE3}" destId="{0EA17001-1C1D-4AE0-A2E3-EC2A50EED96B}" srcOrd="1" destOrd="0" presId="urn:microsoft.com/office/officeart/2016/7/layout/LinearBlockProcessNumbered"/>
    <dgm:cxn modelId="{BAE51733-B894-496A-9476-986A3EE83DC6}" type="presOf" srcId="{3CDC01B5-A17B-4509-A0F0-9DB492C2B300}" destId="{CB0EBFBA-B8F3-418F-9328-A89E15578F52}" srcOrd="0" destOrd="0" presId="urn:microsoft.com/office/officeart/2016/7/layout/LinearBlockProcessNumbered"/>
    <dgm:cxn modelId="{8B94505B-CD7F-48E9-8CCB-9D25392037F7}" srcId="{A12F68DF-6FE7-4C21-891F-B110C6E96CF2}" destId="{0B3B1962-9148-4B27-899C-E381C9892FE3}" srcOrd="5" destOrd="0" parTransId="{C9E5C61F-A22F-4499-B2D2-20290C8CCA96}" sibTransId="{E806E604-1F76-4E07-BEB6-6B9715AA474E}"/>
    <dgm:cxn modelId="{2F13745F-A3C7-47A4-93D4-EC1B121CE7C1}" type="presOf" srcId="{CFD6AE77-F1C6-4FC0-958E-E9112F8F0B9E}" destId="{C435AB42-9435-45E4-944E-8E6E04D8E24F}" srcOrd="0" destOrd="0" presId="urn:microsoft.com/office/officeart/2016/7/layout/LinearBlockProcessNumbered"/>
    <dgm:cxn modelId="{C08F3641-4225-4274-AF06-7F6BDC8C18D5}" type="presOf" srcId="{3A2E7B2C-7B9C-46CE-9FCF-CDAC98ECA760}" destId="{ED90579B-8EEA-4DCA-8932-4028B9BADDEB}" srcOrd="0" destOrd="0" presId="urn:microsoft.com/office/officeart/2016/7/layout/LinearBlockProcessNumbered"/>
    <dgm:cxn modelId="{2F97A366-37ED-4E5C-A5A5-F039E2B5C29D}" srcId="{A12F68DF-6FE7-4C21-891F-B110C6E96CF2}" destId="{477F40D7-88BF-40A4-A42C-E593BC45CAD3}" srcOrd="4" destOrd="0" parTransId="{9FB0D8D7-AB61-44D5-B1CB-3BA6B18D693E}" sibTransId="{55EE6EF3-C12B-4358-A999-7C2897A3347C}"/>
    <dgm:cxn modelId="{04C94549-9793-4195-9228-79F96516BD22}" type="presOf" srcId="{E806E604-1F76-4E07-BEB6-6B9715AA474E}" destId="{C9ECEDE3-EC64-4907-8C19-D4A28AF03B1F}" srcOrd="0" destOrd="0" presId="urn:microsoft.com/office/officeart/2016/7/layout/LinearBlockProcessNumbered"/>
    <dgm:cxn modelId="{18B59C49-7910-408F-8C1C-D9FDEB8EB242}" srcId="{A12F68DF-6FE7-4C21-891F-B110C6E96CF2}" destId="{CFD6AE77-F1C6-4FC0-958E-E9112F8F0B9E}" srcOrd="0" destOrd="0" parTransId="{BF7CD562-E22F-4ADF-88A1-B5893AED0F12}" sibTransId="{B9AD1374-86F5-4131-8F70-A6020B877CB2}"/>
    <dgm:cxn modelId="{889DDC4E-5FFD-4DC1-BAE8-B915A8A7476E}" type="presOf" srcId="{5B38F689-38EA-4F0E-B8AD-0ECF18BD034D}" destId="{E49DB87A-9734-4D10-8B74-8A647D092BE1}" srcOrd="0" destOrd="0" presId="urn:microsoft.com/office/officeart/2016/7/layout/LinearBlockProcessNumbered"/>
    <dgm:cxn modelId="{95F81051-2284-4647-947D-39333E7F5F9F}" type="presOf" srcId="{0B3B1962-9148-4B27-899C-E381C9892FE3}" destId="{79BDAE3F-8A70-4399-BE52-1204937560EC}" srcOrd="0" destOrd="0" presId="urn:microsoft.com/office/officeart/2016/7/layout/LinearBlockProcessNumbered"/>
    <dgm:cxn modelId="{5A05E853-5AB0-4572-992F-FEA325FC2A41}" type="presOf" srcId="{B9AD1374-86F5-4131-8F70-A6020B877CB2}" destId="{870FDD41-FF9B-46A2-A160-8BAD001D19E4}" srcOrd="0" destOrd="0" presId="urn:microsoft.com/office/officeart/2016/7/layout/LinearBlockProcessNumbered"/>
    <dgm:cxn modelId="{BBA42656-DB19-4AD3-A089-2CA6F5EA5E09}" type="presOf" srcId="{877D23C2-E8DF-43AE-8BBB-C97504B4A33E}" destId="{83E274C7-0915-4453-8F04-53AA4DC9AF32}" srcOrd="0" destOrd="0" presId="urn:microsoft.com/office/officeart/2016/7/layout/LinearBlockProcessNumbered"/>
    <dgm:cxn modelId="{7598B956-8710-40EF-B2DC-BB8F47661987}" srcId="{A12F68DF-6FE7-4C21-891F-B110C6E96CF2}" destId="{3CDC01B5-A17B-4509-A0F0-9DB492C2B300}" srcOrd="6" destOrd="0" parTransId="{FA89C094-705A-4EF5-A92D-99FBB0C6DDFD}" sibTransId="{50C2B187-B517-4125-8E42-393EF6B2A22B}"/>
    <dgm:cxn modelId="{F389D88A-4EF5-4FA0-AC2F-C2FB8830F4DB}" type="presOf" srcId="{50C2B187-B517-4125-8E42-393EF6B2A22B}" destId="{22B397B8-4B46-4796-BA30-A8F81FC2F1B8}" srcOrd="0" destOrd="0" presId="urn:microsoft.com/office/officeart/2016/7/layout/LinearBlockProcessNumbered"/>
    <dgm:cxn modelId="{CF6A8FA0-1C2B-409A-91D5-6BDE6E104420}" type="presOf" srcId="{B2ECB12B-3E47-4660-AC5D-0B9E4E0DC278}" destId="{A5CBB247-47FD-4721-999F-E875360678B4}" srcOrd="0" destOrd="0" presId="urn:microsoft.com/office/officeart/2016/7/layout/LinearBlockProcessNumbered"/>
    <dgm:cxn modelId="{80679FAD-1DC4-4F1E-B793-2AAAF17645DB}" srcId="{A12F68DF-6FE7-4C21-891F-B110C6E96CF2}" destId="{DF4036CD-AF1A-4DC9-8CC4-7A42AF3CF546}" srcOrd="3" destOrd="0" parTransId="{C0BC6CB4-BDB8-4039-8520-FDB0AC578D09}" sibTransId="{877D23C2-E8DF-43AE-8BBB-C97504B4A33E}"/>
    <dgm:cxn modelId="{7B9077B4-81E7-4ADB-87C2-F3E3ACADD657}" srcId="{A12F68DF-6FE7-4C21-891F-B110C6E96CF2}" destId="{3A2E7B2C-7B9C-46CE-9FCF-CDAC98ECA760}" srcOrd="1" destOrd="0" parTransId="{60C18B50-E9BB-49FF-BBB1-1847BBB1AE93}" sibTransId="{64546906-621F-45B5-9F0E-0527304996D8}"/>
    <dgm:cxn modelId="{71CF88CA-4E32-4C61-A5CF-C1B5A3197172}" type="presOf" srcId="{DF4036CD-AF1A-4DC9-8CC4-7A42AF3CF546}" destId="{9505324E-A04F-4A0C-9485-3472C967AFB8}" srcOrd="1" destOrd="0" presId="urn:microsoft.com/office/officeart/2016/7/layout/LinearBlockProcessNumbered"/>
    <dgm:cxn modelId="{89BC05D1-07C0-4283-B321-7D526E7C94DA}" type="presOf" srcId="{DF4036CD-AF1A-4DC9-8CC4-7A42AF3CF546}" destId="{BA406EF6-F94B-479B-9291-F9191963A8D5}" srcOrd="0" destOrd="0" presId="urn:microsoft.com/office/officeart/2016/7/layout/LinearBlockProcessNumbered"/>
    <dgm:cxn modelId="{431EC7D2-499C-4AE8-849A-2302AB3FB5CC}" srcId="{A12F68DF-6FE7-4C21-891F-B110C6E96CF2}" destId="{B2ECB12B-3E47-4660-AC5D-0B9E4E0DC278}" srcOrd="2" destOrd="0" parTransId="{2BE0B981-9577-4E08-ADDB-1CCB25D33135}" sibTransId="{5B38F689-38EA-4F0E-B8AD-0ECF18BD034D}"/>
    <dgm:cxn modelId="{1F05D6DC-5FEA-4D06-AB8D-F2CD3B1254DB}" type="presOf" srcId="{3CDC01B5-A17B-4509-A0F0-9DB492C2B300}" destId="{A38DBFB2-2875-4A0B-8C40-BF5F863FC21A}" srcOrd="1" destOrd="0" presId="urn:microsoft.com/office/officeart/2016/7/layout/LinearBlockProcessNumbered"/>
    <dgm:cxn modelId="{2C0207E1-DC60-44B8-9225-71DDFC2934AB}" type="presOf" srcId="{3A2E7B2C-7B9C-46CE-9FCF-CDAC98ECA760}" destId="{F9C42164-5C01-46DE-8612-51E9EA1F25B3}" srcOrd="1" destOrd="0" presId="urn:microsoft.com/office/officeart/2016/7/layout/LinearBlockProcessNumbered"/>
    <dgm:cxn modelId="{7F113FF5-B96C-4DE7-AC4A-3B3C35237257}" type="presOf" srcId="{A12F68DF-6FE7-4C21-891F-B110C6E96CF2}" destId="{A4B3493F-D52A-4AE4-8190-EF33EAA55289}" srcOrd="0" destOrd="0" presId="urn:microsoft.com/office/officeart/2016/7/layout/LinearBlockProcessNumbered"/>
    <dgm:cxn modelId="{6F8602C3-0FE7-4878-B4A7-807757FF4965}" type="presParOf" srcId="{A4B3493F-D52A-4AE4-8190-EF33EAA55289}" destId="{020E8AAD-6052-402B-9CF1-A3DE58CAC207}" srcOrd="0" destOrd="0" presId="urn:microsoft.com/office/officeart/2016/7/layout/LinearBlockProcessNumbered"/>
    <dgm:cxn modelId="{684E6182-0FAC-44F4-905B-18D54BE719A4}" type="presParOf" srcId="{020E8AAD-6052-402B-9CF1-A3DE58CAC207}" destId="{C435AB42-9435-45E4-944E-8E6E04D8E24F}" srcOrd="0" destOrd="0" presId="urn:microsoft.com/office/officeart/2016/7/layout/LinearBlockProcessNumbered"/>
    <dgm:cxn modelId="{7EDC389A-6823-4D47-8646-85E7F02B8037}" type="presParOf" srcId="{020E8AAD-6052-402B-9CF1-A3DE58CAC207}" destId="{870FDD41-FF9B-46A2-A160-8BAD001D19E4}" srcOrd="1" destOrd="0" presId="urn:microsoft.com/office/officeart/2016/7/layout/LinearBlockProcessNumbered"/>
    <dgm:cxn modelId="{B2FBE4A3-17BC-402F-BFD6-2F63778DD0DA}" type="presParOf" srcId="{020E8AAD-6052-402B-9CF1-A3DE58CAC207}" destId="{1AAF31C1-0482-40EB-93F3-3BD6BCE5F313}" srcOrd="2" destOrd="0" presId="urn:microsoft.com/office/officeart/2016/7/layout/LinearBlockProcessNumbered"/>
    <dgm:cxn modelId="{24B59227-81A3-4B48-8091-954C7F0BF286}" type="presParOf" srcId="{A4B3493F-D52A-4AE4-8190-EF33EAA55289}" destId="{BED26FD2-C7BD-4EC7-BE90-4B7FAD40210F}" srcOrd="1" destOrd="0" presId="urn:microsoft.com/office/officeart/2016/7/layout/LinearBlockProcessNumbered"/>
    <dgm:cxn modelId="{219B04D1-DDA4-4AA2-97AE-662BE878FB31}" type="presParOf" srcId="{A4B3493F-D52A-4AE4-8190-EF33EAA55289}" destId="{C4106DAD-0CED-4CA1-A83D-AB232C62FE7E}" srcOrd="2" destOrd="0" presId="urn:microsoft.com/office/officeart/2016/7/layout/LinearBlockProcessNumbered"/>
    <dgm:cxn modelId="{EE416880-C611-4968-9EE4-98AB3047941E}" type="presParOf" srcId="{C4106DAD-0CED-4CA1-A83D-AB232C62FE7E}" destId="{ED90579B-8EEA-4DCA-8932-4028B9BADDEB}" srcOrd="0" destOrd="0" presId="urn:microsoft.com/office/officeart/2016/7/layout/LinearBlockProcessNumbered"/>
    <dgm:cxn modelId="{6E98061D-9228-4282-94EF-8B0966FBE32F}" type="presParOf" srcId="{C4106DAD-0CED-4CA1-A83D-AB232C62FE7E}" destId="{B1B2AEA5-6D51-4347-BED3-AF0AB8BF7B17}" srcOrd="1" destOrd="0" presId="urn:microsoft.com/office/officeart/2016/7/layout/LinearBlockProcessNumbered"/>
    <dgm:cxn modelId="{3C928512-9FBA-43F2-B0BA-EDAB437BA26C}" type="presParOf" srcId="{C4106DAD-0CED-4CA1-A83D-AB232C62FE7E}" destId="{F9C42164-5C01-46DE-8612-51E9EA1F25B3}" srcOrd="2" destOrd="0" presId="urn:microsoft.com/office/officeart/2016/7/layout/LinearBlockProcessNumbered"/>
    <dgm:cxn modelId="{AFD25D28-DA57-4412-9FA4-16DCFFC93CCA}" type="presParOf" srcId="{A4B3493F-D52A-4AE4-8190-EF33EAA55289}" destId="{77859350-31E7-43CE-8535-C251AFD5EF94}" srcOrd="3" destOrd="0" presId="urn:microsoft.com/office/officeart/2016/7/layout/LinearBlockProcessNumbered"/>
    <dgm:cxn modelId="{95CADF09-6275-421B-93BE-E2149EF7B007}" type="presParOf" srcId="{A4B3493F-D52A-4AE4-8190-EF33EAA55289}" destId="{5E687302-7D4A-4C77-AF59-DFA34492EA3D}" srcOrd="4" destOrd="0" presId="urn:microsoft.com/office/officeart/2016/7/layout/LinearBlockProcessNumbered"/>
    <dgm:cxn modelId="{C0E3AFE6-3511-4DDC-8478-C77E611E4177}" type="presParOf" srcId="{5E687302-7D4A-4C77-AF59-DFA34492EA3D}" destId="{A5CBB247-47FD-4721-999F-E875360678B4}" srcOrd="0" destOrd="0" presId="urn:microsoft.com/office/officeart/2016/7/layout/LinearBlockProcessNumbered"/>
    <dgm:cxn modelId="{78D2D3FB-0540-42AA-982E-29A7DA1D3E25}" type="presParOf" srcId="{5E687302-7D4A-4C77-AF59-DFA34492EA3D}" destId="{E49DB87A-9734-4D10-8B74-8A647D092BE1}" srcOrd="1" destOrd="0" presId="urn:microsoft.com/office/officeart/2016/7/layout/LinearBlockProcessNumbered"/>
    <dgm:cxn modelId="{9F4FA429-3586-4160-B755-4EB90503A704}" type="presParOf" srcId="{5E687302-7D4A-4C77-AF59-DFA34492EA3D}" destId="{30C4C614-A7F7-45C9-A8EE-70BD5B8DC4BC}" srcOrd="2" destOrd="0" presId="urn:microsoft.com/office/officeart/2016/7/layout/LinearBlockProcessNumbered"/>
    <dgm:cxn modelId="{2732AAE3-9803-493E-9200-51102A10CC8B}" type="presParOf" srcId="{A4B3493F-D52A-4AE4-8190-EF33EAA55289}" destId="{53D6134C-6085-430E-99EC-22F1EFAECC07}" srcOrd="5" destOrd="0" presId="urn:microsoft.com/office/officeart/2016/7/layout/LinearBlockProcessNumbered"/>
    <dgm:cxn modelId="{AE225ECD-763C-45F3-AAE4-3F8152090754}" type="presParOf" srcId="{A4B3493F-D52A-4AE4-8190-EF33EAA55289}" destId="{7CD3EEEA-ED58-4C59-852F-A52E132FA53E}" srcOrd="6" destOrd="0" presId="urn:microsoft.com/office/officeart/2016/7/layout/LinearBlockProcessNumbered"/>
    <dgm:cxn modelId="{09613F06-A99E-4B27-8B54-73B6D55F4915}" type="presParOf" srcId="{7CD3EEEA-ED58-4C59-852F-A52E132FA53E}" destId="{BA406EF6-F94B-479B-9291-F9191963A8D5}" srcOrd="0" destOrd="0" presId="urn:microsoft.com/office/officeart/2016/7/layout/LinearBlockProcessNumbered"/>
    <dgm:cxn modelId="{B8284DEE-3F6E-4182-A472-1EF392FB3CB0}" type="presParOf" srcId="{7CD3EEEA-ED58-4C59-852F-A52E132FA53E}" destId="{83E274C7-0915-4453-8F04-53AA4DC9AF32}" srcOrd="1" destOrd="0" presId="urn:microsoft.com/office/officeart/2016/7/layout/LinearBlockProcessNumbered"/>
    <dgm:cxn modelId="{4586316D-4C7C-4FC6-87CD-CA3052071ABD}" type="presParOf" srcId="{7CD3EEEA-ED58-4C59-852F-A52E132FA53E}" destId="{9505324E-A04F-4A0C-9485-3472C967AFB8}" srcOrd="2" destOrd="0" presId="urn:microsoft.com/office/officeart/2016/7/layout/LinearBlockProcessNumbered"/>
    <dgm:cxn modelId="{4FF0F298-8256-4485-9072-96058B690A92}" type="presParOf" srcId="{A4B3493F-D52A-4AE4-8190-EF33EAA55289}" destId="{31010A80-1202-420A-81AD-5094CE8AEA47}" srcOrd="7" destOrd="0" presId="urn:microsoft.com/office/officeart/2016/7/layout/LinearBlockProcessNumbered"/>
    <dgm:cxn modelId="{34E7FF37-ACF9-4A15-A46C-D1F415E45F25}" type="presParOf" srcId="{A4B3493F-D52A-4AE4-8190-EF33EAA55289}" destId="{30C39AD0-23AA-465E-B46C-7B3BFCD98247}" srcOrd="8" destOrd="0" presId="urn:microsoft.com/office/officeart/2016/7/layout/LinearBlockProcessNumbered"/>
    <dgm:cxn modelId="{D38197EB-947E-425D-8C53-F1253D55BE8F}" type="presParOf" srcId="{30C39AD0-23AA-465E-B46C-7B3BFCD98247}" destId="{C650E44F-0B8F-47E9-B072-3AA8A0CE69BB}" srcOrd="0" destOrd="0" presId="urn:microsoft.com/office/officeart/2016/7/layout/LinearBlockProcessNumbered"/>
    <dgm:cxn modelId="{2503E8C1-7A1C-4496-95E1-7ED7BBF97193}" type="presParOf" srcId="{30C39AD0-23AA-465E-B46C-7B3BFCD98247}" destId="{D35BA9DF-81F7-4598-95A8-82583E161942}" srcOrd="1" destOrd="0" presId="urn:microsoft.com/office/officeart/2016/7/layout/LinearBlockProcessNumbered"/>
    <dgm:cxn modelId="{57489381-C285-411A-984B-48A854DC4C1F}" type="presParOf" srcId="{30C39AD0-23AA-465E-B46C-7B3BFCD98247}" destId="{1DB18FAA-F7BC-439D-AC3A-A71882B204DB}" srcOrd="2" destOrd="0" presId="urn:microsoft.com/office/officeart/2016/7/layout/LinearBlockProcessNumbered"/>
    <dgm:cxn modelId="{35C4BA60-8F44-4616-888E-9095AD742B00}" type="presParOf" srcId="{A4B3493F-D52A-4AE4-8190-EF33EAA55289}" destId="{D645D8C3-0981-4190-A799-163495B303B3}" srcOrd="9" destOrd="0" presId="urn:microsoft.com/office/officeart/2016/7/layout/LinearBlockProcessNumbered"/>
    <dgm:cxn modelId="{A552BACA-D1E8-48DB-8200-5B34C50F325F}" type="presParOf" srcId="{A4B3493F-D52A-4AE4-8190-EF33EAA55289}" destId="{8C13546B-869D-4942-87AD-C2F2BE53CF65}" srcOrd="10" destOrd="0" presId="urn:microsoft.com/office/officeart/2016/7/layout/LinearBlockProcessNumbered"/>
    <dgm:cxn modelId="{B2109BC2-F608-46E0-A2D0-170A7F4FBE48}" type="presParOf" srcId="{8C13546B-869D-4942-87AD-C2F2BE53CF65}" destId="{79BDAE3F-8A70-4399-BE52-1204937560EC}" srcOrd="0" destOrd="0" presId="urn:microsoft.com/office/officeart/2016/7/layout/LinearBlockProcessNumbered"/>
    <dgm:cxn modelId="{F8542DC3-D6ED-47B0-8E42-9A40122F57E1}" type="presParOf" srcId="{8C13546B-869D-4942-87AD-C2F2BE53CF65}" destId="{C9ECEDE3-EC64-4907-8C19-D4A28AF03B1F}" srcOrd="1" destOrd="0" presId="urn:microsoft.com/office/officeart/2016/7/layout/LinearBlockProcessNumbered"/>
    <dgm:cxn modelId="{C8071581-8536-4BF4-B12B-DDD71D615E09}" type="presParOf" srcId="{8C13546B-869D-4942-87AD-C2F2BE53CF65}" destId="{0EA17001-1C1D-4AE0-A2E3-EC2A50EED96B}" srcOrd="2" destOrd="0" presId="urn:microsoft.com/office/officeart/2016/7/layout/LinearBlockProcessNumbered"/>
    <dgm:cxn modelId="{1C194E26-D7BA-409C-AE12-431B4747CB26}" type="presParOf" srcId="{A4B3493F-D52A-4AE4-8190-EF33EAA55289}" destId="{A3029044-0B82-4CBB-A8E6-6FF799B1307A}" srcOrd="11" destOrd="0" presId="urn:microsoft.com/office/officeart/2016/7/layout/LinearBlockProcessNumbered"/>
    <dgm:cxn modelId="{35D9A414-47EF-47A4-9424-53B92BC1A917}" type="presParOf" srcId="{A4B3493F-D52A-4AE4-8190-EF33EAA55289}" destId="{4C480005-77C9-40A5-8676-05A582909C5B}" srcOrd="12" destOrd="0" presId="urn:microsoft.com/office/officeart/2016/7/layout/LinearBlockProcessNumbered"/>
    <dgm:cxn modelId="{B1698D74-AE7F-4051-8B4F-F04F23869BE2}" type="presParOf" srcId="{4C480005-77C9-40A5-8676-05A582909C5B}" destId="{CB0EBFBA-B8F3-418F-9328-A89E15578F52}" srcOrd="0" destOrd="0" presId="urn:microsoft.com/office/officeart/2016/7/layout/LinearBlockProcessNumbered"/>
    <dgm:cxn modelId="{018478E5-2334-420F-9350-D872677420E7}" type="presParOf" srcId="{4C480005-77C9-40A5-8676-05A582909C5B}" destId="{22B397B8-4B46-4796-BA30-A8F81FC2F1B8}" srcOrd="1" destOrd="0" presId="urn:microsoft.com/office/officeart/2016/7/layout/LinearBlockProcessNumbered"/>
    <dgm:cxn modelId="{8928F726-514A-4677-9EB0-A3AE30078858}" type="presParOf" srcId="{4C480005-77C9-40A5-8676-05A582909C5B}" destId="{A38DBFB2-2875-4A0B-8C40-BF5F863FC21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1FF38-1AFE-4BE2-A80B-29341AECDDD0}">
      <dsp:nvSpPr>
        <dsp:cNvPr id="0" name=""/>
        <dsp:cNvSpPr/>
      </dsp:nvSpPr>
      <dsp:spPr>
        <a:xfrm>
          <a:off x="0" y="2106"/>
          <a:ext cx="5732205" cy="106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F1161-104B-48DA-BF4A-4FDD7E0DA32A}">
      <dsp:nvSpPr>
        <dsp:cNvPr id="0" name=""/>
        <dsp:cNvSpPr/>
      </dsp:nvSpPr>
      <dsp:spPr>
        <a:xfrm>
          <a:off x="322915" y="242291"/>
          <a:ext cx="587119" cy="587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CC228-6BC1-49C8-A7F7-6685D456A1C1}">
      <dsp:nvSpPr>
        <dsp:cNvPr id="0" name=""/>
        <dsp:cNvSpPr/>
      </dsp:nvSpPr>
      <dsp:spPr>
        <a:xfrm>
          <a:off x="1232950" y="2106"/>
          <a:ext cx="4499255" cy="1067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112976" rIns="112976" bIns="1129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is a valve used to control fluid flow</a:t>
          </a:r>
        </a:p>
      </dsp:txBody>
      <dsp:txXfrm>
        <a:off x="1232950" y="2106"/>
        <a:ext cx="4499255" cy="1067489"/>
      </dsp:txXfrm>
    </dsp:sp>
    <dsp:sp modelId="{01FD1B6F-8A12-471E-8D88-7A9F50346711}">
      <dsp:nvSpPr>
        <dsp:cNvPr id="0" name=""/>
        <dsp:cNvSpPr/>
      </dsp:nvSpPr>
      <dsp:spPr>
        <a:xfrm>
          <a:off x="0" y="1336468"/>
          <a:ext cx="5732205" cy="106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CF4B9-A454-4EC4-B80E-49627E13C975}">
      <dsp:nvSpPr>
        <dsp:cNvPr id="0" name=""/>
        <dsp:cNvSpPr/>
      </dsp:nvSpPr>
      <dsp:spPr>
        <a:xfrm>
          <a:off x="322915" y="1576653"/>
          <a:ext cx="587119" cy="587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255C2-0D0B-4CA9-9608-C5FE3DE5EE7A}">
      <dsp:nvSpPr>
        <dsp:cNvPr id="0" name=""/>
        <dsp:cNvSpPr/>
      </dsp:nvSpPr>
      <dsp:spPr>
        <a:xfrm>
          <a:off x="1232950" y="1336468"/>
          <a:ext cx="4499255" cy="1067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112976" rIns="112976" bIns="1129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is done by varying the flow passage</a:t>
          </a:r>
        </a:p>
      </dsp:txBody>
      <dsp:txXfrm>
        <a:off x="1232950" y="1336468"/>
        <a:ext cx="4499255" cy="1067489"/>
      </dsp:txXfrm>
    </dsp:sp>
    <dsp:sp modelId="{D3000416-C309-4260-813E-980B78A6097D}">
      <dsp:nvSpPr>
        <dsp:cNvPr id="0" name=""/>
        <dsp:cNvSpPr/>
      </dsp:nvSpPr>
      <dsp:spPr>
        <a:xfrm>
          <a:off x="0" y="2670830"/>
          <a:ext cx="5732205" cy="106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53986-2243-4F70-849D-60951A7D63A0}">
      <dsp:nvSpPr>
        <dsp:cNvPr id="0" name=""/>
        <dsp:cNvSpPr/>
      </dsp:nvSpPr>
      <dsp:spPr>
        <a:xfrm>
          <a:off x="322915" y="2911015"/>
          <a:ext cx="587119" cy="587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073C2-46A1-453D-871E-8B9986A9AEE2}">
      <dsp:nvSpPr>
        <dsp:cNvPr id="0" name=""/>
        <dsp:cNvSpPr/>
      </dsp:nvSpPr>
      <dsp:spPr>
        <a:xfrm>
          <a:off x="1232950" y="2670830"/>
          <a:ext cx="4499255" cy="1067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112976" rIns="112976" bIns="1129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Helps us to control direction and flow rate of fluid </a:t>
          </a:r>
        </a:p>
      </dsp:txBody>
      <dsp:txXfrm>
        <a:off x="1232950" y="2670830"/>
        <a:ext cx="4499255" cy="1067489"/>
      </dsp:txXfrm>
    </dsp:sp>
    <dsp:sp modelId="{60E770D1-407F-41D5-806C-F0A637334623}">
      <dsp:nvSpPr>
        <dsp:cNvPr id="0" name=""/>
        <dsp:cNvSpPr/>
      </dsp:nvSpPr>
      <dsp:spPr>
        <a:xfrm>
          <a:off x="0" y="4005192"/>
          <a:ext cx="5732205" cy="106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8DF31-22A9-4F50-8A3F-E07EF904CA04}">
      <dsp:nvSpPr>
        <dsp:cNvPr id="0" name=""/>
        <dsp:cNvSpPr/>
      </dsp:nvSpPr>
      <dsp:spPr>
        <a:xfrm>
          <a:off x="322915" y="4245377"/>
          <a:ext cx="587119" cy="5871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3D008-6DF4-4704-B4DE-8D6FF2EF7CF4}">
      <dsp:nvSpPr>
        <dsp:cNvPr id="0" name=""/>
        <dsp:cNvSpPr/>
      </dsp:nvSpPr>
      <dsp:spPr>
        <a:xfrm>
          <a:off x="1232950" y="4005192"/>
          <a:ext cx="4499255" cy="1067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112976" rIns="112976" bIns="11297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controls process quantities pressure, Temperature, and liquid level</a:t>
          </a:r>
        </a:p>
      </dsp:txBody>
      <dsp:txXfrm>
        <a:off x="1232950" y="4005192"/>
        <a:ext cx="4499255" cy="1067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CEA2B-54FC-4EFB-AD07-DF40CAC8CBA9}">
      <dsp:nvSpPr>
        <dsp:cNvPr id="0" name=""/>
        <dsp:cNvSpPr/>
      </dsp:nvSpPr>
      <dsp:spPr>
        <a:xfrm>
          <a:off x="0" y="498810"/>
          <a:ext cx="5095075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435" tIns="354076" rIns="39543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Require Multiple turning operation to act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Gives precise control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Operation is slow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E.g.	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Gate Valve, Globe Valve</a:t>
          </a:r>
        </a:p>
      </dsp:txBody>
      <dsp:txXfrm>
        <a:off x="0" y="498810"/>
        <a:ext cx="5095075" cy="1820700"/>
      </dsp:txXfrm>
    </dsp:sp>
    <dsp:sp modelId="{4E48B0D1-182A-4AB2-9700-5CFC06DD08DB}">
      <dsp:nvSpPr>
        <dsp:cNvPr id="0" name=""/>
        <dsp:cNvSpPr/>
      </dsp:nvSpPr>
      <dsp:spPr>
        <a:xfrm>
          <a:off x="254753" y="247890"/>
          <a:ext cx="356655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07" tIns="0" rIns="13480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Multiturn Operation:</a:t>
          </a:r>
        </a:p>
      </dsp:txBody>
      <dsp:txXfrm>
        <a:off x="279251" y="272388"/>
        <a:ext cx="3517557" cy="452844"/>
      </dsp:txXfrm>
    </dsp:sp>
    <dsp:sp modelId="{28BAE99A-DA23-4627-A67F-B2AA561110E7}">
      <dsp:nvSpPr>
        <dsp:cNvPr id="0" name=""/>
        <dsp:cNvSpPr/>
      </dsp:nvSpPr>
      <dsp:spPr>
        <a:xfrm>
          <a:off x="0" y="2662230"/>
          <a:ext cx="5095075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435" tIns="354076" rIns="39543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It require a 90-degree operation at specific torque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Quick opening and closing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Less precise but fast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E.g.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Ball valve, Butterfly valve, Plug valve Etc.</a:t>
          </a:r>
        </a:p>
      </dsp:txBody>
      <dsp:txXfrm>
        <a:off x="0" y="2662230"/>
        <a:ext cx="5095075" cy="2034900"/>
      </dsp:txXfrm>
    </dsp:sp>
    <dsp:sp modelId="{6F9716C2-5A17-4E9D-A342-109308BCE40F}">
      <dsp:nvSpPr>
        <dsp:cNvPr id="0" name=""/>
        <dsp:cNvSpPr/>
      </dsp:nvSpPr>
      <dsp:spPr>
        <a:xfrm>
          <a:off x="254753" y="2411310"/>
          <a:ext cx="3566553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07" tIns="0" rIns="13480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Rotary (Quarter Turn) Operation</a:t>
          </a:r>
        </a:p>
      </dsp:txBody>
      <dsp:txXfrm>
        <a:off x="279251" y="2435808"/>
        <a:ext cx="3517557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CA0F1-D203-496E-9B4D-91B54806FD71}">
      <dsp:nvSpPr>
        <dsp:cNvPr id="0" name=""/>
        <dsp:cNvSpPr/>
      </dsp:nvSpPr>
      <dsp:spPr>
        <a:xfrm>
          <a:off x="0" y="1474268"/>
          <a:ext cx="5732205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883" tIns="291592" rIns="4448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When electricity isn’t readily available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Precision is not that important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Require compressor to store air or hydraulic oil and need more space</a:t>
          </a:r>
        </a:p>
      </dsp:txBody>
      <dsp:txXfrm>
        <a:off x="0" y="1474268"/>
        <a:ext cx="5732205" cy="1234800"/>
      </dsp:txXfrm>
    </dsp:sp>
    <dsp:sp modelId="{9422D43E-FE29-4DAE-A4CA-E7D9F1B09553}">
      <dsp:nvSpPr>
        <dsp:cNvPr id="0" name=""/>
        <dsp:cNvSpPr/>
      </dsp:nvSpPr>
      <dsp:spPr>
        <a:xfrm>
          <a:off x="286610" y="1267628"/>
          <a:ext cx="4012544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65" tIns="0" rIns="15166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Pneumatic Actuators (Quarter Turn):</a:t>
          </a:r>
        </a:p>
      </dsp:txBody>
      <dsp:txXfrm>
        <a:off x="306785" y="1287803"/>
        <a:ext cx="3972194" cy="372930"/>
      </dsp:txXfrm>
    </dsp:sp>
    <dsp:sp modelId="{B7740967-70A9-406B-9327-C2FB46B1B616}">
      <dsp:nvSpPr>
        <dsp:cNvPr id="0" name=""/>
        <dsp:cNvSpPr/>
      </dsp:nvSpPr>
      <dsp:spPr>
        <a:xfrm>
          <a:off x="0" y="2991309"/>
          <a:ext cx="5732205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0111243"/>
              <a:satOff val="-469"/>
              <a:lumOff val="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883" tIns="291592" rIns="4448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Gate valve or Globe valve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Pneumatic / Hydraulic motors are often used</a:t>
          </a:r>
        </a:p>
      </dsp:txBody>
      <dsp:txXfrm>
        <a:off x="0" y="2991309"/>
        <a:ext cx="5732205" cy="815850"/>
      </dsp:txXfrm>
    </dsp:sp>
    <dsp:sp modelId="{0E8F5ABA-7484-4A25-B7AE-C349274215F9}">
      <dsp:nvSpPr>
        <dsp:cNvPr id="0" name=""/>
        <dsp:cNvSpPr/>
      </dsp:nvSpPr>
      <dsp:spPr>
        <a:xfrm>
          <a:off x="286610" y="2784669"/>
          <a:ext cx="4012544" cy="413280"/>
        </a:xfrm>
        <a:prstGeom prst="roundRect">
          <a:avLst/>
        </a:prstGeom>
        <a:solidFill>
          <a:schemeClr val="accent2">
            <a:hueOff val="20111243"/>
            <a:satOff val="-469"/>
            <a:lumOff val="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65" tIns="0" rIns="15166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Pneumatic and hydraulic Actuator (Multiturn):</a:t>
          </a:r>
        </a:p>
      </dsp:txBody>
      <dsp:txXfrm>
        <a:off x="306785" y="2804844"/>
        <a:ext cx="3972194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F79A2-814F-48A7-90ED-BDF0DAD48EAB}">
      <dsp:nvSpPr>
        <dsp:cNvPr id="0" name=""/>
        <dsp:cNvSpPr/>
      </dsp:nvSpPr>
      <dsp:spPr>
        <a:xfrm>
          <a:off x="0" y="2414"/>
          <a:ext cx="50950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A64E5-9AAF-4F21-8ABB-D6DC9DDC435B}">
      <dsp:nvSpPr>
        <dsp:cNvPr id="0" name=""/>
        <dsp:cNvSpPr/>
      </dsp:nvSpPr>
      <dsp:spPr>
        <a:xfrm>
          <a:off x="0" y="2414"/>
          <a:ext cx="5095075" cy="82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Moving valve precisely closer to appropriate setpoint or location</a:t>
          </a:r>
        </a:p>
      </dsp:txBody>
      <dsp:txXfrm>
        <a:off x="0" y="2414"/>
        <a:ext cx="5095075" cy="823365"/>
      </dsp:txXfrm>
    </dsp:sp>
    <dsp:sp modelId="{2CB57EF1-3BA9-478F-A168-22B8D5B800EA}">
      <dsp:nvSpPr>
        <dsp:cNvPr id="0" name=""/>
        <dsp:cNvSpPr/>
      </dsp:nvSpPr>
      <dsp:spPr>
        <a:xfrm>
          <a:off x="0" y="825779"/>
          <a:ext cx="50950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E8755-DF53-4D2F-9975-5D2700F4E3F7}">
      <dsp:nvSpPr>
        <dsp:cNvPr id="0" name=""/>
        <dsp:cNvSpPr/>
      </dsp:nvSpPr>
      <dsp:spPr>
        <a:xfrm>
          <a:off x="0" y="825779"/>
          <a:ext cx="5095075" cy="82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Holding the valve to given position</a:t>
          </a:r>
        </a:p>
      </dsp:txBody>
      <dsp:txXfrm>
        <a:off x="0" y="825779"/>
        <a:ext cx="5095075" cy="823365"/>
      </dsp:txXfrm>
    </dsp:sp>
    <dsp:sp modelId="{CEC7EDA0-D56A-4185-B6E4-97F40C50C067}">
      <dsp:nvSpPr>
        <dsp:cNvPr id="0" name=""/>
        <dsp:cNvSpPr/>
      </dsp:nvSpPr>
      <dsp:spPr>
        <a:xfrm>
          <a:off x="0" y="1649145"/>
          <a:ext cx="50950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34A57-7FAF-4764-8553-639C62B684CC}">
      <dsp:nvSpPr>
        <dsp:cNvPr id="0" name=""/>
        <dsp:cNvSpPr/>
      </dsp:nvSpPr>
      <dsp:spPr>
        <a:xfrm>
          <a:off x="0" y="1649145"/>
          <a:ext cx="5095075" cy="82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i="0" kern="1200"/>
            <a:t>Seating the valve with enough torque to meet desired shutoff specifications</a:t>
          </a:r>
          <a:endParaRPr lang="en-US" sz="2300" kern="1200"/>
        </a:p>
      </dsp:txBody>
      <dsp:txXfrm>
        <a:off x="0" y="1649145"/>
        <a:ext cx="5095075" cy="823365"/>
      </dsp:txXfrm>
    </dsp:sp>
    <dsp:sp modelId="{1381617D-B3BF-4E35-A4F4-230282B6402C}">
      <dsp:nvSpPr>
        <dsp:cNvPr id="0" name=""/>
        <dsp:cNvSpPr/>
      </dsp:nvSpPr>
      <dsp:spPr>
        <a:xfrm>
          <a:off x="0" y="2472510"/>
          <a:ext cx="50950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8387F-E7EE-478E-A706-E8C94D487FAD}">
      <dsp:nvSpPr>
        <dsp:cNvPr id="0" name=""/>
        <dsp:cNvSpPr/>
      </dsp:nvSpPr>
      <dsp:spPr>
        <a:xfrm>
          <a:off x="0" y="2472510"/>
          <a:ext cx="5095075" cy="82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i="0" kern="1200"/>
            <a:t>Having a failure mode</a:t>
          </a:r>
          <a:endParaRPr lang="en-US" sz="2300" kern="1200"/>
        </a:p>
      </dsp:txBody>
      <dsp:txXfrm>
        <a:off x="0" y="2472510"/>
        <a:ext cx="5095075" cy="823365"/>
      </dsp:txXfrm>
    </dsp:sp>
    <dsp:sp modelId="{734F0FFD-D5A0-4B12-A2DB-985EBD5D513A}">
      <dsp:nvSpPr>
        <dsp:cNvPr id="0" name=""/>
        <dsp:cNvSpPr/>
      </dsp:nvSpPr>
      <dsp:spPr>
        <a:xfrm>
          <a:off x="0" y="3295875"/>
          <a:ext cx="50950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C9B19-1C39-4A3D-9E60-4E9535220013}">
      <dsp:nvSpPr>
        <dsp:cNvPr id="0" name=""/>
        <dsp:cNvSpPr/>
      </dsp:nvSpPr>
      <dsp:spPr>
        <a:xfrm>
          <a:off x="0" y="3295875"/>
          <a:ext cx="5095075" cy="82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i="0" kern="1200"/>
            <a:t>Providing the right operating speed</a:t>
          </a:r>
          <a:endParaRPr lang="en-US" sz="2300" kern="1200"/>
        </a:p>
      </dsp:txBody>
      <dsp:txXfrm>
        <a:off x="0" y="3295875"/>
        <a:ext cx="5095075" cy="823365"/>
      </dsp:txXfrm>
    </dsp:sp>
    <dsp:sp modelId="{C5360534-577D-45D8-A005-CFFEC544EDFA}">
      <dsp:nvSpPr>
        <dsp:cNvPr id="0" name=""/>
        <dsp:cNvSpPr/>
      </dsp:nvSpPr>
      <dsp:spPr>
        <a:xfrm>
          <a:off x="0" y="4119241"/>
          <a:ext cx="50950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DD767-5ABF-4586-ADC9-9C3D29EFF901}">
      <dsp:nvSpPr>
        <dsp:cNvPr id="0" name=""/>
        <dsp:cNvSpPr/>
      </dsp:nvSpPr>
      <dsp:spPr>
        <a:xfrm>
          <a:off x="0" y="4119241"/>
          <a:ext cx="5095075" cy="82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Power / Pressure Requirements</a:t>
          </a:r>
          <a:endParaRPr lang="en-US" sz="2300" kern="1200"/>
        </a:p>
      </dsp:txBody>
      <dsp:txXfrm>
        <a:off x="0" y="4119241"/>
        <a:ext cx="5095075" cy="8233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5AB42-9435-45E4-944E-8E6E04D8E24F}">
      <dsp:nvSpPr>
        <dsp:cNvPr id="0" name=""/>
        <dsp:cNvSpPr/>
      </dsp:nvSpPr>
      <dsp:spPr>
        <a:xfrm>
          <a:off x="5616" y="714265"/>
          <a:ext cx="1383952" cy="16607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04" tIns="0" rIns="136704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Compatibility</a:t>
          </a:r>
        </a:p>
      </dsp:txBody>
      <dsp:txXfrm>
        <a:off x="5616" y="1378563"/>
        <a:ext cx="1383952" cy="996445"/>
      </dsp:txXfrm>
    </dsp:sp>
    <dsp:sp modelId="{870FDD41-FF9B-46A2-A160-8BAD001D19E4}">
      <dsp:nvSpPr>
        <dsp:cNvPr id="0" name=""/>
        <dsp:cNvSpPr/>
      </dsp:nvSpPr>
      <dsp:spPr>
        <a:xfrm>
          <a:off x="5616" y="714265"/>
          <a:ext cx="1383952" cy="6642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04" tIns="165100" rIns="13670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616" y="714265"/>
        <a:ext cx="1383952" cy="664297"/>
      </dsp:txXfrm>
    </dsp:sp>
    <dsp:sp modelId="{ED90579B-8EEA-4DCA-8932-4028B9BADDEB}">
      <dsp:nvSpPr>
        <dsp:cNvPr id="0" name=""/>
        <dsp:cNvSpPr/>
      </dsp:nvSpPr>
      <dsp:spPr>
        <a:xfrm>
          <a:off x="1500285" y="714265"/>
          <a:ext cx="1383952" cy="16607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04" tIns="0" rIns="136704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Temperature Range</a:t>
          </a:r>
        </a:p>
      </dsp:txBody>
      <dsp:txXfrm>
        <a:off x="1500285" y="1378563"/>
        <a:ext cx="1383952" cy="996445"/>
      </dsp:txXfrm>
    </dsp:sp>
    <dsp:sp modelId="{B1B2AEA5-6D51-4347-BED3-AF0AB8BF7B17}">
      <dsp:nvSpPr>
        <dsp:cNvPr id="0" name=""/>
        <dsp:cNvSpPr/>
      </dsp:nvSpPr>
      <dsp:spPr>
        <a:xfrm>
          <a:off x="1500285" y="714265"/>
          <a:ext cx="1383952" cy="6642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04" tIns="165100" rIns="13670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500285" y="714265"/>
        <a:ext cx="1383952" cy="664297"/>
      </dsp:txXfrm>
    </dsp:sp>
    <dsp:sp modelId="{A5CBB247-47FD-4721-999F-E875360678B4}">
      <dsp:nvSpPr>
        <dsp:cNvPr id="0" name=""/>
        <dsp:cNvSpPr/>
      </dsp:nvSpPr>
      <dsp:spPr>
        <a:xfrm>
          <a:off x="2994954" y="714265"/>
          <a:ext cx="1383952" cy="16607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04" tIns="0" rIns="136704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Area to work with</a:t>
          </a:r>
        </a:p>
      </dsp:txBody>
      <dsp:txXfrm>
        <a:off x="2994954" y="1378563"/>
        <a:ext cx="1383952" cy="996445"/>
      </dsp:txXfrm>
    </dsp:sp>
    <dsp:sp modelId="{E49DB87A-9734-4D10-8B74-8A647D092BE1}">
      <dsp:nvSpPr>
        <dsp:cNvPr id="0" name=""/>
        <dsp:cNvSpPr/>
      </dsp:nvSpPr>
      <dsp:spPr>
        <a:xfrm>
          <a:off x="2994954" y="714265"/>
          <a:ext cx="1383952" cy="6642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04" tIns="165100" rIns="13670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2994954" y="714265"/>
        <a:ext cx="1383952" cy="664297"/>
      </dsp:txXfrm>
    </dsp:sp>
    <dsp:sp modelId="{BA406EF6-F94B-479B-9291-F9191963A8D5}">
      <dsp:nvSpPr>
        <dsp:cNvPr id="0" name=""/>
        <dsp:cNvSpPr/>
      </dsp:nvSpPr>
      <dsp:spPr>
        <a:xfrm>
          <a:off x="4489623" y="714265"/>
          <a:ext cx="1383952" cy="16607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04" tIns="0" rIns="136704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Space available</a:t>
          </a:r>
        </a:p>
      </dsp:txBody>
      <dsp:txXfrm>
        <a:off x="4489623" y="1378563"/>
        <a:ext cx="1383952" cy="996445"/>
      </dsp:txXfrm>
    </dsp:sp>
    <dsp:sp modelId="{83E274C7-0915-4453-8F04-53AA4DC9AF32}">
      <dsp:nvSpPr>
        <dsp:cNvPr id="0" name=""/>
        <dsp:cNvSpPr/>
      </dsp:nvSpPr>
      <dsp:spPr>
        <a:xfrm>
          <a:off x="4489623" y="714265"/>
          <a:ext cx="1383952" cy="6642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04" tIns="165100" rIns="13670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489623" y="714265"/>
        <a:ext cx="1383952" cy="664297"/>
      </dsp:txXfrm>
    </dsp:sp>
    <dsp:sp modelId="{C650E44F-0B8F-47E9-B072-3AA8A0CE69BB}">
      <dsp:nvSpPr>
        <dsp:cNvPr id="0" name=""/>
        <dsp:cNvSpPr/>
      </dsp:nvSpPr>
      <dsp:spPr>
        <a:xfrm>
          <a:off x="5984292" y="714265"/>
          <a:ext cx="1383952" cy="16607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04" tIns="0" rIns="136704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Application to work with</a:t>
          </a:r>
        </a:p>
      </dsp:txBody>
      <dsp:txXfrm>
        <a:off x="5984292" y="1378563"/>
        <a:ext cx="1383952" cy="996445"/>
      </dsp:txXfrm>
    </dsp:sp>
    <dsp:sp modelId="{D35BA9DF-81F7-4598-95A8-82583E161942}">
      <dsp:nvSpPr>
        <dsp:cNvPr id="0" name=""/>
        <dsp:cNvSpPr/>
      </dsp:nvSpPr>
      <dsp:spPr>
        <a:xfrm>
          <a:off x="5984292" y="714265"/>
          <a:ext cx="1383952" cy="6642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04" tIns="165100" rIns="13670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5984292" y="714265"/>
        <a:ext cx="1383952" cy="664297"/>
      </dsp:txXfrm>
    </dsp:sp>
    <dsp:sp modelId="{79BDAE3F-8A70-4399-BE52-1204937560EC}">
      <dsp:nvSpPr>
        <dsp:cNvPr id="0" name=""/>
        <dsp:cNvSpPr/>
      </dsp:nvSpPr>
      <dsp:spPr>
        <a:xfrm>
          <a:off x="7478961" y="714265"/>
          <a:ext cx="1383952" cy="16607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04" tIns="0" rIns="136704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Safety</a:t>
          </a:r>
        </a:p>
      </dsp:txBody>
      <dsp:txXfrm>
        <a:off x="7478961" y="1378563"/>
        <a:ext cx="1383952" cy="996445"/>
      </dsp:txXfrm>
    </dsp:sp>
    <dsp:sp modelId="{C9ECEDE3-EC64-4907-8C19-D4A28AF03B1F}">
      <dsp:nvSpPr>
        <dsp:cNvPr id="0" name=""/>
        <dsp:cNvSpPr/>
      </dsp:nvSpPr>
      <dsp:spPr>
        <a:xfrm>
          <a:off x="7478961" y="714265"/>
          <a:ext cx="1383952" cy="6642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04" tIns="165100" rIns="13670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06</a:t>
          </a:r>
        </a:p>
      </dsp:txBody>
      <dsp:txXfrm>
        <a:off x="7478961" y="714265"/>
        <a:ext cx="1383952" cy="664297"/>
      </dsp:txXfrm>
    </dsp:sp>
    <dsp:sp modelId="{CB0EBFBA-B8F3-418F-9328-A89E15578F52}">
      <dsp:nvSpPr>
        <dsp:cNvPr id="0" name=""/>
        <dsp:cNvSpPr/>
      </dsp:nvSpPr>
      <dsp:spPr>
        <a:xfrm>
          <a:off x="8973630" y="714265"/>
          <a:ext cx="1383952" cy="16607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04" tIns="0" rIns="136704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Budget</a:t>
          </a:r>
        </a:p>
      </dsp:txBody>
      <dsp:txXfrm>
        <a:off x="8973630" y="1378563"/>
        <a:ext cx="1383952" cy="996445"/>
      </dsp:txXfrm>
    </dsp:sp>
    <dsp:sp modelId="{22B397B8-4B46-4796-BA30-A8F81FC2F1B8}">
      <dsp:nvSpPr>
        <dsp:cNvPr id="0" name=""/>
        <dsp:cNvSpPr/>
      </dsp:nvSpPr>
      <dsp:spPr>
        <a:xfrm>
          <a:off x="8973630" y="714265"/>
          <a:ext cx="1383952" cy="6642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04" tIns="165100" rIns="13670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8973630" y="714265"/>
        <a:ext cx="1383952" cy="664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9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8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3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6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5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1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15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sed machine parts">
            <a:extLst>
              <a:ext uri="{FF2B5EF4-FFF2-40B4-BE49-F238E27FC236}">
                <a16:creationId xmlns:a16="http://schemas.microsoft.com/office/drawing/2014/main" id="{0C47D2AD-D887-4DB8-BFB5-61A036DB1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71" b="696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01CEC-45FE-411D-BCDB-7EE14E48D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4892948" cy="342786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WHICH ACTUATOR IS BEST FOR CONTROL VALVE?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26CA-AB74-4ECB-88EA-024B0A319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90" y="5253051"/>
            <a:ext cx="4892948" cy="812923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Process instrumentation</a:t>
            </a:r>
          </a:p>
          <a:p>
            <a:r>
              <a:rPr lang="en-US" dirty="0">
                <a:solidFill>
                  <a:srgbClr val="FFFFFF"/>
                </a:solidFill>
              </a:rPr>
              <a:t>Group no. 2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74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94CA6-F27F-4568-8FB4-5E4D97E1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1"/>
            <a:ext cx="4876801" cy="1466490"/>
          </a:xfrm>
        </p:spPr>
        <p:txBody>
          <a:bodyPr anchor="t"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BA93966D-B88E-416D-AE64-7E9C71BE9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8415" y="2610928"/>
            <a:ext cx="2519280" cy="2519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5114-AD4A-4485-AA7C-57FDAF23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960120"/>
            <a:ext cx="4796346" cy="4335780"/>
          </a:xfrm>
        </p:spPr>
        <p:txBody>
          <a:bodyPr>
            <a:normAutofit/>
          </a:bodyPr>
          <a:lstStyle/>
          <a:p>
            <a:r>
              <a:rPr lang="en-US" dirty="0"/>
              <a:t>Electric Actuators</a:t>
            </a:r>
          </a:p>
          <a:p>
            <a:pPr lvl="1"/>
            <a:r>
              <a:rPr lang="en-US" dirty="0"/>
              <a:t>High accuracy and precision</a:t>
            </a:r>
          </a:p>
          <a:p>
            <a:pPr lvl="1"/>
            <a:r>
              <a:rPr lang="en-US" dirty="0"/>
              <a:t>No external affecting factor</a:t>
            </a:r>
          </a:p>
          <a:p>
            <a:pPr lvl="1"/>
            <a:r>
              <a:rPr lang="en-US" dirty="0"/>
              <a:t>Less space</a:t>
            </a:r>
          </a:p>
          <a:p>
            <a:pPr lvl="1"/>
            <a:r>
              <a:rPr lang="en-US" dirty="0"/>
              <a:t>Easy operation and feedback</a:t>
            </a:r>
          </a:p>
          <a:p>
            <a:pPr lvl="1"/>
            <a:r>
              <a:rPr lang="en-US" dirty="0"/>
              <a:t>Gives specific and controllable output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7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96AB-67A9-45C4-84D1-BB7BE889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A444E-12BA-4CB0-9976-71C57AFC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aseline="30000" dirty="0"/>
              <a:t>[1]</a:t>
            </a:r>
            <a:r>
              <a:rPr lang="en-IN" dirty="0"/>
              <a:t>https://www.mpofcinci.com/blog/how-to-select-a-valve-actuator/</a:t>
            </a:r>
          </a:p>
          <a:p>
            <a:r>
              <a:rPr lang="en-IN" baseline="30000" dirty="0"/>
              <a:t>[2]</a:t>
            </a:r>
            <a:r>
              <a:rPr lang="en-IN" dirty="0"/>
              <a:t>https://en.wikipedia.org/wiki/Control_valve</a:t>
            </a:r>
          </a:p>
          <a:p>
            <a:r>
              <a:rPr lang="en-IN" baseline="30000" dirty="0"/>
              <a:t>[3]</a:t>
            </a:r>
            <a:r>
              <a:rPr lang="en-IN" dirty="0"/>
              <a:t>http://www.flowone.co.kr/community/types-of-valves-multi-turn-valve-quarter-turn-valve/</a:t>
            </a:r>
          </a:p>
          <a:p>
            <a:r>
              <a:rPr lang="en-IN" baseline="30000" dirty="0"/>
              <a:t>[4]</a:t>
            </a:r>
            <a:r>
              <a:rPr lang="en-IN" dirty="0"/>
              <a:t>https://www.indelac.com/blog/bid/327474/how-to-select-an-actuator-part-1-pneumatic-vs-electric</a:t>
            </a:r>
          </a:p>
        </p:txBody>
      </p:sp>
    </p:spTree>
    <p:extLst>
      <p:ext uri="{BB962C8B-B14F-4D97-AF65-F5344CB8AC3E}">
        <p14:creationId xmlns:p14="http://schemas.microsoft.com/office/powerpoint/2010/main" val="311130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00EF1-203C-4316-9793-8500C1CB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038" y="1371600"/>
            <a:ext cx="3924562" cy="1314443"/>
          </a:xfrm>
        </p:spPr>
        <p:txBody>
          <a:bodyPr>
            <a:normAutofit/>
          </a:bodyPr>
          <a:lstStyle/>
          <a:p>
            <a:r>
              <a:rPr lang="en-US" dirty="0"/>
              <a:t>Thank You	</a:t>
            </a:r>
            <a:endParaRPr lang="en-IN" dirty="0"/>
          </a:p>
        </p:txBody>
      </p:sp>
      <p:pic>
        <p:nvPicPr>
          <p:cNvPr id="18" name="Picture 4" descr="Calendar on table">
            <a:extLst>
              <a:ext uri="{FF2B5EF4-FFF2-40B4-BE49-F238E27FC236}">
                <a16:creationId xmlns:a16="http://schemas.microsoft.com/office/drawing/2014/main" id="{FF1AEB04-7B63-4AE0-9EC0-F90067DE4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2" r="35389" b="-1"/>
          <a:stretch/>
        </p:blipFill>
        <p:spPr>
          <a:xfrm>
            <a:off x="20" y="10"/>
            <a:ext cx="6512527" cy="6857990"/>
          </a:xfrm>
          <a:prstGeom prst="rect">
            <a:avLst/>
          </a:prstGeom>
        </p:spPr>
      </p:pic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3712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95EB-6407-49B1-A17D-8DA6EF2C9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037" y="2853369"/>
            <a:ext cx="3924562" cy="3088460"/>
          </a:xfrm>
        </p:spPr>
        <p:txBody>
          <a:bodyPr>
            <a:normAutofit/>
          </a:bodyPr>
          <a:lstStyle/>
          <a:p>
            <a:r>
              <a:rPr lang="en-US" dirty="0"/>
              <a:t>Presentation by</a:t>
            </a:r>
          </a:p>
          <a:p>
            <a:pPr lvl="1"/>
            <a:r>
              <a:rPr lang="en-US" dirty="0"/>
              <a:t>Aditya Rotithor (27)</a:t>
            </a:r>
          </a:p>
          <a:p>
            <a:pPr lvl="1"/>
            <a:r>
              <a:rPr lang="en-US" dirty="0"/>
              <a:t>Adarsh </a:t>
            </a:r>
            <a:r>
              <a:rPr lang="en-US" dirty="0" err="1"/>
              <a:t>Sapkal</a:t>
            </a:r>
            <a:r>
              <a:rPr lang="en-US" dirty="0"/>
              <a:t> (32)</a:t>
            </a:r>
          </a:p>
          <a:p>
            <a:pPr lvl="1"/>
            <a:r>
              <a:rPr lang="en-US" dirty="0" err="1"/>
              <a:t>Shaunak</a:t>
            </a:r>
            <a:r>
              <a:rPr lang="en-US" dirty="0"/>
              <a:t> Deshpande (39)</a:t>
            </a:r>
          </a:p>
          <a:p>
            <a:pPr lvl="1"/>
            <a:r>
              <a:rPr lang="en-US" dirty="0" err="1"/>
              <a:t>Shrawani</a:t>
            </a:r>
            <a:r>
              <a:rPr lang="en-US" dirty="0"/>
              <a:t> Shinde (46)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43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D61C0-D51B-4812-A426-99F6F1CD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495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US" dirty="0"/>
              <a:t>Agenda	</a:t>
            </a:r>
            <a:br>
              <a:rPr lang="en-US" dirty="0"/>
            </a:br>
            <a:endParaRPr lang="en-IN" dirty="0"/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1924F142-A3AE-4A51-A292-5C5A13BE1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580" y="643467"/>
            <a:ext cx="5571065" cy="557106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FCBD-AC3A-4C42-815F-FB09AD5F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495" y="2853369"/>
            <a:ext cx="4079988" cy="30884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Control Valve?</a:t>
            </a:r>
          </a:p>
          <a:p>
            <a:r>
              <a:rPr lang="en-US" dirty="0"/>
              <a:t>Types of Valve Operations</a:t>
            </a:r>
          </a:p>
          <a:p>
            <a:r>
              <a:rPr lang="en-US" dirty="0"/>
              <a:t>Types of Valve Actuators</a:t>
            </a:r>
          </a:p>
          <a:p>
            <a:r>
              <a:rPr lang="en-US" dirty="0"/>
              <a:t>Valve Actuator Functions</a:t>
            </a:r>
          </a:p>
          <a:p>
            <a:r>
              <a:rPr lang="en-US" dirty="0"/>
              <a:t>Considerations in choosing Valve</a:t>
            </a:r>
          </a:p>
          <a:p>
            <a:r>
              <a:rPr lang="en-US" dirty="0"/>
              <a:t>Observations</a:t>
            </a:r>
          </a:p>
          <a:p>
            <a:r>
              <a:rPr lang="en-US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32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79EBA-CF19-46A4-804F-A8345F3F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399"/>
            <a:ext cx="3543300" cy="4578624"/>
          </a:xfrm>
        </p:spPr>
        <p:txBody>
          <a:bodyPr anchor="b">
            <a:normAutofit/>
          </a:bodyPr>
          <a:lstStyle/>
          <a:p>
            <a:r>
              <a:rPr lang="en-US" dirty="0"/>
              <a:t>Control Valve</a:t>
            </a:r>
            <a:r>
              <a:rPr lang="en-US" baseline="30000" dirty="0"/>
              <a:t>[2]</a:t>
            </a:r>
            <a:endParaRPr lang="en-IN" baseline="300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FCCE35A-91E6-4057-9D9F-EB40FECBD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081048"/>
              </p:ext>
            </p:extLst>
          </p:nvPr>
        </p:nvGraphicFramePr>
        <p:xfrm>
          <a:off x="5545394" y="867226"/>
          <a:ext cx="5732206" cy="50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08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B0C2C-084F-46A5-BC4D-1C7AE731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4533900" cy="3211484"/>
          </a:xfrm>
        </p:spPr>
        <p:txBody>
          <a:bodyPr anchor="t">
            <a:normAutofit/>
          </a:bodyPr>
          <a:lstStyle/>
          <a:p>
            <a:r>
              <a:rPr lang="en-US" dirty="0"/>
              <a:t>TYPES OF VALVE OPERATIONS	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DDB4572-7095-4B4E-9B26-84A7A4AB8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891970"/>
              </p:ext>
            </p:extLst>
          </p:nvPr>
        </p:nvGraphicFramePr>
        <p:xfrm>
          <a:off x="6182524" y="996993"/>
          <a:ext cx="5095076" cy="4945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54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FED7A-7C93-4180-9BB4-CEBA70B9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399"/>
            <a:ext cx="3543300" cy="4578624"/>
          </a:xfrm>
        </p:spPr>
        <p:txBody>
          <a:bodyPr anchor="b">
            <a:normAutofit/>
          </a:bodyPr>
          <a:lstStyle/>
          <a:p>
            <a:r>
              <a:rPr lang="en-US" dirty="0"/>
              <a:t>TYPES OF VALVE ACTUATORS[1]</a:t>
            </a:r>
            <a:endParaRPr lang="en-IN" dirty="0"/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CFA077D-DF90-463F-A871-7F811A343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890156"/>
              </p:ext>
            </p:extLst>
          </p:nvPr>
        </p:nvGraphicFramePr>
        <p:xfrm>
          <a:off x="5545394" y="867226"/>
          <a:ext cx="5732206" cy="50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49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C0AB8-E678-49F9-A4ED-844AB167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5181600" cy="1314443"/>
          </a:xfrm>
        </p:spPr>
        <p:txBody>
          <a:bodyPr>
            <a:normAutofit/>
          </a:bodyPr>
          <a:lstStyle/>
          <a:p>
            <a:r>
              <a:rPr lang="en-US" dirty="0"/>
              <a:t>TYPES OF VALVE ACTUATORS [2]</a:t>
            </a:r>
            <a:endParaRPr lang="en-IN" dirty="0"/>
          </a:p>
        </p:txBody>
      </p:sp>
      <p:cxnSp>
        <p:nvCxnSpPr>
          <p:cNvPr id="1029" name="Straight Connector 136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DECB-CB3D-460E-9BD1-86CB0C185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679207" cy="343089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Electric Actuators:</a:t>
            </a:r>
          </a:p>
          <a:p>
            <a:pPr lvl="1"/>
            <a:r>
              <a:rPr lang="en-US" dirty="0"/>
              <a:t>Quick and precise operation</a:t>
            </a:r>
          </a:p>
          <a:p>
            <a:pPr lvl="1"/>
            <a:r>
              <a:rPr lang="en-US" dirty="0"/>
              <a:t>Require 1 or 3 phase electric supply</a:t>
            </a:r>
          </a:p>
          <a:p>
            <a:pPr lvl="1"/>
            <a:r>
              <a:rPr lang="en-US" dirty="0"/>
              <a:t>Valve driven by motor and gear assembly</a:t>
            </a:r>
          </a:p>
          <a:p>
            <a:pPr lvl="1"/>
            <a:r>
              <a:rPr lang="en-US" dirty="0"/>
              <a:t>Most reliable and used in industry</a:t>
            </a:r>
          </a:p>
          <a:p>
            <a:pPr lvl="1"/>
            <a:r>
              <a:rPr lang="en-US" dirty="0"/>
              <a:t>E.g., Motor</a:t>
            </a:r>
          </a:p>
          <a:p>
            <a:r>
              <a:rPr lang="en-US" dirty="0"/>
              <a:t>Manual Actuators:</a:t>
            </a:r>
          </a:p>
          <a:p>
            <a:pPr lvl="1"/>
            <a:r>
              <a:rPr lang="en-US" dirty="0"/>
              <a:t>Simplest form of actuators operated my human.</a:t>
            </a:r>
          </a:p>
          <a:p>
            <a:pPr lvl="1"/>
            <a:r>
              <a:rPr lang="en-US" dirty="0"/>
              <a:t>E.g., Lever, Switch, Wheel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pic>
        <p:nvPicPr>
          <p:cNvPr id="1026" name="Picture 2" descr="Valve Actuator Components">
            <a:extLst>
              <a:ext uri="{FF2B5EF4-FFF2-40B4-BE49-F238E27FC236}">
                <a16:creationId xmlns:a16="http://schemas.microsoft.com/office/drawing/2014/main" id="{EA8F8257-9EE3-42DF-A182-45D2B34EF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0" r="8109" b="-3"/>
          <a:stretch/>
        </p:blipFill>
        <p:spPr bwMode="auto">
          <a:xfrm>
            <a:off x="6524941" y="98075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68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E1154-6BA9-4FAA-81B9-5BAD013C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4533900" cy="3211484"/>
          </a:xfrm>
        </p:spPr>
        <p:txBody>
          <a:bodyPr anchor="t">
            <a:normAutofit/>
          </a:bodyPr>
          <a:lstStyle/>
          <a:p>
            <a:r>
              <a:rPr lang="en-US" dirty="0"/>
              <a:t>Important Valve Actuator Functions</a:t>
            </a:r>
            <a:r>
              <a:rPr lang="en-US" baseline="30000" dirty="0"/>
              <a:t>[1]</a:t>
            </a:r>
            <a:endParaRPr lang="en-IN" baseline="30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BBF989-A05C-4589-876D-C438921622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725341"/>
              </p:ext>
            </p:extLst>
          </p:nvPr>
        </p:nvGraphicFramePr>
        <p:xfrm>
          <a:off x="6182524" y="996993"/>
          <a:ext cx="5095076" cy="4945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82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AA92E-374E-4BED-914F-C813A8D0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</p:spPr>
        <p:txBody>
          <a:bodyPr>
            <a:normAutofit/>
          </a:bodyPr>
          <a:lstStyle/>
          <a:p>
            <a:r>
              <a:rPr lang="en-US" dirty="0"/>
              <a:t>Considerations in choosing a valve</a:t>
            </a:r>
            <a:r>
              <a:rPr lang="en-US" baseline="30000" dirty="0"/>
              <a:t>[1]</a:t>
            </a:r>
            <a:endParaRPr lang="en-IN" baseline="30000" dirty="0"/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189A181-8B4C-49D5-8285-3047B9256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748187"/>
              </p:ext>
            </p:extLst>
          </p:nvPr>
        </p:nvGraphicFramePr>
        <p:xfrm>
          <a:off x="914400" y="2852738"/>
          <a:ext cx="10363200" cy="308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38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EACC-A225-4532-9A8D-5357F938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Observation/Remarks</a:t>
            </a:r>
            <a:endParaRPr lang="en-IN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F5D22-D52E-4B58-A06F-ADB3AC13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10363200" cy="3081266"/>
          </a:xfrm>
        </p:spPr>
        <p:txBody>
          <a:bodyPr numCol="3"/>
          <a:lstStyle/>
          <a:p>
            <a:pPr marL="0" indent="0">
              <a:buNone/>
            </a:pPr>
            <a:r>
              <a:rPr lang="en-US" b="1" dirty="0"/>
              <a:t>Pneumatic Actuators</a:t>
            </a:r>
          </a:p>
          <a:p>
            <a:pPr marL="0" indent="0">
              <a:buNone/>
            </a:pPr>
            <a:r>
              <a:rPr lang="en-US" dirty="0"/>
              <a:t>Expensive</a:t>
            </a:r>
          </a:p>
          <a:p>
            <a:pPr marL="0" indent="0">
              <a:buNone/>
            </a:pPr>
            <a:r>
              <a:rPr lang="en-US" dirty="0"/>
              <a:t>Stored at Clean dust free place</a:t>
            </a:r>
          </a:p>
          <a:p>
            <a:pPr marL="0" indent="0">
              <a:buNone/>
            </a:pPr>
            <a:r>
              <a:rPr lang="en-US" dirty="0"/>
              <a:t>Require Compressor to store and fill air</a:t>
            </a:r>
          </a:p>
          <a:p>
            <a:pPr marL="0" indent="0">
              <a:buNone/>
            </a:pPr>
            <a:r>
              <a:rPr lang="en-US" b="1" dirty="0"/>
              <a:t>Hydraulic Actuators</a:t>
            </a:r>
          </a:p>
          <a:p>
            <a:pPr marL="0" indent="0">
              <a:buNone/>
            </a:pPr>
            <a:r>
              <a:rPr lang="en-US" dirty="0"/>
              <a:t>Expensive</a:t>
            </a:r>
          </a:p>
          <a:p>
            <a:pPr marL="0" indent="0">
              <a:buNone/>
            </a:pPr>
            <a:r>
              <a:rPr lang="en-US" dirty="0"/>
              <a:t>Oil Leakage</a:t>
            </a:r>
          </a:p>
          <a:p>
            <a:pPr marL="0" indent="0">
              <a:buNone/>
            </a:pPr>
            <a:r>
              <a:rPr lang="en-US" dirty="0"/>
              <a:t>Heavy Applications</a:t>
            </a:r>
          </a:p>
          <a:p>
            <a:pPr marL="0" indent="0">
              <a:buNone/>
            </a:pPr>
            <a:r>
              <a:rPr lang="en-US" dirty="0"/>
              <a:t>Storage and refilling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Electric Actuators</a:t>
            </a:r>
          </a:p>
          <a:p>
            <a:pPr marL="0" indent="0">
              <a:buNone/>
            </a:pPr>
            <a:r>
              <a:rPr lang="en-US" dirty="0"/>
              <a:t>Less expensive</a:t>
            </a:r>
          </a:p>
          <a:p>
            <a:pPr marL="0" indent="0">
              <a:buNone/>
            </a:pPr>
            <a:r>
              <a:rPr lang="en-US" dirty="0"/>
              <a:t>Uninterrupted Power Supply</a:t>
            </a:r>
          </a:p>
          <a:p>
            <a:pPr marL="0" indent="0">
              <a:buNone/>
            </a:pPr>
            <a:r>
              <a:rPr lang="en-US" dirty="0"/>
              <a:t>Maintenance </a:t>
            </a:r>
          </a:p>
          <a:p>
            <a:pPr marL="0" indent="0">
              <a:buNone/>
            </a:pPr>
            <a:r>
              <a:rPr lang="en-US" dirty="0"/>
              <a:t>High Accuracy and precision</a:t>
            </a:r>
          </a:p>
        </p:txBody>
      </p:sp>
    </p:spTree>
    <p:extLst>
      <p:ext uri="{BB962C8B-B14F-4D97-AF65-F5344CB8AC3E}">
        <p14:creationId xmlns:p14="http://schemas.microsoft.com/office/powerpoint/2010/main" val="98218288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LeftStep">
      <a:dk1>
        <a:srgbClr val="000000"/>
      </a:dk1>
      <a:lt1>
        <a:srgbClr val="FFFFFF"/>
      </a:lt1>
      <a:dk2>
        <a:srgbClr val="1B2430"/>
      </a:dk2>
      <a:lt2>
        <a:srgbClr val="F0F1F3"/>
      </a:lt2>
      <a:accent1>
        <a:srgbClr val="C09D42"/>
      </a:accent1>
      <a:accent2>
        <a:srgbClr val="B95C34"/>
      </a:accent2>
      <a:accent3>
        <a:srgbClr val="CA4554"/>
      </a:accent3>
      <a:accent4>
        <a:srgbClr val="B9347A"/>
      </a:accent4>
      <a:accent5>
        <a:srgbClr val="CA45C3"/>
      </a:accent5>
      <a:accent6>
        <a:srgbClr val="8934B9"/>
      </a:accent6>
      <a:hlink>
        <a:srgbClr val="4769C1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487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Grandview Display</vt:lpstr>
      <vt:lpstr>DashVTI</vt:lpstr>
      <vt:lpstr>WHICH ACTUATOR IS BEST FOR CONTROL VALVE?</vt:lpstr>
      <vt:lpstr>Agenda  </vt:lpstr>
      <vt:lpstr>Control Valve[2]</vt:lpstr>
      <vt:lpstr>TYPES OF VALVE OPERATIONS </vt:lpstr>
      <vt:lpstr>TYPES OF VALVE ACTUATORS[1]</vt:lpstr>
      <vt:lpstr>TYPES OF VALVE ACTUATORS [2]</vt:lpstr>
      <vt:lpstr>Important Valve Actuator Functions[1]</vt:lpstr>
      <vt:lpstr>Considerations in choosing a valve[1]</vt:lpstr>
      <vt:lpstr>Observation/Remarks</vt:lpstr>
      <vt:lpstr>Conclusion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actuator is best for control valve?</dc:title>
  <dc:creator>Aditya Rotithor</dc:creator>
  <cp:lastModifiedBy>Aditya Rotithor</cp:lastModifiedBy>
  <cp:revision>1</cp:revision>
  <dcterms:created xsi:type="dcterms:W3CDTF">2021-11-08T11:34:49Z</dcterms:created>
  <dcterms:modified xsi:type="dcterms:W3CDTF">2021-11-10T06:08:46Z</dcterms:modified>
</cp:coreProperties>
</file>