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1" r:id="rId3"/>
    <p:sldId id="266" r:id="rId4"/>
    <p:sldId id="302" r:id="rId5"/>
    <p:sldId id="303" r:id="rId6"/>
    <p:sldId id="304" r:id="rId7"/>
    <p:sldId id="305" r:id="rId8"/>
    <p:sldId id="307" r:id="rId9"/>
    <p:sldId id="316" r:id="rId10"/>
    <p:sldId id="308" r:id="rId11"/>
    <p:sldId id="309" r:id="rId12"/>
    <p:sldId id="310" r:id="rId13"/>
    <p:sldId id="273" r:id="rId14"/>
    <p:sldId id="311" r:id="rId15"/>
    <p:sldId id="315" r:id="rId16"/>
    <p:sldId id="312" r:id="rId17"/>
    <p:sldId id="313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575F5-A8B2-4E4D-AF9A-E52D1DD3D723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2D7B085-4F1A-4C20-AF2C-2989A845C6DB}">
      <dgm:prSet/>
      <dgm:spPr/>
      <dgm:t>
        <a:bodyPr/>
        <a:lstStyle/>
        <a:p>
          <a:r>
            <a:rPr lang="en-US"/>
            <a:t>Allen bradley</a:t>
          </a:r>
        </a:p>
      </dgm:t>
    </dgm:pt>
    <dgm:pt modelId="{91AD89F3-9E40-468F-A4E3-694A4E1A5206}" type="parTrans" cxnId="{3186D65A-8FC6-4DB7-9A2D-337C596BCAFD}">
      <dgm:prSet/>
      <dgm:spPr/>
      <dgm:t>
        <a:bodyPr/>
        <a:lstStyle/>
        <a:p>
          <a:endParaRPr lang="en-US"/>
        </a:p>
      </dgm:t>
    </dgm:pt>
    <dgm:pt modelId="{6B16B7E1-BE50-476D-A375-7D715B5DB931}" type="sibTrans" cxnId="{3186D65A-8FC6-4DB7-9A2D-337C596BCAFD}">
      <dgm:prSet/>
      <dgm:spPr/>
      <dgm:t>
        <a:bodyPr/>
        <a:lstStyle/>
        <a:p>
          <a:endParaRPr lang="en-US"/>
        </a:p>
      </dgm:t>
    </dgm:pt>
    <dgm:pt modelId="{03554099-76E4-4155-BA0F-BA1CC823330C}">
      <dgm:prSet/>
      <dgm:spPr/>
      <dgm:t>
        <a:bodyPr/>
        <a:lstStyle/>
        <a:p>
          <a:r>
            <a:rPr lang="en-US"/>
            <a:t>Siemens</a:t>
          </a:r>
        </a:p>
      </dgm:t>
    </dgm:pt>
    <dgm:pt modelId="{8F3C2F93-75DF-40F7-A4DA-7AB669C3325B}" type="parTrans" cxnId="{E369D873-8952-4FFD-A8F8-7BF91A95AD90}">
      <dgm:prSet/>
      <dgm:spPr/>
      <dgm:t>
        <a:bodyPr/>
        <a:lstStyle/>
        <a:p>
          <a:endParaRPr lang="en-US"/>
        </a:p>
      </dgm:t>
    </dgm:pt>
    <dgm:pt modelId="{DCBCE99E-3D5E-43A7-A4AA-B6038DDEE570}" type="sibTrans" cxnId="{E369D873-8952-4FFD-A8F8-7BF91A95AD90}">
      <dgm:prSet/>
      <dgm:spPr/>
      <dgm:t>
        <a:bodyPr/>
        <a:lstStyle/>
        <a:p>
          <a:endParaRPr lang="en-US"/>
        </a:p>
      </dgm:t>
    </dgm:pt>
    <dgm:pt modelId="{8CF475E8-C99B-413F-ABD7-29D269D72C36}">
      <dgm:prSet/>
      <dgm:spPr/>
      <dgm:t>
        <a:bodyPr/>
        <a:lstStyle/>
        <a:p>
          <a:r>
            <a:rPr lang="en-US"/>
            <a:t>DELTA</a:t>
          </a:r>
        </a:p>
      </dgm:t>
    </dgm:pt>
    <dgm:pt modelId="{69744F10-7DEB-4F89-94E5-6E047F8A5744}" type="parTrans" cxnId="{97742EE1-F8F7-4995-AAE7-23DB757EE8F3}">
      <dgm:prSet/>
      <dgm:spPr/>
      <dgm:t>
        <a:bodyPr/>
        <a:lstStyle/>
        <a:p>
          <a:endParaRPr lang="en-US"/>
        </a:p>
      </dgm:t>
    </dgm:pt>
    <dgm:pt modelId="{C697D688-9DC1-456D-A5FC-84282C0C3C2A}" type="sibTrans" cxnId="{97742EE1-F8F7-4995-AAE7-23DB757EE8F3}">
      <dgm:prSet/>
      <dgm:spPr/>
      <dgm:t>
        <a:bodyPr/>
        <a:lstStyle/>
        <a:p>
          <a:endParaRPr lang="en-US"/>
        </a:p>
      </dgm:t>
    </dgm:pt>
    <dgm:pt modelId="{30B83A31-2E67-41E9-A82C-69DBB78A6714}">
      <dgm:prSet/>
      <dgm:spPr/>
      <dgm:t>
        <a:bodyPr/>
        <a:lstStyle/>
        <a:p>
          <a:r>
            <a:rPr lang="en-US"/>
            <a:t>Mitsubishi</a:t>
          </a:r>
        </a:p>
      </dgm:t>
    </dgm:pt>
    <dgm:pt modelId="{8A912F6A-BD31-468F-9EA3-04D51A200E31}" type="parTrans" cxnId="{38AFF6D7-0784-4B0B-AF2D-F07EB602C971}">
      <dgm:prSet/>
      <dgm:spPr/>
      <dgm:t>
        <a:bodyPr/>
        <a:lstStyle/>
        <a:p>
          <a:endParaRPr lang="en-US"/>
        </a:p>
      </dgm:t>
    </dgm:pt>
    <dgm:pt modelId="{64C16095-DD50-4AE9-BB23-395022254DD5}" type="sibTrans" cxnId="{38AFF6D7-0784-4B0B-AF2D-F07EB602C971}">
      <dgm:prSet/>
      <dgm:spPr/>
      <dgm:t>
        <a:bodyPr/>
        <a:lstStyle/>
        <a:p>
          <a:endParaRPr lang="en-US"/>
        </a:p>
      </dgm:t>
    </dgm:pt>
    <dgm:pt modelId="{6210686F-2F86-4F92-8860-29310DC2054D}">
      <dgm:prSet/>
      <dgm:spPr/>
      <dgm:t>
        <a:bodyPr/>
        <a:lstStyle/>
        <a:p>
          <a:r>
            <a:rPr lang="en-IN"/>
            <a:t>Omoron</a:t>
          </a:r>
          <a:endParaRPr lang="en-US"/>
        </a:p>
      </dgm:t>
    </dgm:pt>
    <dgm:pt modelId="{A340C2A4-0762-4E28-BDFF-200390B963E1}" type="parTrans" cxnId="{E733077D-758A-4303-BF2C-6CB208009272}">
      <dgm:prSet/>
      <dgm:spPr/>
      <dgm:t>
        <a:bodyPr/>
        <a:lstStyle/>
        <a:p>
          <a:endParaRPr lang="en-US"/>
        </a:p>
      </dgm:t>
    </dgm:pt>
    <dgm:pt modelId="{33F9928E-F926-47E5-8332-34E5C28D22D7}" type="sibTrans" cxnId="{E733077D-758A-4303-BF2C-6CB208009272}">
      <dgm:prSet/>
      <dgm:spPr/>
      <dgm:t>
        <a:bodyPr/>
        <a:lstStyle/>
        <a:p>
          <a:endParaRPr lang="en-US"/>
        </a:p>
      </dgm:t>
    </dgm:pt>
    <dgm:pt modelId="{C5DFE48A-303F-42E4-A609-06223BDDCED0}">
      <dgm:prSet/>
      <dgm:spPr/>
      <dgm:t>
        <a:bodyPr/>
        <a:lstStyle/>
        <a:p>
          <a:r>
            <a:rPr lang="en-IN"/>
            <a:t>Keyence</a:t>
          </a:r>
          <a:endParaRPr lang="en-US"/>
        </a:p>
      </dgm:t>
    </dgm:pt>
    <dgm:pt modelId="{6BC18890-9102-432B-9FAC-B9FE301F5122}" type="parTrans" cxnId="{34158DC4-14B1-4CE8-8B22-DC8C6D31B013}">
      <dgm:prSet/>
      <dgm:spPr/>
      <dgm:t>
        <a:bodyPr/>
        <a:lstStyle/>
        <a:p>
          <a:endParaRPr lang="en-US"/>
        </a:p>
      </dgm:t>
    </dgm:pt>
    <dgm:pt modelId="{20AD3BC3-DC4B-4514-BE2E-44B01974B25B}" type="sibTrans" cxnId="{34158DC4-14B1-4CE8-8B22-DC8C6D31B013}">
      <dgm:prSet/>
      <dgm:spPr/>
      <dgm:t>
        <a:bodyPr/>
        <a:lstStyle/>
        <a:p>
          <a:endParaRPr lang="en-US"/>
        </a:p>
      </dgm:t>
    </dgm:pt>
    <dgm:pt modelId="{63CCE6D0-3F6A-4A5E-9358-DFA4557DF1EE}" type="pres">
      <dgm:prSet presAssocID="{A65575F5-A8B2-4E4D-AF9A-E52D1DD3D723}" presName="Name0" presStyleCnt="0">
        <dgm:presLayoutVars>
          <dgm:dir/>
          <dgm:animLvl val="lvl"/>
          <dgm:resizeHandles val="exact"/>
        </dgm:presLayoutVars>
      </dgm:prSet>
      <dgm:spPr/>
    </dgm:pt>
    <dgm:pt modelId="{78938A41-7E06-4F37-A641-A43B664032F7}" type="pres">
      <dgm:prSet presAssocID="{C2D7B085-4F1A-4C20-AF2C-2989A845C6DB}" presName="linNode" presStyleCnt="0"/>
      <dgm:spPr/>
    </dgm:pt>
    <dgm:pt modelId="{B47B8AEB-B987-4626-ABFB-C16F159A8871}" type="pres">
      <dgm:prSet presAssocID="{C2D7B085-4F1A-4C20-AF2C-2989A845C6D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3E4337E-CC53-4B22-A00E-1EF090AD09F1}" type="pres">
      <dgm:prSet presAssocID="{6B16B7E1-BE50-476D-A375-7D715B5DB931}" presName="sp" presStyleCnt="0"/>
      <dgm:spPr/>
    </dgm:pt>
    <dgm:pt modelId="{C0EC388D-3147-4EDE-984B-42293EC83416}" type="pres">
      <dgm:prSet presAssocID="{03554099-76E4-4155-BA0F-BA1CC823330C}" presName="linNode" presStyleCnt="0"/>
      <dgm:spPr/>
    </dgm:pt>
    <dgm:pt modelId="{31BC52CB-E138-4DFC-9CBD-9EE9206A846B}" type="pres">
      <dgm:prSet presAssocID="{03554099-76E4-4155-BA0F-BA1CC823330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D5CBFA7-8249-46D7-ADB8-08E5A0C6135C}" type="pres">
      <dgm:prSet presAssocID="{DCBCE99E-3D5E-43A7-A4AA-B6038DDEE570}" presName="sp" presStyleCnt="0"/>
      <dgm:spPr/>
    </dgm:pt>
    <dgm:pt modelId="{495F1853-A016-450E-845F-D7E7C3B321EA}" type="pres">
      <dgm:prSet presAssocID="{8CF475E8-C99B-413F-ABD7-29D269D72C36}" presName="linNode" presStyleCnt="0"/>
      <dgm:spPr/>
    </dgm:pt>
    <dgm:pt modelId="{7F897291-ED03-4A88-8AC0-75EE7FF6A390}" type="pres">
      <dgm:prSet presAssocID="{8CF475E8-C99B-413F-ABD7-29D269D72C36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B063E30C-6D62-412A-8D05-2947BE391420}" type="pres">
      <dgm:prSet presAssocID="{C697D688-9DC1-456D-A5FC-84282C0C3C2A}" presName="sp" presStyleCnt="0"/>
      <dgm:spPr/>
    </dgm:pt>
    <dgm:pt modelId="{49DD5ADA-54FF-4032-AC11-468F2B773CA9}" type="pres">
      <dgm:prSet presAssocID="{30B83A31-2E67-41E9-A82C-69DBB78A6714}" presName="linNode" presStyleCnt="0"/>
      <dgm:spPr/>
    </dgm:pt>
    <dgm:pt modelId="{B1D9A124-EAD2-4B08-B71D-A547ED680C1F}" type="pres">
      <dgm:prSet presAssocID="{30B83A31-2E67-41E9-A82C-69DBB78A6714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EF35853-2EB4-46A7-A837-171E85940444}" type="pres">
      <dgm:prSet presAssocID="{64C16095-DD50-4AE9-BB23-395022254DD5}" presName="sp" presStyleCnt="0"/>
      <dgm:spPr/>
    </dgm:pt>
    <dgm:pt modelId="{BE46E561-5A36-4629-BD07-665BD4DCA496}" type="pres">
      <dgm:prSet presAssocID="{6210686F-2F86-4F92-8860-29310DC2054D}" presName="linNode" presStyleCnt="0"/>
      <dgm:spPr/>
    </dgm:pt>
    <dgm:pt modelId="{1D2D5444-A4C9-45F0-8BA1-A5B966EF3826}" type="pres">
      <dgm:prSet presAssocID="{6210686F-2F86-4F92-8860-29310DC2054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2EFD07E0-3404-4E15-AFD3-F831818F4BFE}" type="pres">
      <dgm:prSet presAssocID="{33F9928E-F926-47E5-8332-34E5C28D22D7}" presName="sp" presStyleCnt="0"/>
      <dgm:spPr/>
    </dgm:pt>
    <dgm:pt modelId="{374E47EB-3E46-42C0-8175-1EDD495DFAE0}" type="pres">
      <dgm:prSet presAssocID="{C5DFE48A-303F-42E4-A609-06223BDDCED0}" presName="linNode" presStyleCnt="0"/>
      <dgm:spPr/>
    </dgm:pt>
    <dgm:pt modelId="{2F6E6B04-F3E9-4BC8-877F-0EA0BEB7951B}" type="pres">
      <dgm:prSet presAssocID="{C5DFE48A-303F-42E4-A609-06223BDDCED0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9ADD7300-4606-4D8D-90A7-F8C9CAA6F99E}" type="presOf" srcId="{C5DFE48A-303F-42E4-A609-06223BDDCED0}" destId="{2F6E6B04-F3E9-4BC8-877F-0EA0BEB7951B}" srcOrd="0" destOrd="0" presId="urn:microsoft.com/office/officeart/2005/8/layout/vList5"/>
    <dgm:cxn modelId="{5F8F6804-7F9D-4261-B201-EC61A29980D4}" type="presOf" srcId="{30B83A31-2E67-41E9-A82C-69DBB78A6714}" destId="{B1D9A124-EAD2-4B08-B71D-A547ED680C1F}" srcOrd="0" destOrd="0" presId="urn:microsoft.com/office/officeart/2005/8/layout/vList5"/>
    <dgm:cxn modelId="{BE9C1D21-7666-4B52-9C37-181204694004}" type="presOf" srcId="{C2D7B085-4F1A-4C20-AF2C-2989A845C6DB}" destId="{B47B8AEB-B987-4626-ABFB-C16F159A8871}" srcOrd="0" destOrd="0" presId="urn:microsoft.com/office/officeart/2005/8/layout/vList5"/>
    <dgm:cxn modelId="{CBA4F56C-5420-4D77-B274-0EFA7BCB441A}" type="presOf" srcId="{8CF475E8-C99B-413F-ABD7-29D269D72C36}" destId="{7F897291-ED03-4A88-8AC0-75EE7FF6A390}" srcOrd="0" destOrd="0" presId="urn:microsoft.com/office/officeart/2005/8/layout/vList5"/>
    <dgm:cxn modelId="{A8B7A850-8621-42FF-9940-C25CFD75C5FA}" type="presOf" srcId="{03554099-76E4-4155-BA0F-BA1CC823330C}" destId="{31BC52CB-E138-4DFC-9CBD-9EE9206A846B}" srcOrd="0" destOrd="0" presId="urn:microsoft.com/office/officeart/2005/8/layout/vList5"/>
    <dgm:cxn modelId="{E369D873-8952-4FFD-A8F8-7BF91A95AD90}" srcId="{A65575F5-A8B2-4E4D-AF9A-E52D1DD3D723}" destId="{03554099-76E4-4155-BA0F-BA1CC823330C}" srcOrd="1" destOrd="0" parTransId="{8F3C2F93-75DF-40F7-A4DA-7AB669C3325B}" sibTransId="{DCBCE99E-3D5E-43A7-A4AA-B6038DDEE570}"/>
    <dgm:cxn modelId="{3186D65A-8FC6-4DB7-9A2D-337C596BCAFD}" srcId="{A65575F5-A8B2-4E4D-AF9A-E52D1DD3D723}" destId="{C2D7B085-4F1A-4C20-AF2C-2989A845C6DB}" srcOrd="0" destOrd="0" parTransId="{91AD89F3-9E40-468F-A4E3-694A4E1A5206}" sibTransId="{6B16B7E1-BE50-476D-A375-7D715B5DB931}"/>
    <dgm:cxn modelId="{E733077D-758A-4303-BF2C-6CB208009272}" srcId="{A65575F5-A8B2-4E4D-AF9A-E52D1DD3D723}" destId="{6210686F-2F86-4F92-8860-29310DC2054D}" srcOrd="4" destOrd="0" parTransId="{A340C2A4-0762-4E28-BDFF-200390B963E1}" sibTransId="{33F9928E-F926-47E5-8332-34E5C28D22D7}"/>
    <dgm:cxn modelId="{34158DC4-14B1-4CE8-8B22-DC8C6D31B013}" srcId="{A65575F5-A8B2-4E4D-AF9A-E52D1DD3D723}" destId="{C5DFE48A-303F-42E4-A609-06223BDDCED0}" srcOrd="5" destOrd="0" parTransId="{6BC18890-9102-432B-9FAC-B9FE301F5122}" sibTransId="{20AD3BC3-DC4B-4514-BE2E-44B01974B25B}"/>
    <dgm:cxn modelId="{38AFF6D7-0784-4B0B-AF2D-F07EB602C971}" srcId="{A65575F5-A8B2-4E4D-AF9A-E52D1DD3D723}" destId="{30B83A31-2E67-41E9-A82C-69DBB78A6714}" srcOrd="3" destOrd="0" parTransId="{8A912F6A-BD31-468F-9EA3-04D51A200E31}" sibTransId="{64C16095-DD50-4AE9-BB23-395022254DD5}"/>
    <dgm:cxn modelId="{97742EE1-F8F7-4995-AAE7-23DB757EE8F3}" srcId="{A65575F5-A8B2-4E4D-AF9A-E52D1DD3D723}" destId="{8CF475E8-C99B-413F-ABD7-29D269D72C36}" srcOrd="2" destOrd="0" parTransId="{69744F10-7DEB-4F89-94E5-6E047F8A5744}" sibTransId="{C697D688-9DC1-456D-A5FC-84282C0C3C2A}"/>
    <dgm:cxn modelId="{4B2636F2-60BD-45D5-AE97-00120FC6D233}" type="presOf" srcId="{A65575F5-A8B2-4E4D-AF9A-E52D1DD3D723}" destId="{63CCE6D0-3F6A-4A5E-9358-DFA4557DF1EE}" srcOrd="0" destOrd="0" presId="urn:microsoft.com/office/officeart/2005/8/layout/vList5"/>
    <dgm:cxn modelId="{D64744FA-7BAB-495D-802F-AC22C1B494DF}" type="presOf" srcId="{6210686F-2F86-4F92-8860-29310DC2054D}" destId="{1D2D5444-A4C9-45F0-8BA1-A5B966EF3826}" srcOrd="0" destOrd="0" presId="urn:microsoft.com/office/officeart/2005/8/layout/vList5"/>
    <dgm:cxn modelId="{6DCD2AE0-8F47-48D9-9059-FAEBFF74A82E}" type="presParOf" srcId="{63CCE6D0-3F6A-4A5E-9358-DFA4557DF1EE}" destId="{78938A41-7E06-4F37-A641-A43B664032F7}" srcOrd="0" destOrd="0" presId="urn:microsoft.com/office/officeart/2005/8/layout/vList5"/>
    <dgm:cxn modelId="{17C72AB2-A0CC-4715-A905-70BCB46F5644}" type="presParOf" srcId="{78938A41-7E06-4F37-A641-A43B664032F7}" destId="{B47B8AEB-B987-4626-ABFB-C16F159A8871}" srcOrd="0" destOrd="0" presId="urn:microsoft.com/office/officeart/2005/8/layout/vList5"/>
    <dgm:cxn modelId="{22BBE3A1-9978-4B74-B229-6750F026BCBF}" type="presParOf" srcId="{63CCE6D0-3F6A-4A5E-9358-DFA4557DF1EE}" destId="{43E4337E-CC53-4B22-A00E-1EF090AD09F1}" srcOrd="1" destOrd="0" presId="urn:microsoft.com/office/officeart/2005/8/layout/vList5"/>
    <dgm:cxn modelId="{CEF65C8C-8BDF-49D6-879D-8E2978E18B69}" type="presParOf" srcId="{63CCE6D0-3F6A-4A5E-9358-DFA4557DF1EE}" destId="{C0EC388D-3147-4EDE-984B-42293EC83416}" srcOrd="2" destOrd="0" presId="urn:microsoft.com/office/officeart/2005/8/layout/vList5"/>
    <dgm:cxn modelId="{4C6F5BB3-28C6-4828-8437-779C553A7874}" type="presParOf" srcId="{C0EC388D-3147-4EDE-984B-42293EC83416}" destId="{31BC52CB-E138-4DFC-9CBD-9EE9206A846B}" srcOrd="0" destOrd="0" presId="urn:microsoft.com/office/officeart/2005/8/layout/vList5"/>
    <dgm:cxn modelId="{41332A53-F556-4BB8-A5E4-AA17BBF91AA4}" type="presParOf" srcId="{63CCE6D0-3F6A-4A5E-9358-DFA4557DF1EE}" destId="{DD5CBFA7-8249-46D7-ADB8-08E5A0C6135C}" srcOrd="3" destOrd="0" presId="urn:microsoft.com/office/officeart/2005/8/layout/vList5"/>
    <dgm:cxn modelId="{E1FCF3A2-4786-44EA-ADF0-EE6CEE250F5B}" type="presParOf" srcId="{63CCE6D0-3F6A-4A5E-9358-DFA4557DF1EE}" destId="{495F1853-A016-450E-845F-D7E7C3B321EA}" srcOrd="4" destOrd="0" presId="urn:microsoft.com/office/officeart/2005/8/layout/vList5"/>
    <dgm:cxn modelId="{F9E144F2-A267-4B1F-BE5E-F52CDAD35951}" type="presParOf" srcId="{495F1853-A016-450E-845F-D7E7C3B321EA}" destId="{7F897291-ED03-4A88-8AC0-75EE7FF6A390}" srcOrd="0" destOrd="0" presId="urn:microsoft.com/office/officeart/2005/8/layout/vList5"/>
    <dgm:cxn modelId="{EFD9AFC1-20D2-423B-ADBC-8E5B5A435155}" type="presParOf" srcId="{63CCE6D0-3F6A-4A5E-9358-DFA4557DF1EE}" destId="{B063E30C-6D62-412A-8D05-2947BE391420}" srcOrd="5" destOrd="0" presId="urn:microsoft.com/office/officeart/2005/8/layout/vList5"/>
    <dgm:cxn modelId="{DC293B6D-810F-46A3-B408-6203A69C458B}" type="presParOf" srcId="{63CCE6D0-3F6A-4A5E-9358-DFA4557DF1EE}" destId="{49DD5ADA-54FF-4032-AC11-468F2B773CA9}" srcOrd="6" destOrd="0" presId="urn:microsoft.com/office/officeart/2005/8/layout/vList5"/>
    <dgm:cxn modelId="{EFF41146-01AB-4B17-88E3-CE88C5497C20}" type="presParOf" srcId="{49DD5ADA-54FF-4032-AC11-468F2B773CA9}" destId="{B1D9A124-EAD2-4B08-B71D-A547ED680C1F}" srcOrd="0" destOrd="0" presId="urn:microsoft.com/office/officeart/2005/8/layout/vList5"/>
    <dgm:cxn modelId="{32E97A4C-21BF-4998-A7E3-6982F44F4D34}" type="presParOf" srcId="{63CCE6D0-3F6A-4A5E-9358-DFA4557DF1EE}" destId="{CEF35853-2EB4-46A7-A837-171E85940444}" srcOrd="7" destOrd="0" presId="urn:microsoft.com/office/officeart/2005/8/layout/vList5"/>
    <dgm:cxn modelId="{BA718EB0-03E4-4DB4-8070-607243845369}" type="presParOf" srcId="{63CCE6D0-3F6A-4A5E-9358-DFA4557DF1EE}" destId="{BE46E561-5A36-4629-BD07-665BD4DCA496}" srcOrd="8" destOrd="0" presId="urn:microsoft.com/office/officeart/2005/8/layout/vList5"/>
    <dgm:cxn modelId="{D0C71650-0AAF-44FD-999D-1A99F467D1AA}" type="presParOf" srcId="{BE46E561-5A36-4629-BD07-665BD4DCA496}" destId="{1D2D5444-A4C9-45F0-8BA1-A5B966EF3826}" srcOrd="0" destOrd="0" presId="urn:microsoft.com/office/officeart/2005/8/layout/vList5"/>
    <dgm:cxn modelId="{52123A59-0A50-41E8-8962-120D1CB6D9C0}" type="presParOf" srcId="{63CCE6D0-3F6A-4A5E-9358-DFA4557DF1EE}" destId="{2EFD07E0-3404-4E15-AFD3-F831818F4BFE}" srcOrd="9" destOrd="0" presId="urn:microsoft.com/office/officeart/2005/8/layout/vList5"/>
    <dgm:cxn modelId="{95EF1280-CCB1-4D25-89B0-4B6650806F9B}" type="presParOf" srcId="{63CCE6D0-3F6A-4A5E-9358-DFA4557DF1EE}" destId="{374E47EB-3E46-42C0-8175-1EDD495DFAE0}" srcOrd="10" destOrd="0" presId="urn:microsoft.com/office/officeart/2005/8/layout/vList5"/>
    <dgm:cxn modelId="{C9B27C54-390D-49EC-B3B4-D6F0917BF192}" type="presParOf" srcId="{374E47EB-3E46-42C0-8175-1EDD495DFAE0}" destId="{2F6E6B04-F3E9-4BC8-877F-0EA0BEB795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B8AEB-B987-4626-ABFB-C16F159A8871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Allen bradley</a:t>
          </a:r>
        </a:p>
      </dsp:txBody>
      <dsp:txXfrm>
        <a:off x="3398960" y="35163"/>
        <a:ext cx="3717680" cy="627895"/>
      </dsp:txXfrm>
    </dsp:sp>
    <dsp:sp modelId="{31BC52CB-E138-4DFC-9CBD-9EE9206A846B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Siemens</a:t>
          </a:r>
        </a:p>
      </dsp:txBody>
      <dsp:txXfrm>
        <a:off x="3398960" y="765786"/>
        <a:ext cx="3717680" cy="627895"/>
      </dsp:txXfrm>
    </dsp:sp>
    <dsp:sp modelId="{7F897291-ED03-4A88-8AC0-75EE7FF6A390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DELTA</a:t>
          </a:r>
        </a:p>
      </dsp:txBody>
      <dsp:txXfrm>
        <a:off x="3398960" y="1496409"/>
        <a:ext cx="3717680" cy="627895"/>
      </dsp:txXfrm>
    </dsp:sp>
    <dsp:sp modelId="{B1D9A124-EAD2-4B08-B71D-A547ED680C1F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Mitsubishi</a:t>
          </a:r>
        </a:p>
      </dsp:txBody>
      <dsp:txXfrm>
        <a:off x="3398960" y="2227032"/>
        <a:ext cx="3717680" cy="627895"/>
      </dsp:txXfrm>
    </dsp:sp>
    <dsp:sp modelId="{1D2D5444-A4C9-45F0-8BA1-A5B966EF3826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Omoron</a:t>
          </a:r>
          <a:endParaRPr lang="en-US" sz="3500" kern="1200"/>
        </a:p>
      </dsp:txBody>
      <dsp:txXfrm>
        <a:off x="3398960" y="2957656"/>
        <a:ext cx="3717680" cy="627895"/>
      </dsp:txXfrm>
    </dsp:sp>
    <dsp:sp modelId="{2F6E6B04-F3E9-4BC8-877F-0EA0BEB7951B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Keyence</a:t>
          </a:r>
          <a:endParaRPr lang="en-US" sz="3500" kern="1200"/>
        </a:p>
      </dsp:txBody>
      <dsp:txXfrm>
        <a:off x="3398960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21B1-3476-4F1E-9224-21EEF7AD8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42369-705B-4E20-B5DE-2AAA1677F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D0C8-91D2-40FA-85A7-0BF455D7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D937-CD61-4FBE-86A2-0836FF8A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785E-921D-47AB-B29D-8715BD9B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9B7F-80AF-4BFA-BD0E-62542130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F78C6-BD96-42D4-8B3E-42313A033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2ACA-CEF8-463C-9941-6C1DF0F1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A8DE-0A96-4334-8575-167A6BD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9417-4BF9-4E27-8034-D1570A6C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500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94987-F166-4673-A929-5DBD196CF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D6F7-C9AC-4033-8DDF-63A345A2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F632-662D-4C74-9D16-0C92DC01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F056-F2AE-4E93-8C34-6CEC9A5C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43739-35A4-4D33-A04E-18F6AFCD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14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5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22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88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7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287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30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065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067D-EE31-4C30-874E-AA16B259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B5F-3A3A-438D-A0F5-11D4356F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FEE5-8C61-4967-86F5-92348E26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0684-A3C9-45AD-A214-66A13CAB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5F95A-2222-4A1C-8DF2-5071131E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88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2B11-50F0-402F-8E2E-44B5BEB7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C1EB-E9E7-4B18-AD5E-618EC477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DDC4-7C1C-433C-B16C-21B14101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AA25-FC2B-41EE-8254-D5987CD2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9A59-E627-4B7D-9166-B570567C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52BC0-3930-4091-9124-A3A305527F8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BDD91-7BA2-4559-9485-50FBAC978692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B5C29-5F24-4FEA-BF57-FC50D0F5D169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DCB11-33C1-4174-A47B-33AE1E1EE3E4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7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D956-C72A-4E15-B835-0F9EC57F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E799-EC9D-4AC7-A083-2B2E93850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A7743-F83C-45CA-8F7E-1F067D1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11326-A1DF-4051-B5F6-2EF5EF0A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A4AA-49E0-4409-B488-B0F8100B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37A4A-E126-49D0-8B6B-5D08DE84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27754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51E-2DB6-46E9-A206-6EAC2E61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0DCA1-838F-4AD9-A0C8-D5F97DA8D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AA48C-DBEC-450F-AB53-35EC8DD9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5A1FF-CA69-405C-9122-DB9C3F16C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50979-EAD9-4AA0-AC82-025C5AC6F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A844D-E7F7-4460-9AA0-3C29D853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98D72-038F-4988-A22A-01E5281C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3613B-4839-4D4D-B381-9740AEE7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99966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93F9-BA23-40A0-9AA5-B41C7BC9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A88CD-7E65-4E62-89CC-41C4E722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0D207-AE4C-4BD4-B022-7C8F0C2B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81CCB-F6BD-4DD8-B668-8D10C640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4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0D6B6-FF35-4828-BF84-D0901E4F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476B4-6B5C-4B2B-A4D4-49AA3F7C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19AA0-DFFF-4110-8915-A1166C88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327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84D4-8E5B-4A4E-B339-9C146211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00D8-9198-46F8-B861-740F1070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8E364-C555-4260-A778-D8141168C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11314-B1FF-4668-996B-A4E5DBBF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675BB-C817-4930-917A-68500507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89662-2C07-4463-80C4-AAD690A0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0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70CC-F9FE-4C98-9BE4-B341A945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810E9-EFB0-4349-B67D-3A7E49EB1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92843-E885-4387-B9DE-BFA446C7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70775-6CA3-4D19-8841-E0ECC01D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71C70-72B7-4493-89B7-30C12564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DD07-B1D9-4D75-B572-8A4474E7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69A52-D20B-4BFE-A754-4BCD5AC3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8449-339D-4FB6-8639-64A50919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6C86-616E-42E5-BDF0-B12D49319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C19F-A26F-4BD3-A9AE-888F73C19A65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9EED-65B4-4227-9DC9-48FF5429F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A35B-A9B4-490D-84A9-F6D9BBD3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11121-D1AC-4ED0-9A55-A51B8879243F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371E9-958F-49FA-BD65-A2564E30AED0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649" r:id="rId19"/>
    <p:sldLayoutId id="2147483661" r:id="rId20"/>
    <p:sldLayoutId id="2147483663" r:id="rId21"/>
    <p:sldLayoutId id="2147483664" r:id="rId22"/>
    <p:sldLayoutId id="2147483665" r:id="rId23"/>
    <p:sldLayoutId id="2147483666" r:id="rId24"/>
    <p:sldLayoutId id="2147483667" r:id="rId25"/>
    <p:sldLayoutId id="2147483669" r:id="rId26"/>
    <p:sldLayoutId id="2147483670" r:id="rId27"/>
    <p:sldLayoutId id="2147483671" r:id="rId28"/>
    <p:sldLayoutId id="2147483672" r:id="rId29"/>
    <p:sldLayoutId id="2147483673" r:id="rId30"/>
    <p:sldLayoutId id="2147483674" r:id="rId31"/>
    <p:sldLayoutId id="2147483675" r:id="rId32"/>
    <p:sldLayoutId id="2147483677" r:id="rId33"/>
    <p:sldLayoutId id="2147483678" r:id="rId34"/>
    <p:sldLayoutId id="2147483679" r:id="rId35"/>
    <p:sldLayoutId id="2147483680" r:id="rId36"/>
    <p:sldLayoutId id="2147483681" r:id="rId37"/>
    <p:sldLayoutId id="2147483653" r:id="rId38"/>
    <p:sldLayoutId id="2147483682" r:id="rId39"/>
    <p:sldLayoutId id="2147483683" r:id="rId40"/>
    <p:sldLayoutId id="2147483685" r:id="rId41"/>
    <p:sldLayoutId id="2147483654" r:id="rId42"/>
    <p:sldLayoutId id="2147483686" r:id="rId43"/>
    <p:sldLayoutId id="2147483687" r:id="rId44"/>
    <p:sldLayoutId id="2147483689" r:id="rId45"/>
    <p:sldLayoutId id="2147483688" r:id="rId46"/>
    <p:sldLayoutId id="2147483690" r:id="rId47"/>
    <p:sldLayoutId id="2147483691" r:id="rId48"/>
    <p:sldLayoutId id="2147483692" r:id="rId49"/>
    <p:sldLayoutId id="2147483693" r:id="rId50"/>
    <p:sldLayoutId id="2147483694" r:id="rId51"/>
    <p:sldLayoutId id="2147483695" r:id="rId52"/>
    <p:sldLayoutId id="2147483696" r:id="rId53"/>
    <p:sldLayoutId id="2147483697" r:id="rId54"/>
    <p:sldLayoutId id="2147483698" r:id="rId55"/>
    <p:sldLayoutId id="2147483699" r:id="rId56"/>
    <p:sldLayoutId id="2147483700" r:id="rId57"/>
    <p:sldLayoutId id="2147483701" r:id="rId58"/>
    <p:sldLayoutId id="2147483702" r:id="rId5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13936021/#.YVko5PdtLBk.whatsap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13936021/#.YVko5PdtLBk.whatsap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lc" TargetMode="External"/><Relationship Id="rId7" Type="http://schemas.openxmlformats.org/officeDocument/2006/relationships/hyperlink" Target="https://roboticsandautomationnews.com/2020/07/15/top-20-programmable-logic-controller-manufacturers/33153/" TargetMode="External"/><Relationship Id="rId2" Type="http://schemas.openxmlformats.org/officeDocument/2006/relationships/hyperlink" Target="https://www.unitronicsplc.com/what-is-plc-programmable-logic-control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PranavAutomation/plc-architecture" TargetMode="External"/><Relationship Id="rId5" Type="http://schemas.openxmlformats.org/officeDocument/2006/relationships/hyperlink" Target="https://instrumentationtools.com/components-of-plc/" TargetMode="External"/><Relationship Id="rId4" Type="http://schemas.openxmlformats.org/officeDocument/2006/relationships/hyperlink" Target="https://slideplayer.com/slide/13936021/#.YVko5PdtLBk.whatsap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PLC ARCHITECTURE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Industrial Automation</a:t>
            </a:r>
          </a:p>
          <a:p>
            <a:pPr algn="l"/>
            <a:r>
              <a:rPr lang="en-US" sz="2000" dirty="0"/>
              <a:t>Guide : Prof. Anil Kadu</a:t>
            </a:r>
          </a:p>
          <a:p>
            <a:pPr algn="l"/>
            <a:endParaRPr lang="en-US" sz="2000" dirty="0"/>
          </a:p>
        </p:txBody>
      </p:sp>
      <p:sp>
        <p:nvSpPr>
          <p:cNvPr id="40" name="Freeform: Shape 3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33B27AC-747E-4AE8-84A6-BF31E21B694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l="18290" r="11764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5F209-D6FD-47E4-9577-B080E0BE00D8}"/>
              </a:ext>
            </a:extLst>
          </p:cNvPr>
          <p:cNvSpPr txBox="1"/>
          <p:nvPr/>
        </p:nvSpPr>
        <p:spPr>
          <a:xfrm>
            <a:off x="0" y="6573744"/>
            <a:ext cx="97018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regenerated from: https://pixabay.com/photos/drive-electronics-technology-modern-3645530/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C4A5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F78FC4-870E-46FC-8ADC-6B7A05CE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Power Supply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CC904-2CE5-4C8C-8F50-436C6BF4A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5" r="1" b="4805"/>
          <a:stretch/>
        </p:blipFill>
        <p:spPr>
          <a:xfrm>
            <a:off x="327547" y="295100"/>
            <a:ext cx="7058306" cy="4107392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73B08FF-0A8E-4511-81F9-B19CC2B65C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01937" y="1086251"/>
            <a:ext cx="3424237" cy="4852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/>
            <a:r>
              <a:rPr lang="en-US" sz="2000" dirty="0">
                <a:solidFill>
                  <a:srgbClr val="FFFFFF"/>
                </a:solidFill>
              </a:rPr>
              <a:t>Supplies 24 V DC power to other modules that plug into the rack.</a:t>
            </a:r>
          </a:p>
          <a:p>
            <a:pPr marL="342900"/>
            <a:r>
              <a:rPr lang="en-US" sz="2000" dirty="0">
                <a:solidFill>
                  <a:srgbClr val="FFFFFF"/>
                </a:solidFill>
              </a:rPr>
              <a:t>Supply for field devices.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7A59F81-0681-490B-8392-050D3A07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3DC2DEF-D2FE-4B45-ABA4-9F153FD1C98A}" type="slidenum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6C263-7117-483B-8216-F0C946ABE827}"/>
              </a:ext>
            </a:extLst>
          </p:cNvPr>
          <p:cNvSpPr txBox="1"/>
          <p:nvPr/>
        </p:nvSpPr>
        <p:spPr>
          <a:xfrm>
            <a:off x="321732" y="4263992"/>
            <a:ext cx="91351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</a:t>
            </a:r>
            <a:r>
              <a:rPr lang="en-IN" sz="12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reffered</a:t>
            </a:r>
            <a:r>
              <a:rPr lang="en-IN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from : https://slideplayer.com/slide/13936021/#.YVko5PdtLBk.whatsapp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8765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B543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AB45F-65A1-4572-B848-CE0E58F8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Central Processing Unit (CPU)</a:t>
            </a:r>
            <a:r>
              <a:rPr lang="en-US" baseline="30000" dirty="0">
                <a:solidFill>
                  <a:srgbClr val="FFFFFF"/>
                </a:solidFill>
              </a:rPr>
              <a:t>[3]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4ADE2-F4D1-417A-AE45-5BF812985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9" r="1" b="1124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E2DB-39E2-4E4A-9410-F7A6DEF02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CPU is the brain of the PLC.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Consists of a microprocessor, memory chip and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integrated circuits.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83EF3-4F0C-41DC-B844-7B96C4BB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4B913-74C2-4004-8663-C69E87690170}"/>
              </a:ext>
            </a:extLst>
          </p:cNvPr>
          <p:cNvSpPr txBox="1"/>
          <p:nvPr/>
        </p:nvSpPr>
        <p:spPr>
          <a:xfrm>
            <a:off x="321732" y="4298789"/>
            <a:ext cx="91351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</a:t>
            </a:r>
            <a:r>
              <a:rPr lang="en-IN" sz="12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reffered</a:t>
            </a:r>
            <a:r>
              <a:rPr lang="en-IN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from : https://slideplayer.com/slide/13936021/#.YVko5PdtLBk.whatsapp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8995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F494-A344-4611-8D3C-915A0024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Scan Cycle</a:t>
            </a:r>
            <a:r>
              <a:rPr lang="en-US" baseline="30000" dirty="0"/>
              <a:t>[5]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F44922-5E23-41F1-AB0A-10B66C9B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Repetition of process.</a:t>
            </a:r>
          </a:p>
          <a:p>
            <a:r>
              <a:rPr lang="en-US" dirty="0"/>
              <a:t>Consists of three steps: input scan, executing program(s), and output scan.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D6C1-E6C8-4B7E-885C-105E0EA9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74ACB2-F308-4087-BD47-A42600F0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21" y="4198205"/>
            <a:ext cx="4804702" cy="20263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B361F7-86BA-4A3A-92C1-103FCB7BDA62}"/>
              </a:ext>
            </a:extLst>
          </p:cNvPr>
          <p:cNvSpPr/>
          <p:nvPr/>
        </p:nvSpPr>
        <p:spPr>
          <a:xfrm>
            <a:off x="3666478" y="6134470"/>
            <a:ext cx="1553592" cy="275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3AC5E7-6C84-4A42-9038-EFBF16471FB2}"/>
              </a:ext>
            </a:extLst>
          </p:cNvPr>
          <p:cNvSpPr/>
          <p:nvPr/>
        </p:nvSpPr>
        <p:spPr>
          <a:xfrm>
            <a:off x="3808521" y="5996866"/>
            <a:ext cx="168675" cy="275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devices</a:t>
            </a:r>
            <a:r>
              <a:rPr lang="en-US" baseline="30000" dirty="0"/>
              <a:t>[3]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FB52B7-D4ED-4236-889A-571D52DB0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Handheld devices: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can be used to program small PLCs.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Used to enter and monitor programs.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C2A966-9281-421D-8D47-A62B71F85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85864"/>
            <a:ext cx="5183188" cy="823912"/>
          </a:xfrm>
        </p:spPr>
        <p:txBody>
          <a:bodyPr/>
          <a:lstStyle/>
          <a:p>
            <a:r>
              <a:rPr lang="en-IN" dirty="0"/>
              <a:t>Personal Computer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used programming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Allows users to create, edit, document, store, and troubleshoot ladder logic programs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C17005-2279-4E5D-A003-420A147D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17" y="4380039"/>
            <a:ext cx="4429744" cy="23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1D97-355E-4E87-A1A1-4C752B74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PLC programming</a:t>
            </a:r>
            <a:r>
              <a:rPr lang="en-US" baseline="30000" dirty="0"/>
              <a:t>[5]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55FB0-DD1F-477E-87AA-2DCD24DB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80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B99EE30-A449-4CD8-906B-11C15742B7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Functional Block Programming</a:t>
            </a:r>
          </a:p>
          <a:p>
            <a:r>
              <a:rPr lang="en-US" dirty="0"/>
              <a:t>Sequential Functional Chart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73F3-C3D0-4ED7-BDE1-C6CA59B96C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language is ladder language of PLC.</a:t>
            </a:r>
          </a:p>
          <a:p>
            <a:r>
              <a:rPr lang="en-US" dirty="0"/>
              <a:t>Ladder logic : developed to mimic relay logic</a:t>
            </a:r>
          </a:p>
          <a:p>
            <a:r>
              <a:rPr lang="en-US" dirty="0"/>
              <a:t>Structured  Text Programming</a:t>
            </a:r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82D2F97B-CC59-45C3-B893-B9C3F4790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6" r="14037" b="1"/>
          <a:stretch/>
        </p:blipFill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34219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D393B-4DDC-42B8-8432-71338B5F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055" b="106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B227A-F40D-4669-B7E3-D74E6CA3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PLC Manufacturers</a:t>
            </a:r>
            <a:r>
              <a:rPr lang="en-US" baseline="30000" dirty="0"/>
              <a:t>[6]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A8DF7-D30C-4B74-B4A9-04C4B8FA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6FA4B6C-49F5-4369-9D0A-87D02D49E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3378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489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0E0A-CE2E-40E4-A824-C80C81F5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Conclusive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DF11-2CBB-4954-8926-6F2E7037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customized systems.</a:t>
            </a:r>
          </a:p>
          <a:p>
            <a:r>
              <a:rPr lang="en-US" dirty="0"/>
              <a:t>More robust .</a:t>
            </a:r>
          </a:p>
          <a:p>
            <a:r>
              <a:rPr lang="en-US" dirty="0"/>
              <a:t>Require less maintenance.</a:t>
            </a:r>
          </a:p>
          <a:p>
            <a:r>
              <a:rPr lang="en-US" dirty="0"/>
              <a:t>Excellent solution for many different problems.</a:t>
            </a:r>
          </a:p>
          <a:p>
            <a:r>
              <a:rPr lang="en-US" dirty="0"/>
              <a:t>Best option for a variety of industrial automation applications.</a:t>
            </a:r>
          </a:p>
          <a:p>
            <a:r>
              <a:rPr lang="en-US" dirty="0"/>
              <a:t>Greater programming flexibility and ease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B5410-2D35-44BF-978A-57EB2040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5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958F-26F7-4912-B166-88438BF2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6CBC-515C-4FF5-A48E-40B7173A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aseline="30000" dirty="0"/>
              <a:t>[1] “</a:t>
            </a:r>
            <a:r>
              <a:rPr lang="en-IN" sz="2400" dirty="0">
                <a:hlinkClick r:id="rId2"/>
              </a:rPr>
              <a:t>What is a PLC?” , </a:t>
            </a:r>
            <a:r>
              <a:rPr lang="en-US" sz="2400" dirty="0" err="1">
                <a:hlinkClick r:id="rId2"/>
              </a:rPr>
              <a:t>Unitronics</a:t>
            </a:r>
            <a:r>
              <a:rPr lang="en-US" sz="2400" dirty="0">
                <a:hlinkClick r:id="rId2"/>
              </a:rPr>
              <a:t> Development &amp; Design : G-M agency</a:t>
            </a:r>
            <a:endParaRPr lang="en-IN" sz="2400" dirty="0"/>
          </a:p>
          <a:p>
            <a:pPr marL="0" indent="0">
              <a:buNone/>
            </a:pPr>
            <a:r>
              <a:rPr lang="en-IN" baseline="30000" dirty="0"/>
              <a:t>[2]</a:t>
            </a:r>
            <a:r>
              <a:rPr lang="en-IN" dirty="0"/>
              <a:t> </a:t>
            </a:r>
            <a:r>
              <a:rPr lang="fr-FR" sz="2400" dirty="0">
                <a:hlinkClick r:id="rId3"/>
              </a:rPr>
              <a:t>"PLC: Programmable Logic Controller", </a:t>
            </a:r>
            <a:r>
              <a:rPr lang="fr-FR" sz="2400" dirty="0" err="1">
                <a:hlinkClick r:id="rId3"/>
              </a:rPr>
              <a:t>JavaTpoint</a:t>
            </a:r>
            <a:endParaRPr lang="en-IN" sz="2400" dirty="0"/>
          </a:p>
          <a:p>
            <a:pPr marL="0" indent="0">
              <a:buNone/>
            </a:pPr>
            <a:r>
              <a:rPr lang="en-IN" baseline="30000" dirty="0"/>
              <a:t>[3] </a:t>
            </a:r>
            <a:r>
              <a:rPr lang="en-US" sz="2400" dirty="0">
                <a:hlinkClick r:id="rId4"/>
              </a:rPr>
              <a:t>"Architecture of PLC", K Samba Siva Rao</a:t>
            </a:r>
            <a:endParaRPr lang="en-IN" sz="2400" dirty="0"/>
          </a:p>
          <a:p>
            <a:pPr marL="0" indent="0">
              <a:buNone/>
            </a:pPr>
            <a:r>
              <a:rPr lang="en-IN" baseline="30000" dirty="0"/>
              <a:t>[4] </a:t>
            </a:r>
            <a:r>
              <a:rPr lang="en-US" sz="2400" dirty="0">
                <a:hlinkClick r:id="rId5"/>
              </a:rPr>
              <a:t>"Components of PLC", Instrumentation tools</a:t>
            </a:r>
            <a:endParaRPr lang="en-IN" sz="2400" dirty="0"/>
          </a:p>
          <a:p>
            <a:pPr marL="0" indent="0">
              <a:buNone/>
            </a:pPr>
            <a:r>
              <a:rPr lang="en-IN" baseline="30000" dirty="0"/>
              <a:t>[5] </a:t>
            </a:r>
            <a:r>
              <a:rPr lang="en-IN" sz="2400" dirty="0">
                <a:hlinkClick r:id="rId6"/>
              </a:rPr>
              <a:t>"PLC </a:t>
            </a:r>
            <a:r>
              <a:rPr lang="en-IN" sz="2400" dirty="0" err="1">
                <a:hlinkClick r:id="rId6"/>
              </a:rPr>
              <a:t>Architecture",Pranav</a:t>
            </a:r>
            <a:r>
              <a:rPr lang="en-IN" sz="2400" dirty="0">
                <a:hlinkClick r:id="rId6"/>
              </a:rPr>
              <a:t> Automation,2018</a:t>
            </a:r>
            <a:endParaRPr lang="en-IN" sz="2400" dirty="0"/>
          </a:p>
          <a:p>
            <a:pPr marL="0" indent="0">
              <a:buNone/>
            </a:pPr>
            <a:r>
              <a:rPr lang="en-IN" baseline="30000" dirty="0"/>
              <a:t>[6] </a:t>
            </a:r>
            <a:r>
              <a:rPr lang="en-US" sz="2400" dirty="0">
                <a:hlinkClick r:id="rId7"/>
              </a:rPr>
              <a:t>"Top 20 programmable logic controller manufacturers" Sam Francis, July 2020, Robotics and Automation News</a:t>
            </a:r>
            <a:endParaRPr lang="en-IN" sz="2400" dirty="0"/>
          </a:p>
          <a:p>
            <a:pPr marL="0" indent="0">
              <a:buNone/>
            </a:pPr>
            <a:r>
              <a:rPr lang="en-IN" baseline="30000" dirty="0"/>
              <a:t>[7] </a:t>
            </a:r>
            <a:r>
              <a:rPr lang="en-IN" sz="2400" dirty="0"/>
              <a:t>B. </a:t>
            </a:r>
            <a:r>
              <a:rPr lang="en-IN" sz="2400" dirty="0" err="1"/>
              <a:t>Tomar</a:t>
            </a:r>
            <a:r>
              <a:rPr lang="en-IN" sz="2400" dirty="0"/>
              <a:t> and N. Kumar, "PLC and SCADA based Industrial Automated System," 2020 IEEE International Conference for Innovation in Technology (INOCON), 2020, pp. 1-5, </a:t>
            </a:r>
            <a:r>
              <a:rPr lang="en-IN" sz="2400" dirty="0" err="1"/>
              <a:t>doi</a:t>
            </a:r>
            <a:r>
              <a:rPr lang="en-IN" sz="2400" dirty="0"/>
              <a:t>: 10.1109/INOCON50539.2020.9298190.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FD257-3A16-4C77-BE82-3605F76B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7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8A3C7-D9CB-49F5-8667-EAB6089B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D9315B-F33B-4A63-A877-1D81A959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Presentation By: TY-IC-C</a:t>
            </a:r>
            <a:r>
              <a:rPr lang="en-IN" dirty="0"/>
              <a:t> (Group - 2)</a:t>
            </a:r>
          </a:p>
          <a:p>
            <a:pPr lvl="1"/>
            <a:r>
              <a:rPr lang="en-IN" dirty="0"/>
              <a:t>Aditya Rotithor (27)</a:t>
            </a:r>
          </a:p>
          <a:p>
            <a:pPr lvl="1"/>
            <a:r>
              <a:rPr lang="en-IN" dirty="0"/>
              <a:t>Adarsh </a:t>
            </a:r>
            <a:r>
              <a:rPr lang="en-IN" dirty="0" err="1"/>
              <a:t>Sapkal</a:t>
            </a:r>
            <a:r>
              <a:rPr lang="en-IN" dirty="0"/>
              <a:t> (32)</a:t>
            </a:r>
          </a:p>
          <a:p>
            <a:pPr lvl="1"/>
            <a:r>
              <a:rPr lang="en-IN" dirty="0" err="1"/>
              <a:t>Shaunak</a:t>
            </a:r>
            <a:r>
              <a:rPr lang="en-IN" dirty="0"/>
              <a:t> Deshpande (39)</a:t>
            </a:r>
          </a:p>
          <a:p>
            <a:pPr lvl="1"/>
            <a:r>
              <a:rPr lang="en-IN" dirty="0" err="1"/>
              <a:t>Shrawani</a:t>
            </a:r>
            <a:r>
              <a:rPr lang="en-IN" dirty="0"/>
              <a:t> Shinde (46)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FDE7C-3E17-48AB-8809-7C9A36E8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9F3CCF-1B21-4D9A-89A8-CA55D568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Graphic 29" descr="Check List">
            <a:extLst>
              <a:ext uri="{FF2B5EF4-FFF2-40B4-BE49-F238E27FC236}">
                <a16:creationId xmlns:a16="http://schemas.microsoft.com/office/drawing/2014/main" id="{6021D5B1-EC46-4C5D-A3E4-89393051B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64" y="1872360"/>
            <a:ext cx="3113280" cy="3113280"/>
          </a:xfrm>
          <a:prstGeom prst="rect">
            <a:avLst/>
          </a:prstGeom>
          <a:effectLst/>
        </p:spPr>
      </p:pic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9A0D5194-3A66-4B0F-B884-308B2536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About PLC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Types of PLC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Main Components of PLC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Hardware components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Software components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PLC manufactures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Concluding remarks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Referances</a:t>
            </a:r>
            <a:endParaRPr lang="en-US" sz="2000" dirty="0"/>
          </a:p>
          <a:p>
            <a:endParaRPr lang="en-IN" sz="2000" dirty="0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13E2BDC5-A99F-4356-AE4C-0E4FDA606C9C}"/>
              </a:ext>
            </a:extLst>
          </p:cNvPr>
          <p:cNvSpPr txBox="1"/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020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403805" cy="1655483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is PLC?</a:t>
            </a:r>
            <a:r>
              <a:rPr lang="en-US" sz="4000" baseline="30000" dirty="0"/>
              <a:t>[1]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66E10FFF-E260-4A7B-8140-68002A16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36" r="4633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/>
              <a:t>Programmable Logic Controller</a:t>
            </a:r>
          </a:p>
          <a:p>
            <a:r>
              <a:rPr lang="en-US" sz="2000" dirty="0"/>
              <a:t>Ruggedized computer used for industrial automation.</a:t>
            </a:r>
          </a:p>
          <a:p>
            <a:r>
              <a:rPr lang="en-US" sz="2000" dirty="0"/>
              <a:t>Automate a specific process, machine function.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6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2C83E-C9AA-4246-8794-4AA938EA182C}"/>
              </a:ext>
            </a:extLst>
          </p:cNvPr>
          <p:cNvSpPr txBox="1"/>
          <p:nvPr/>
        </p:nvSpPr>
        <p:spPr>
          <a:xfrm>
            <a:off x="0" y="6459376"/>
            <a:ext cx="787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Image  regenerated from: https://pixabay.com/photos/drive-electrical-industry-plc-5079720/</a:t>
            </a:r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45A91-7769-40E5-9051-D0FC5491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640080"/>
            <a:ext cx="3678995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Types of PLC</a:t>
            </a:r>
            <a:r>
              <a:rPr lang="en-US" baseline="30000" dirty="0">
                <a:solidFill>
                  <a:schemeClr val="bg1"/>
                </a:solidFill>
              </a:rPr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3C51-A77F-40E8-9052-4A4348A8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Compact type</a:t>
            </a:r>
          </a:p>
          <a:p>
            <a:pPr>
              <a:buFontTx/>
              <a:buChar char="-"/>
            </a:pPr>
            <a:r>
              <a:rPr lang="en-US" sz="2400" b="0" i="0" dirty="0">
                <a:effectLst/>
              </a:rPr>
              <a:t>I/O capability is fixed and determined by the manufacturer. They are used for small scale uses.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Modular type</a:t>
            </a:r>
          </a:p>
          <a:p>
            <a:pPr>
              <a:buFontTx/>
              <a:buChar char="-"/>
            </a:pPr>
            <a:r>
              <a:rPr lang="en-US" sz="2400" b="0" i="0" dirty="0">
                <a:effectLst/>
              </a:rPr>
              <a:t>Modular PLCs or Rack type refers to a certain type of PLCs that connects their power supply, processor unit, and I/O system over a backbone that is actually called Rack.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14F9-BE54-4208-A4EA-DE7FF46D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E375C6-2CDA-4765-9460-ED504548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Architecture Diagram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8BB28ED-8A65-4644-B4DE-D8295F96A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49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noFill/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0CA35-E535-48E0-ADB2-07E0F5FAFD2B}"/>
              </a:ext>
            </a:extLst>
          </p:cNvPr>
          <p:cNvSpPr txBox="1"/>
          <p:nvPr/>
        </p:nvSpPr>
        <p:spPr>
          <a:xfrm>
            <a:off x="493354" y="6348722"/>
            <a:ext cx="89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Image regenerated from : https://slideplayer.com/slide/13936021/#.YVko5PdtLBk.whatsapp</a:t>
            </a:r>
          </a:p>
        </p:txBody>
      </p:sp>
    </p:spTree>
    <p:extLst>
      <p:ext uri="{BB962C8B-B14F-4D97-AF65-F5344CB8AC3E}">
        <p14:creationId xmlns:p14="http://schemas.microsoft.com/office/powerpoint/2010/main" val="312585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3F072-BF6E-46DF-9D4C-D0F16ECC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Main components of PLC</a:t>
            </a:r>
            <a:r>
              <a:rPr lang="en-US" sz="4000" baseline="30000" dirty="0">
                <a:solidFill>
                  <a:srgbClr val="FFFFFF"/>
                </a:solidFill>
              </a:rPr>
              <a:t>[4]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1699DD-46ED-47BC-BE5C-6AADDEFE8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PLC software and programming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Ladder Diagrams</a:t>
            </a:r>
          </a:p>
          <a:p>
            <a:r>
              <a:rPr lang="en-US" sz="2000" dirty="0"/>
              <a:t>Structured Text</a:t>
            </a:r>
          </a:p>
          <a:p>
            <a:r>
              <a:rPr lang="en-US" sz="2000" dirty="0"/>
              <a:t>Function Block</a:t>
            </a:r>
          </a:p>
          <a:p>
            <a:r>
              <a:rPr lang="en-US" sz="2000" i="0" dirty="0">
                <a:effectLst/>
              </a:rPr>
              <a:t>Sequential Function Chart </a:t>
            </a:r>
          </a:p>
          <a:p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35DA4F-3A7E-45B7-95A2-3D1B1092B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3320876"/>
          </a:xfrm>
        </p:spPr>
        <p:txBody>
          <a:bodyPr>
            <a:normAutofit/>
          </a:bodyPr>
          <a:lstStyle/>
          <a:p>
            <a:r>
              <a:rPr lang="en-US" sz="2000" dirty="0"/>
              <a:t>Hardware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Input/ Output (I/O) section</a:t>
            </a:r>
          </a:p>
          <a:p>
            <a:r>
              <a:rPr lang="en-US" sz="2000" dirty="0"/>
              <a:t>Power supply</a:t>
            </a:r>
          </a:p>
          <a:p>
            <a:r>
              <a:rPr lang="en-US" sz="2000" dirty="0"/>
              <a:t>Central Processing Unit (CPU)</a:t>
            </a:r>
          </a:p>
          <a:p>
            <a:r>
              <a:rPr lang="en-US" sz="2000" dirty="0"/>
              <a:t>Programming device</a:t>
            </a:r>
          </a:p>
        </p:txBody>
      </p:sp>
    </p:spTree>
    <p:extLst>
      <p:ext uri="{BB962C8B-B14F-4D97-AF65-F5344CB8AC3E}">
        <p14:creationId xmlns:p14="http://schemas.microsoft.com/office/powerpoint/2010/main" val="328287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480C-2CAE-4D31-9132-7ADE7FF2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and Output Modules</a:t>
            </a:r>
            <a:r>
              <a:rPr lang="en-US" baseline="30000" dirty="0">
                <a:solidFill>
                  <a:schemeClr val="bg1"/>
                </a:solidFill>
              </a:rPr>
              <a:t>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C15A-E3A5-4586-A3C8-8D1CAE0D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Responsible for accepting the inputs from input field devices and conveying the output to the output field devices.</a:t>
            </a:r>
          </a:p>
          <a:p>
            <a:r>
              <a:rPr lang="en-US" sz="2400"/>
              <a:t>Input can be analog or digital.</a:t>
            </a:r>
          </a:p>
          <a:p>
            <a:r>
              <a:rPr lang="en-US" sz="2400"/>
              <a:t>I/O modules can be of two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      Fixed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      Modular</a:t>
            </a:r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CD689-A5CF-4774-B8AB-7BF580FF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2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0AD52-06C4-47A5-A219-7C6A87CD9561}"/>
              </a:ext>
            </a:extLst>
          </p:cNvPr>
          <p:cNvSpPr txBox="1"/>
          <p:nvPr/>
        </p:nvSpPr>
        <p:spPr>
          <a:xfrm>
            <a:off x="723864" y="1154673"/>
            <a:ext cx="4238753" cy="3072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dirty="0">
                <a:latin typeface="+mj-lt"/>
                <a:ea typeface="+mj-ea"/>
                <a:cs typeface="+mj-cs"/>
              </a:rPr>
              <a:t>I/O module functioning</a:t>
            </a:r>
            <a:r>
              <a:rPr lang="en-US" sz="5600" b="1" baseline="30000" dirty="0">
                <a:latin typeface="+mj-lt"/>
                <a:ea typeface="+mj-ea"/>
                <a:cs typeface="+mj-cs"/>
              </a:rPr>
              <a:t>[5]</a:t>
            </a:r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86EC71-8E43-425B-8973-CAEB93A4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466" y="1154673"/>
            <a:ext cx="7712610" cy="171235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CC27F-5C87-478B-869B-6015C4614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64" y="3905250"/>
            <a:ext cx="7324212" cy="20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4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E02077-9D7E-4E2A-901E-3248FB754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Latching</a:t>
            </a:r>
            <a:r>
              <a:rPr lang="en-US" sz="4000" kern="1200" baseline="30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[7]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E0C6062-60CD-44BC-B047-017B517B9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We need a constant logic supply when it comes to storing a bit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we use input devices like push buttons it connects momentarily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 overcome this Latching concept is used where one button is used to Turn ON and another NC switch is used to Turn OFF the action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44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721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PLC ARCHITECTURE </vt:lpstr>
      <vt:lpstr>Agenda</vt:lpstr>
      <vt:lpstr>What is PLC?[1]</vt:lpstr>
      <vt:lpstr>Types of PLC[2]</vt:lpstr>
      <vt:lpstr>Architecture Diagram</vt:lpstr>
      <vt:lpstr>Main components of PLC[4]</vt:lpstr>
      <vt:lpstr>Input and Output Modules[3]</vt:lpstr>
      <vt:lpstr>PowerPoint Presentation</vt:lpstr>
      <vt:lpstr>Latching[7] </vt:lpstr>
      <vt:lpstr>Power Supply</vt:lpstr>
      <vt:lpstr>Central Processing Unit (CPU)[3]</vt:lpstr>
      <vt:lpstr>The Scan Cycle[5]</vt:lpstr>
      <vt:lpstr>Programming devices[3]</vt:lpstr>
      <vt:lpstr>PLC programming[5]</vt:lpstr>
      <vt:lpstr>PLC Manufacturers[6] </vt:lpstr>
      <vt:lpstr>Conclusive Remarks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 ARCHITECTURE</dc:title>
  <dc:creator>Shrawani Shinde</dc:creator>
  <cp:lastModifiedBy>Shaunak Deshpande</cp:lastModifiedBy>
  <cp:revision>8</cp:revision>
  <dcterms:created xsi:type="dcterms:W3CDTF">2021-10-03T09:23:34Z</dcterms:created>
  <dcterms:modified xsi:type="dcterms:W3CDTF">2021-10-05T05:38:02Z</dcterms:modified>
</cp:coreProperties>
</file>