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7" r:id="rId6"/>
    <p:sldId id="258" r:id="rId7"/>
    <p:sldId id="269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710" y="2185416"/>
            <a:ext cx="9430512" cy="1243584"/>
          </a:xfrm>
        </p:spPr>
        <p:txBody>
          <a:bodyPr/>
          <a:lstStyle/>
          <a:p>
            <a:pPr algn="ctr"/>
            <a:r>
              <a:rPr lang="en-US" dirty="0"/>
              <a:t>Blog on Lean Six Sigma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7"/>
            <a:ext cx="7692023" cy="2769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Mechanical and System Engineering Home Assignment</a:t>
            </a:r>
          </a:p>
          <a:p>
            <a:pPr marL="0" indent="0">
              <a:buNone/>
            </a:pPr>
            <a:r>
              <a:rPr lang="en-US" dirty="0"/>
              <a:t>Members:</a:t>
            </a:r>
          </a:p>
          <a:p>
            <a:pPr marL="0" indent="0">
              <a:buNone/>
            </a:pPr>
            <a:r>
              <a:rPr lang="en-US" dirty="0" err="1"/>
              <a:t>Shaunak</a:t>
            </a:r>
            <a:r>
              <a:rPr lang="en-US" dirty="0"/>
              <a:t> Deshpande (04)</a:t>
            </a:r>
          </a:p>
          <a:p>
            <a:pPr marL="0" indent="0">
              <a:buNone/>
            </a:pPr>
            <a:r>
              <a:rPr lang="en-US" dirty="0"/>
              <a:t>Gaurav </a:t>
            </a:r>
            <a:r>
              <a:rPr lang="en-US" dirty="0" err="1"/>
              <a:t>Shejwal</a:t>
            </a:r>
            <a:r>
              <a:rPr lang="en-US" dirty="0"/>
              <a:t> (05)</a:t>
            </a:r>
          </a:p>
          <a:p>
            <a:pPr marL="0" indent="0">
              <a:buNone/>
            </a:pPr>
            <a:r>
              <a:rPr lang="en-US" dirty="0"/>
              <a:t>Shrawani Shinde (09)</a:t>
            </a:r>
          </a:p>
          <a:p>
            <a:pPr marL="0" indent="0">
              <a:buNone/>
            </a:pPr>
            <a:r>
              <a:rPr lang="en-US" dirty="0" err="1"/>
              <a:t>Shivang</a:t>
            </a:r>
            <a:r>
              <a:rPr lang="en-US" dirty="0"/>
              <a:t> Singh (12)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roboto" panose="02000000000000000000" pitchFamily="2" charset="0"/>
              </a:rPr>
              <a:t>“The reasonable man adapts himself to the world; the unreasonable one persists in trying to adapt the world to himself. Therefore, all progress depends on the unreasonable man.” </a:t>
            </a:r>
            <a:br>
              <a:rPr lang="en-US" sz="2200" b="0" i="0" dirty="0">
                <a:effectLst/>
                <a:latin typeface="roboto" panose="02000000000000000000" pitchFamily="2" charset="0"/>
              </a:rPr>
            </a:br>
            <a:r>
              <a:rPr lang="en-US" sz="2200" b="0" i="0" dirty="0">
                <a:effectLst/>
                <a:latin typeface="roboto" panose="02000000000000000000" pitchFamily="2" charset="0"/>
              </a:rPr>
              <a:t>-George Bernard Shaw</a:t>
            </a:r>
            <a:b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assignment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29" y="1682466"/>
            <a:ext cx="7749589" cy="4815171"/>
          </a:xfrm>
        </p:spPr>
        <p:txBody>
          <a:bodyPr/>
          <a:lstStyle/>
          <a:p>
            <a:r>
              <a:rPr lang="en-US" sz="2000" dirty="0"/>
              <a:t>In early 2020, the Coronavirus pandemic spread all over the world, crippling global supply chains and rendering many businesses confused and resourceless.</a:t>
            </a:r>
          </a:p>
          <a:p>
            <a:r>
              <a:rPr lang="en-US" sz="2000" dirty="0"/>
              <a:t>While the rest of the year was spent recovering from this, Quality control techniques such as Lean Six sigma have helped a lot of people in coping with this year.</a:t>
            </a:r>
          </a:p>
          <a:p>
            <a:r>
              <a:rPr lang="en-US" sz="2000" dirty="0"/>
              <a:t>Our blog looks at COVID-19, how businesses can be helped by LSS, What LSS is, and lastly a small case study of how Lean six sigma was applied in real life to reduce waste in this pandemic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68FA-32C4-46A3-BE0D-7B7A1CE2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Content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BEB09-D5BE-4374-9D29-8369115D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33A92-FC02-4FFB-BC0B-724DE0942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Introduction: Introducing the reader to the current situation</a:t>
            </a:r>
          </a:p>
          <a:p>
            <a:r>
              <a:rPr lang="en-US" dirty="0"/>
              <a:t>Lean six sigma: </a:t>
            </a:r>
          </a:p>
          <a:p>
            <a:pPr lvl="1"/>
            <a:r>
              <a:rPr lang="en-US" dirty="0"/>
              <a:t>Basic of LSS</a:t>
            </a:r>
          </a:p>
          <a:p>
            <a:pPr lvl="1"/>
            <a:r>
              <a:rPr lang="en-US" dirty="0"/>
              <a:t>What is lean?</a:t>
            </a:r>
          </a:p>
          <a:p>
            <a:pPr lvl="1"/>
            <a:r>
              <a:rPr lang="en-US" dirty="0"/>
              <a:t>Explaining waste</a:t>
            </a:r>
          </a:p>
          <a:p>
            <a:pPr lvl="1"/>
            <a:r>
              <a:rPr lang="en-US" dirty="0"/>
              <a:t>What is six sigma</a:t>
            </a:r>
          </a:p>
          <a:p>
            <a:pPr lvl="1"/>
            <a:r>
              <a:rPr lang="en-US" dirty="0"/>
              <a:t>Explaining DMIAC</a:t>
            </a:r>
          </a:p>
          <a:p>
            <a:pPr lvl="1" algn="r"/>
            <a:endParaRPr lang="en-US" dirty="0"/>
          </a:p>
          <a:p>
            <a:r>
              <a:rPr lang="en-US" dirty="0"/>
              <a:t>Case of Children’s Health Ireland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5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as of 25/05/2020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Total Likes: 453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66247" y="2172368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63479" y="4240093"/>
            <a:ext cx="1776140" cy="1463040"/>
          </a:xfrm>
        </p:spPr>
        <p:txBody>
          <a:bodyPr/>
          <a:lstStyle/>
          <a:p>
            <a:r>
              <a:rPr lang="en-US" dirty="0"/>
              <a:t>Time to read Blog: </a:t>
            </a:r>
          </a:p>
          <a:p>
            <a:r>
              <a:rPr lang="en-US" dirty="0"/>
              <a:t>5 mins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9954283" y="2172368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95966" y="4094319"/>
            <a:ext cx="1776140" cy="1463040"/>
          </a:xfrm>
        </p:spPr>
        <p:txBody>
          <a:bodyPr/>
          <a:lstStyle/>
          <a:p>
            <a:r>
              <a:rPr lang="en-US" dirty="0"/>
              <a:t>Comments:</a:t>
            </a:r>
          </a:p>
          <a:p>
            <a:r>
              <a:rPr lang="en-US" dirty="0"/>
              <a:t>8 comments</a:t>
            </a:r>
          </a:p>
          <a:p>
            <a:r>
              <a:rPr lang="en-US" dirty="0"/>
              <a:t>All Positive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62</TotalTime>
  <Words>236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Trade Gothic LT Pro</vt:lpstr>
      <vt:lpstr>Trebuchet MS</vt:lpstr>
      <vt:lpstr>Office Theme</vt:lpstr>
      <vt:lpstr>Blog on Lean Six Sigma</vt:lpstr>
      <vt:lpstr>“The reasonable man adapts himself to the world; the unreasonable one persists in trying to adapt the world to himself. Therefore, all progress depends on the unreasonable man.”  -George Bernard Shaw  </vt:lpstr>
      <vt:lpstr>About the assignment</vt:lpstr>
      <vt:lpstr>Blog Content</vt:lpstr>
      <vt:lpstr>Analytics as of 25/05/2020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on Lean Six Sigma</dc:title>
  <dc:creator>Shrawani Shinde</dc:creator>
  <cp:lastModifiedBy>Shaunak Deshpande</cp:lastModifiedBy>
  <cp:revision>14</cp:revision>
  <dcterms:created xsi:type="dcterms:W3CDTF">2021-05-25T06:27:27Z</dcterms:created>
  <dcterms:modified xsi:type="dcterms:W3CDTF">2021-05-25T07:38:48Z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