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67" r:id="rId7"/>
    <p:sldId id="274" r:id="rId8"/>
    <p:sldId id="27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u5HMaBlTEsKGbT1EfMp1S/WT-CP-Merchant?node-id=1%3A464" TargetMode="External"/><Relationship Id="rId2" Type="http://schemas.openxmlformats.org/officeDocument/2006/relationships/hyperlink" Target="https://www.figma.com/file/OqnTJ7j3dq7cuj6taFYFsV/WT-CP?node-id=0%3A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3700420"/>
            <a:ext cx="6815446" cy="168832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Vehicle Servicing Provider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Web Technology Course Project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9D56680-A0F0-C96F-CCF4-1463F7C6E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418" r="32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Aditya Rotithor (27)</a:t>
            </a:r>
          </a:p>
          <a:p>
            <a:r>
              <a:rPr lang="en-US" dirty="0"/>
              <a:t>Adarsh Sapkal (32)</a:t>
            </a:r>
          </a:p>
          <a:p>
            <a:r>
              <a:rPr lang="en-US" dirty="0"/>
              <a:t>Shaunak Deshpande (39)</a:t>
            </a:r>
          </a:p>
          <a:p>
            <a:r>
              <a:rPr lang="en-US" dirty="0"/>
              <a:t>Shrawani Shinde (46)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E8110-5F3D-9B8B-8EBC-BF823C88F297}"/>
              </a:ext>
            </a:extLst>
          </p:cNvPr>
          <p:cNvSpPr txBox="1"/>
          <p:nvPr/>
        </p:nvSpPr>
        <p:spPr>
          <a:xfrm>
            <a:off x="4864100" y="3253901"/>
            <a:ext cx="511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 – Prof. Archana Chaudhary</a:t>
            </a:r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/>
          <a:p>
            <a:r>
              <a:rPr lang="en-US" dirty="0"/>
              <a:t>Aim of the project is to develop a website that will increase efficiency and reduce the time and hassle of customers trying to find garage nearby.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A940F55-5028-F4C7-6C88-A8287BF634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050" r="13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HTML</a:t>
            </a:r>
          </a:p>
          <a:p>
            <a:pPr lvl="0"/>
            <a:r>
              <a:rPr lang="en-US" dirty="0"/>
              <a:t>CSS</a:t>
            </a:r>
          </a:p>
          <a:p>
            <a:pPr lvl="0"/>
            <a:r>
              <a:rPr lang="en-US" dirty="0"/>
              <a:t>JavaScript</a:t>
            </a:r>
          </a:p>
          <a:p>
            <a:pPr lvl="0"/>
            <a:r>
              <a:rPr lang="en-US" dirty="0"/>
              <a:t>Figma ( for flow chart)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Flask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SQLite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48369F-0956-20E5-BA93-4AAED9F6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91" y="19414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50EE-9645-0A2F-36BB-2A23C7A2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Flowcharts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8FF3-CB7F-B5AD-FDAB-8A139940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4" y="4640424"/>
            <a:ext cx="6437555" cy="13031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User Flowchart</a:t>
            </a:r>
            <a:endParaRPr lang="en-US" dirty="0"/>
          </a:p>
          <a:p>
            <a:r>
              <a:rPr lang="en-US" dirty="0">
                <a:hlinkClick r:id="rId3"/>
              </a:rPr>
              <a:t>Merchant Flowchart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263F71-C2EA-98A8-F717-E02B11EB24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32418" r="32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942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6BC50-C330-013A-0CA4-E238F4C97207}"/>
              </a:ext>
            </a:extLst>
          </p:cNvPr>
          <p:cNvSpPr/>
          <p:nvPr/>
        </p:nvSpPr>
        <p:spPr>
          <a:xfrm>
            <a:off x="9144000" y="4541520"/>
            <a:ext cx="3048000" cy="231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4757F54-21C5-724B-8037-2153274C6D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6076" b="26076"/>
          <a:stretch>
            <a:fillRect/>
          </a:stretch>
        </p:blipFill>
        <p:spPr>
          <a:xfrm>
            <a:off x="0" y="-17463"/>
            <a:ext cx="12192000" cy="4668838"/>
          </a:xfr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61</TotalTime>
  <Words>98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ColorBlockVTI</vt:lpstr>
      <vt:lpstr>Vehicle Servicing Provider</vt:lpstr>
      <vt:lpstr>Group Members</vt:lpstr>
      <vt:lpstr>Objective</vt:lpstr>
      <vt:lpstr>Technology used</vt:lpstr>
      <vt:lpstr>    Flowcharts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Servicing Provider</dc:title>
  <dc:creator>Shrawani Shinde</dc:creator>
  <cp:lastModifiedBy>Shaunak Deshpande</cp:lastModifiedBy>
  <cp:revision>3</cp:revision>
  <dcterms:created xsi:type="dcterms:W3CDTF">2022-06-08T07:45:13Z</dcterms:created>
  <dcterms:modified xsi:type="dcterms:W3CDTF">2022-06-09T18:48:20Z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