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63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2FF431-7721-4889-87B8-0CE67DE65DF7}" v="14" dt="2022-08-12T21:25:42.6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6" autoAdjust="0"/>
    <p:restoredTop sz="94630" autoAdjust="0"/>
  </p:normalViewPr>
  <p:slideViewPr>
    <p:cSldViewPr snapToGrid="0">
      <p:cViewPr varScale="1">
        <p:scale>
          <a:sx n="78" d="100"/>
          <a:sy n="78" d="100"/>
        </p:scale>
        <p:origin x="739" y="62"/>
      </p:cViewPr>
      <p:guideLst/>
    </p:cSldViewPr>
  </p:slideViewPr>
  <p:outlineViewPr>
    <p:cViewPr>
      <p:scale>
        <a:sx n="33" d="100"/>
        <a:sy n="33" d="100"/>
      </p:scale>
      <p:origin x="0" y="-324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tin Pathak" userId="a3ca8fee-364e-4c70-b735-9c16f49fc918" providerId="ADAL" clId="{6C2FF431-7721-4889-87B8-0CE67DE65DF7}"/>
    <pc:docChg chg="undo custSel addSld modSld">
      <pc:chgData name="Nitin Pathak" userId="a3ca8fee-364e-4c70-b735-9c16f49fc918" providerId="ADAL" clId="{6C2FF431-7721-4889-87B8-0CE67DE65DF7}" dt="2022-08-12T21:44:32.909" v="4329" actId="14861"/>
      <pc:docMkLst>
        <pc:docMk/>
      </pc:docMkLst>
      <pc:sldChg chg="addSp delSp modSp mod">
        <pc:chgData name="Nitin Pathak" userId="a3ca8fee-364e-4c70-b735-9c16f49fc918" providerId="ADAL" clId="{6C2FF431-7721-4889-87B8-0CE67DE65DF7}" dt="2022-08-12T21:42:13.888" v="4317" actId="14861"/>
        <pc:sldMkLst>
          <pc:docMk/>
          <pc:sldMk cId="3462274249" sldId="256"/>
        </pc:sldMkLst>
        <pc:spChg chg="del">
          <ac:chgData name="Nitin Pathak" userId="a3ca8fee-364e-4c70-b735-9c16f49fc918" providerId="ADAL" clId="{6C2FF431-7721-4889-87B8-0CE67DE65DF7}" dt="2022-08-12T19:11:01.091" v="0" actId="478"/>
          <ac:spMkLst>
            <pc:docMk/>
            <pc:sldMk cId="3462274249" sldId="256"/>
            <ac:spMk id="2" creationId="{3A5A9C19-2A26-A1B7-6919-FFC0786E6D0D}"/>
          </ac:spMkLst>
        </pc:spChg>
        <pc:spChg chg="mod">
          <ac:chgData name="Nitin Pathak" userId="a3ca8fee-364e-4c70-b735-9c16f49fc918" providerId="ADAL" clId="{6C2FF431-7721-4889-87B8-0CE67DE65DF7}" dt="2022-08-12T21:42:13.888" v="4317" actId="14861"/>
          <ac:spMkLst>
            <pc:docMk/>
            <pc:sldMk cId="3462274249" sldId="256"/>
            <ac:spMk id="3" creationId="{3CFBBB9A-FF02-76DB-7B0E-D8858327B6A4}"/>
          </ac:spMkLst>
        </pc:spChg>
        <pc:spChg chg="add del mod">
          <ac:chgData name="Nitin Pathak" userId="a3ca8fee-364e-4c70-b735-9c16f49fc918" providerId="ADAL" clId="{6C2FF431-7721-4889-87B8-0CE67DE65DF7}" dt="2022-08-12T19:31:05.279" v="357" actId="478"/>
          <ac:spMkLst>
            <pc:docMk/>
            <pc:sldMk cId="3462274249" sldId="256"/>
            <ac:spMk id="8" creationId="{5A0DB4A7-2413-F1C3-23D8-370A0B53F69E}"/>
          </ac:spMkLst>
        </pc:spChg>
        <pc:picChg chg="add mod">
          <ac:chgData name="Nitin Pathak" userId="a3ca8fee-364e-4c70-b735-9c16f49fc918" providerId="ADAL" clId="{6C2FF431-7721-4889-87B8-0CE67DE65DF7}" dt="2022-08-12T19:15:35.659" v="5" actId="1076"/>
          <ac:picMkLst>
            <pc:docMk/>
            <pc:sldMk cId="3462274249" sldId="256"/>
            <ac:picMk id="5" creationId="{E2DCFEEA-366E-531C-DE1A-7A196156F652}"/>
          </ac:picMkLst>
        </pc:picChg>
        <pc:picChg chg="add mod">
          <ac:chgData name="Nitin Pathak" userId="a3ca8fee-364e-4c70-b735-9c16f49fc918" providerId="ADAL" clId="{6C2FF431-7721-4889-87B8-0CE67DE65DF7}" dt="2022-08-12T19:25:20.571" v="345" actId="1076"/>
          <ac:picMkLst>
            <pc:docMk/>
            <pc:sldMk cId="3462274249" sldId="256"/>
            <ac:picMk id="7" creationId="{18F90FBC-8A86-63EA-E1A9-CB6C205AFD03}"/>
          </ac:picMkLst>
        </pc:picChg>
        <pc:picChg chg="add mod">
          <ac:chgData name="Nitin Pathak" userId="a3ca8fee-364e-4c70-b735-9c16f49fc918" providerId="ADAL" clId="{6C2FF431-7721-4889-87B8-0CE67DE65DF7}" dt="2022-08-12T19:31:25.427" v="360" actId="1076"/>
          <ac:picMkLst>
            <pc:docMk/>
            <pc:sldMk cId="3462274249" sldId="256"/>
            <ac:picMk id="10" creationId="{BF29E652-B608-9FDA-21E5-63C6711D11FD}"/>
          </ac:picMkLst>
        </pc:picChg>
      </pc:sldChg>
      <pc:sldChg chg="addSp delSp modSp new mod">
        <pc:chgData name="Nitin Pathak" userId="a3ca8fee-364e-4c70-b735-9c16f49fc918" providerId="ADAL" clId="{6C2FF431-7721-4889-87B8-0CE67DE65DF7}" dt="2022-08-12T21:42:32.214" v="4318" actId="14861"/>
        <pc:sldMkLst>
          <pc:docMk/>
          <pc:sldMk cId="325306367" sldId="257"/>
        </pc:sldMkLst>
        <pc:spChg chg="mod">
          <ac:chgData name="Nitin Pathak" userId="a3ca8fee-364e-4c70-b735-9c16f49fc918" providerId="ADAL" clId="{6C2FF431-7721-4889-87B8-0CE67DE65DF7}" dt="2022-08-12T21:42:32.214" v="4318" actId="14861"/>
          <ac:spMkLst>
            <pc:docMk/>
            <pc:sldMk cId="325306367" sldId="257"/>
            <ac:spMk id="2" creationId="{F7377E34-16B9-377E-83E3-19E384FBDC77}"/>
          </ac:spMkLst>
        </pc:spChg>
        <pc:spChg chg="mod">
          <ac:chgData name="Nitin Pathak" userId="a3ca8fee-364e-4c70-b735-9c16f49fc918" providerId="ADAL" clId="{6C2FF431-7721-4889-87B8-0CE67DE65DF7}" dt="2022-08-12T19:57:02.062" v="1318" actId="20577"/>
          <ac:spMkLst>
            <pc:docMk/>
            <pc:sldMk cId="325306367" sldId="257"/>
            <ac:spMk id="3" creationId="{4DD0E494-81D0-6178-1B1D-59577775E6DC}"/>
          </ac:spMkLst>
        </pc:spChg>
        <pc:spChg chg="add del">
          <ac:chgData name="Nitin Pathak" userId="a3ca8fee-364e-4c70-b735-9c16f49fc918" providerId="ADAL" clId="{6C2FF431-7721-4889-87B8-0CE67DE65DF7}" dt="2022-08-12T19:48:55.239" v="928" actId="22"/>
          <ac:spMkLst>
            <pc:docMk/>
            <pc:sldMk cId="325306367" sldId="257"/>
            <ac:spMk id="5" creationId="{C16601B8-BE27-B7E8-CDF4-EBB087D412FF}"/>
          </ac:spMkLst>
        </pc:spChg>
        <pc:picChg chg="add">
          <ac:chgData name="Nitin Pathak" userId="a3ca8fee-364e-4c70-b735-9c16f49fc918" providerId="ADAL" clId="{6C2FF431-7721-4889-87B8-0CE67DE65DF7}" dt="2022-08-12T19:49:13.132" v="930" actId="22"/>
          <ac:picMkLst>
            <pc:docMk/>
            <pc:sldMk cId="325306367" sldId="257"/>
            <ac:picMk id="7" creationId="{F286148C-0C7B-36E1-178C-F7965C018FA1}"/>
          </ac:picMkLst>
        </pc:picChg>
      </pc:sldChg>
      <pc:sldChg chg="addSp modSp add mod">
        <pc:chgData name="Nitin Pathak" userId="a3ca8fee-364e-4c70-b735-9c16f49fc918" providerId="ADAL" clId="{6C2FF431-7721-4889-87B8-0CE67DE65DF7}" dt="2022-08-12T21:42:47.867" v="4319" actId="14861"/>
        <pc:sldMkLst>
          <pc:docMk/>
          <pc:sldMk cId="719282051" sldId="258"/>
        </pc:sldMkLst>
        <pc:spChg chg="mod">
          <ac:chgData name="Nitin Pathak" userId="a3ca8fee-364e-4c70-b735-9c16f49fc918" providerId="ADAL" clId="{6C2FF431-7721-4889-87B8-0CE67DE65DF7}" dt="2022-08-12T21:42:47.867" v="4319" actId="14861"/>
          <ac:spMkLst>
            <pc:docMk/>
            <pc:sldMk cId="719282051" sldId="258"/>
            <ac:spMk id="2" creationId="{F7377E34-16B9-377E-83E3-19E384FBDC77}"/>
          </ac:spMkLst>
        </pc:spChg>
        <pc:spChg chg="mod">
          <ac:chgData name="Nitin Pathak" userId="a3ca8fee-364e-4c70-b735-9c16f49fc918" providerId="ADAL" clId="{6C2FF431-7721-4889-87B8-0CE67DE65DF7}" dt="2022-08-12T19:56:36.299" v="1312" actId="20577"/>
          <ac:spMkLst>
            <pc:docMk/>
            <pc:sldMk cId="719282051" sldId="258"/>
            <ac:spMk id="3" creationId="{4DD0E494-81D0-6178-1B1D-59577775E6DC}"/>
          </ac:spMkLst>
        </pc:spChg>
        <pc:picChg chg="add">
          <ac:chgData name="Nitin Pathak" userId="a3ca8fee-364e-4c70-b735-9c16f49fc918" providerId="ADAL" clId="{6C2FF431-7721-4889-87B8-0CE67DE65DF7}" dt="2022-08-12T19:49:21.837" v="931" actId="22"/>
          <ac:picMkLst>
            <pc:docMk/>
            <pc:sldMk cId="719282051" sldId="258"/>
            <ac:picMk id="5" creationId="{A1819FB5-AEDC-4695-BFDD-C7616579A656}"/>
          </ac:picMkLst>
        </pc:picChg>
      </pc:sldChg>
      <pc:sldChg chg="modSp add mod">
        <pc:chgData name="Nitin Pathak" userId="a3ca8fee-364e-4c70-b735-9c16f49fc918" providerId="ADAL" clId="{6C2FF431-7721-4889-87B8-0CE67DE65DF7}" dt="2022-08-12T21:43:02.909" v="4320" actId="14861"/>
        <pc:sldMkLst>
          <pc:docMk/>
          <pc:sldMk cId="1523537477" sldId="259"/>
        </pc:sldMkLst>
        <pc:spChg chg="mod">
          <ac:chgData name="Nitin Pathak" userId="a3ca8fee-364e-4c70-b735-9c16f49fc918" providerId="ADAL" clId="{6C2FF431-7721-4889-87B8-0CE67DE65DF7}" dt="2022-08-12T21:43:02.909" v="4320" actId="14861"/>
          <ac:spMkLst>
            <pc:docMk/>
            <pc:sldMk cId="1523537477" sldId="259"/>
            <ac:spMk id="2" creationId="{F7377E34-16B9-377E-83E3-19E384FBDC77}"/>
          </ac:spMkLst>
        </pc:spChg>
        <pc:spChg chg="mod">
          <ac:chgData name="Nitin Pathak" userId="a3ca8fee-364e-4c70-b735-9c16f49fc918" providerId="ADAL" clId="{6C2FF431-7721-4889-87B8-0CE67DE65DF7}" dt="2022-08-12T20:04:34.096" v="2018" actId="27636"/>
          <ac:spMkLst>
            <pc:docMk/>
            <pc:sldMk cId="1523537477" sldId="259"/>
            <ac:spMk id="3" creationId="{4DD0E494-81D0-6178-1B1D-59577775E6DC}"/>
          </ac:spMkLst>
        </pc:spChg>
      </pc:sldChg>
      <pc:sldChg chg="modSp add mod">
        <pc:chgData name="Nitin Pathak" userId="a3ca8fee-364e-4c70-b735-9c16f49fc918" providerId="ADAL" clId="{6C2FF431-7721-4889-87B8-0CE67DE65DF7}" dt="2022-08-12T21:43:13.001" v="4321" actId="14861"/>
        <pc:sldMkLst>
          <pc:docMk/>
          <pc:sldMk cId="3368051870" sldId="260"/>
        </pc:sldMkLst>
        <pc:spChg chg="mod">
          <ac:chgData name="Nitin Pathak" userId="a3ca8fee-364e-4c70-b735-9c16f49fc918" providerId="ADAL" clId="{6C2FF431-7721-4889-87B8-0CE67DE65DF7}" dt="2022-08-12T21:43:13.001" v="4321" actId="14861"/>
          <ac:spMkLst>
            <pc:docMk/>
            <pc:sldMk cId="3368051870" sldId="260"/>
            <ac:spMk id="2" creationId="{F7377E34-16B9-377E-83E3-19E384FBDC77}"/>
          </ac:spMkLst>
        </pc:spChg>
        <pc:spChg chg="mod">
          <ac:chgData name="Nitin Pathak" userId="a3ca8fee-364e-4c70-b735-9c16f49fc918" providerId="ADAL" clId="{6C2FF431-7721-4889-87B8-0CE67DE65DF7}" dt="2022-08-12T20:22:59.729" v="2630" actId="5793"/>
          <ac:spMkLst>
            <pc:docMk/>
            <pc:sldMk cId="3368051870" sldId="260"/>
            <ac:spMk id="3" creationId="{4DD0E494-81D0-6178-1B1D-59577775E6DC}"/>
          </ac:spMkLst>
        </pc:spChg>
      </pc:sldChg>
      <pc:sldChg chg="addSp delSp modSp add mod">
        <pc:chgData name="Nitin Pathak" userId="a3ca8fee-364e-4c70-b735-9c16f49fc918" providerId="ADAL" clId="{6C2FF431-7721-4889-87B8-0CE67DE65DF7}" dt="2022-08-12T21:43:26.317" v="4322" actId="14861"/>
        <pc:sldMkLst>
          <pc:docMk/>
          <pc:sldMk cId="3959201075" sldId="261"/>
        </pc:sldMkLst>
        <pc:spChg chg="mod">
          <ac:chgData name="Nitin Pathak" userId="a3ca8fee-364e-4c70-b735-9c16f49fc918" providerId="ADAL" clId="{6C2FF431-7721-4889-87B8-0CE67DE65DF7}" dt="2022-08-12T21:43:26.317" v="4322" actId="14861"/>
          <ac:spMkLst>
            <pc:docMk/>
            <pc:sldMk cId="3959201075" sldId="261"/>
            <ac:spMk id="2" creationId="{F7377E34-16B9-377E-83E3-19E384FBDC77}"/>
          </ac:spMkLst>
        </pc:spChg>
        <pc:spChg chg="del mod">
          <ac:chgData name="Nitin Pathak" userId="a3ca8fee-364e-4c70-b735-9c16f49fc918" providerId="ADAL" clId="{6C2FF431-7721-4889-87B8-0CE67DE65DF7}" dt="2022-08-12T20:25:19.446" v="2677" actId="478"/>
          <ac:spMkLst>
            <pc:docMk/>
            <pc:sldMk cId="3959201075" sldId="261"/>
            <ac:spMk id="3" creationId="{4DD0E494-81D0-6178-1B1D-59577775E6DC}"/>
          </ac:spMkLst>
        </pc:spChg>
        <pc:spChg chg="add del mod">
          <ac:chgData name="Nitin Pathak" userId="a3ca8fee-364e-4c70-b735-9c16f49fc918" providerId="ADAL" clId="{6C2FF431-7721-4889-87B8-0CE67DE65DF7}" dt="2022-08-12T20:25:22.207" v="2678" actId="478"/>
          <ac:spMkLst>
            <pc:docMk/>
            <pc:sldMk cId="3959201075" sldId="261"/>
            <ac:spMk id="6" creationId="{429B5D9D-1536-8FA6-0A4F-BCED8CAAD3CE}"/>
          </ac:spMkLst>
        </pc:spChg>
        <pc:picChg chg="add mod">
          <ac:chgData name="Nitin Pathak" userId="a3ca8fee-364e-4c70-b735-9c16f49fc918" providerId="ADAL" clId="{6C2FF431-7721-4889-87B8-0CE67DE65DF7}" dt="2022-08-12T20:32:34.272" v="2817" actId="1036"/>
          <ac:picMkLst>
            <pc:docMk/>
            <pc:sldMk cId="3959201075" sldId="261"/>
            <ac:picMk id="8" creationId="{BF729597-55F6-EDA1-B222-7DB6E99CDA9B}"/>
          </ac:picMkLst>
        </pc:picChg>
        <pc:picChg chg="add mod">
          <ac:chgData name="Nitin Pathak" userId="a3ca8fee-364e-4c70-b735-9c16f49fc918" providerId="ADAL" clId="{6C2FF431-7721-4889-87B8-0CE67DE65DF7}" dt="2022-08-12T20:27:25.175" v="2777" actId="1038"/>
          <ac:picMkLst>
            <pc:docMk/>
            <pc:sldMk cId="3959201075" sldId="261"/>
            <ac:picMk id="10" creationId="{931AEBCB-C130-0176-3FAE-0D395004DF37}"/>
          </ac:picMkLst>
        </pc:picChg>
        <pc:picChg chg="add mod">
          <ac:chgData name="Nitin Pathak" userId="a3ca8fee-364e-4c70-b735-9c16f49fc918" providerId="ADAL" clId="{6C2FF431-7721-4889-87B8-0CE67DE65DF7}" dt="2022-08-12T20:32:28.001" v="2804" actId="1036"/>
          <ac:picMkLst>
            <pc:docMk/>
            <pc:sldMk cId="3959201075" sldId="261"/>
            <ac:picMk id="12" creationId="{EE1C34B6-E781-9EC2-D1B5-2A0A43B198A6}"/>
          </ac:picMkLst>
        </pc:picChg>
        <pc:picChg chg="add mod">
          <ac:chgData name="Nitin Pathak" userId="a3ca8fee-364e-4c70-b735-9c16f49fc918" providerId="ADAL" clId="{6C2FF431-7721-4889-87B8-0CE67DE65DF7}" dt="2022-08-12T20:32:16.212" v="2790" actId="1076"/>
          <ac:picMkLst>
            <pc:docMk/>
            <pc:sldMk cId="3959201075" sldId="261"/>
            <ac:picMk id="14" creationId="{79AA8542-994C-02E2-0863-0EE22F53D47D}"/>
          </ac:picMkLst>
        </pc:picChg>
        <pc:picChg chg="add del">
          <ac:chgData name="Nitin Pathak" userId="a3ca8fee-364e-4c70-b735-9c16f49fc918" providerId="ADAL" clId="{6C2FF431-7721-4889-87B8-0CE67DE65DF7}" dt="2022-08-12T20:33:40.670" v="2841" actId="22"/>
          <ac:picMkLst>
            <pc:docMk/>
            <pc:sldMk cId="3959201075" sldId="261"/>
            <ac:picMk id="16" creationId="{3E07E032-F118-59DC-C4C0-803F27337874}"/>
          </ac:picMkLst>
        </pc:picChg>
      </pc:sldChg>
      <pc:sldChg chg="addSp delSp modSp add mod">
        <pc:chgData name="Nitin Pathak" userId="a3ca8fee-364e-4c70-b735-9c16f49fc918" providerId="ADAL" clId="{6C2FF431-7721-4889-87B8-0CE67DE65DF7}" dt="2022-08-12T21:43:38.148" v="4323" actId="14861"/>
        <pc:sldMkLst>
          <pc:docMk/>
          <pc:sldMk cId="2395870850" sldId="262"/>
        </pc:sldMkLst>
        <pc:spChg chg="mod">
          <ac:chgData name="Nitin Pathak" userId="a3ca8fee-364e-4c70-b735-9c16f49fc918" providerId="ADAL" clId="{6C2FF431-7721-4889-87B8-0CE67DE65DF7}" dt="2022-08-12T21:43:38.148" v="4323" actId="14861"/>
          <ac:spMkLst>
            <pc:docMk/>
            <pc:sldMk cId="2395870850" sldId="262"/>
            <ac:spMk id="2" creationId="{F7377E34-16B9-377E-83E3-19E384FBDC77}"/>
          </ac:spMkLst>
        </pc:spChg>
        <pc:picChg chg="add mod">
          <ac:chgData name="Nitin Pathak" userId="a3ca8fee-364e-4c70-b735-9c16f49fc918" providerId="ADAL" clId="{6C2FF431-7721-4889-87B8-0CE67DE65DF7}" dt="2022-08-12T20:37:27.987" v="2852" actId="1076"/>
          <ac:picMkLst>
            <pc:docMk/>
            <pc:sldMk cId="2395870850" sldId="262"/>
            <ac:picMk id="4" creationId="{EE8CE7E1-0B3E-21FF-025E-5E1EB936BCCA}"/>
          </ac:picMkLst>
        </pc:picChg>
        <pc:picChg chg="add mod">
          <ac:chgData name="Nitin Pathak" userId="a3ca8fee-364e-4c70-b735-9c16f49fc918" providerId="ADAL" clId="{6C2FF431-7721-4889-87B8-0CE67DE65DF7}" dt="2022-08-12T20:37:33.073" v="2853" actId="14100"/>
          <ac:picMkLst>
            <pc:docMk/>
            <pc:sldMk cId="2395870850" sldId="262"/>
            <ac:picMk id="7" creationId="{CB303907-8789-C9DE-037B-19528A2CBDD8}"/>
          </ac:picMkLst>
        </pc:picChg>
        <pc:picChg chg="del">
          <ac:chgData name="Nitin Pathak" userId="a3ca8fee-364e-4c70-b735-9c16f49fc918" providerId="ADAL" clId="{6C2FF431-7721-4889-87B8-0CE67DE65DF7}" dt="2022-08-12T20:37:09.518" v="2847" actId="478"/>
          <ac:picMkLst>
            <pc:docMk/>
            <pc:sldMk cId="2395870850" sldId="262"/>
            <ac:picMk id="8" creationId="{BF729597-55F6-EDA1-B222-7DB6E99CDA9B}"/>
          </ac:picMkLst>
        </pc:picChg>
        <pc:picChg chg="del">
          <ac:chgData name="Nitin Pathak" userId="a3ca8fee-364e-4c70-b735-9c16f49fc918" providerId="ADAL" clId="{6C2FF431-7721-4889-87B8-0CE67DE65DF7}" dt="2022-08-12T20:38:21.325" v="2854" actId="478"/>
          <ac:picMkLst>
            <pc:docMk/>
            <pc:sldMk cId="2395870850" sldId="262"/>
            <ac:picMk id="10" creationId="{931AEBCB-C130-0176-3FAE-0D395004DF37}"/>
          </ac:picMkLst>
        </pc:picChg>
        <pc:picChg chg="add mod">
          <ac:chgData name="Nitin Pathak" userId="a3ca8fee-364e-4c70-b735-9c16f49fc918" providerId="ADAL" clId="{6C2FF431-7721-4889-87B8-0CE67DE65DF7}" dt="2022-08-12T20:38:40.295" v="2857" actId="14100"/>
          <ac:picMkLst>
            <pc:docMk/>
            <pc:sldMk cId="2395870850" sldId="262"/>
            <ac:picMk id="11" creationId="{5A526700-73B0-7749-6F52-9E10F1499172}"/>
          </ac:picMkLst>
        </pc:picChg>
        <pc:picChg chg="del">
          <ac:chgData name="Nitin Pathak" userId="a3ca8fee-364e-4c70-b735-9c16f49fc918" providerId="ADAL" clId="{6C2FF431-7721-4889-87B8-0CE67DE65DF7}" dt="2022-08-12T20:36:06.012" v="2843" actId="478"/>
          <ac:picMkLst>
            <pc:docMk/>
            <pc:sldMk cId="2395870850" sldId="262"/>
            <ac:picMk id="12" creationId="{EE1C34B6-E781-9EC2-D1B5-2A0A43B198A6}"/>
          </ac:picMkLst>
        </pc:picChg>
        <pc:picChg chg="del">
          <ac:chgData name="Nitin Pathak" userId="a3ca8fee-364e-4c70-b735-9c16f49fc918" providerId="ADAL" clId="{6C2FF431-7721-4889-87B8-0CE67DE65DF7}" dt="2022-08-12T20:39:20.611" v="2858" actId="478"/>
          <ac:picMkLst>
            <pc:docMk/>
            <pc:sldMk cId="2395870850" sldId="262"/>
            <ac:picMk id="14" creationId="{79AA8542-994C-02E2-0863-0EE22F53D47D}"/>
          </ac:picMkLst>
        </pc:picChg>
        <pc:picChg chg="add mod">
          <ac:chgData name="Nitin Pathak" userId="a3ca8fee-364e-4c70-b735-9c16f49fc918" providerId="ADAL" clId="{6C2FF431-7721-4889-87B8-0CE67DE65DF7}" dt="2022-08-12T20:39:34.886" v="2861" actId="14100"/>
          <ac:picMkLst>
            <pc:docMk/>
            <pc:sldMk cId="2395870850" sldId="262"/>
            <ac:picMk id="15" creationId="{DA864FCF-122F-CA2D-E32E-A6C61411C6DC}"/>
          </ac:picMkLst>
        </pc:picChg>
      </pc:sldChg>
      <pc:sldChg chg="addSp delSp modSp add mod">
        <pc:chgData name="Nitin Pathak" userId="a3ca8fee-364e-4c70-b735-9c16f49fc918" providerId="ADAL" clId="{6C2FF431-7721-4889-87B8-0CE67DE65DF7}" dt="2022-08-12T21:43:56.321" v="4324" actId="14861"/>
        <pc:sldMkLst>
          <pc:docMk/>
          <pc:sldMk cId="713535003" sldId="263"/>
        </pc:sldMkLst>
        <pc:spChg chg="mod">
          <ac:chgData name="Nitin Pathak" userId="a3ca8fee-364e-4c70-b735-9c16f49fc918" providerId="ADAL" clId="{6C2FF431-7721-4889-87B8-0CE67DE65DF7}" dt="2022-08-12T21:43:56.321" v="4324" actId="14861"/>
          <ac:spMkLst>
            <pc:docMk/>
            <pc:sldMk cId="713535003" sldId="263"/>
            <ac:spMk id="2" creationId="{F7377E34-16B9-377E-83E3-19E384FBDC77}"/>
          </ac:spMkLst>
        </pc:spChg>
        <pc:spChg chg="del mod">
          <ac:chgData name="Nitin Pathak" userId="a3ca8fee-364e-4c70-b735-9c16f49fc918" providerId="ADAL" clId="{6C2FF431-7721-4889-87B8-0CE67DE65DF7}" dt="2022-08-12T20:45:08.019" v="2949" actId="478"/>
          <ac:spMkLst>
            <pc:docMk/>
            <pc:sldMk cId="713535003" sldId="263"/>
            <ac:spMk id="3" creationId="{4DD0E494-81D0-6178-1B1D-59577775E6DC}"/>
          </ac:spMkLst>
        </pc:spChg>
        <pc:spChg chg="add del mod">
          <ac:chgData name="Nitin Pathak" userId="a3ca8fee-364e-4c70-b735-9c16f49fc918" providerId="ADAL" clId="{6C2FF431-7721-4889-87B8-0CE67DE65DF7}" dt="2022-08-12T20:45:10.544" v="2950" actId="478"/>
          <ac:spMkLst>
            <pc:docMk/>
            <pc:sldMk cId="713535003" sldId="263"/>
            <ac:spMk id="5" creationId="{7B7259FD-01CF-AE2F-C7FE-00EFF06098CA}"/>
          </ac:spMkLst>
        </pc:spChg>
        <pc:spChg chg="add del mod">
          <ac:chgData name="Nitin Pathak" userId="a3ca8fee-364e-4c70-b735-9c16f49fc918" providerId="ADAL" clId="{6C2FF431-7721-4889-87B8-0CE67DE65DF7}" dt="2022-08-12T20:48:12.197" v="2980" actId="478"/>
          <ac:spMkLst>
            <pc:docMk/>
            <pc:sldMk cId="713535003" sldId="263"/>
            <ac:spMk id="11" creationId="{E0238F34-9D4D-3BD1-C655-67C6EA7FDCDC}"/>
          </ac:spMkLst>
        </pc:spChg>
        <pc:picChg chg="add mod">
          <ac:chgData name="Nitin Pathak" userId="a3ca8fee-364e-4c70-b735-9c16f49fc918" providerId="ADAL" clId="{6C2FF431-7721-4889-87B8-0CE67DE65DF7}" dt="2022-08-12T20:45:42.950" v="2957" actId="1076"/>
          <ac:picMkLst>
            <pc:docMk/>
            <pc:sldMk cId="713535003" sldId="263"/>
            <ac:picMk id="8" creationId="{CB371595-0534-362C-387B-700DA4397AD5}"/>
          </ac:picMkLst>
        </pc:picChg>
        <pc:picChg chg="add mod">
          <ac:chgData name="Nitin Pathak" userId="a3ca8fee-364e-4c70-b735-9c16f49fc918" providerId="ADAL" clId="{6C2FF431-7721-4889-87B8-0CE67DE65DF7}" dt="2022-08-12T20:47:19.704" v="2960" actId="1076"/>
          <ac:picMkLst>
            <pc:docMk/>
            <pc:sldMk cId="713535003" sldId="263"/>
            <ac:picMk id="10" creationId="{E1F431BA-1FE2-4F91-C24C-3ED5BE38E6EE}"/>
          </ac:picMkLst>
        </pc:picChg>
      </pc:sldChg>
      <pc:sldChg chg="addSp modSp add mod">
        <pc:chgData name="Nitin Pathak" userId="a3ca8fee-364e-4c70-b735-9c16f49fc918" providerId="ADAL" clId="{6C2FF431-7721-4889-87B8-0CE67DE65DF7}" dt="2022-08-12T21:44:07.889" v="4325" actId="14861"/>
        <pc:sldMkLst>
          <pc:docMk/>
          <pc:sldMk cId="51770319" sldId="264"/>
        </pc:sldMkLst>
        <pc:spChg chg="mod">
          <ac:chgData name="Nitin Pathak" userId="a3ca8fee-364e-4c70-b735-9c16f49fc918" providerId="ADAL" clId="{6C2FF431-7721-4889-87B8-0CE67DE65DF7}" dt="2022-08-12T21:44:07.889" v="4325" actId="14861"/>
          <ac:spMkLst>
            <pc:docMk/>
            <pc:sldMk cId="51770319" sldId="264"/>
            <ac:spMk id="2" creationId="{F7377E34-16B9-377E-83E3-19E384FBDC77}"/>
          </ac:spMkLst>
        </pc:spChg>
        <pc:spChg chg="mod">
          <ac:chgData name="Nitin Pathak" userId="a3ca8fee-364e-4c70-b735-9c16f49fc918" providerId="ADAL" clId="{6C2FF431-7721-4889-87B8-0CE67DE65DF7}" dt="2022-08-12T20:57:47.590" v="3270" actId="20577"/>
          <ac:spMkLst>
            <pc:docMk/>
            <pc:sldMk cId="51770319" sldId="264"/>
            <ac:spMk id="3" creationId="{4DD0E494-81D0-6178-1B1D-59577775E6DC}"/>
          </ac:spMkLst>
        </pc:spChg>
        <pc:picChg chg="add mod">
          <ac:chgData name="Nitin Pathak" userId="a3ca8fee-364e-4c70-b735-9c16f49fc918" providerId="ADAL" clId="{6C2FF431-7721-4889-87B8-0CE67DE65DF7}" dt="2022-08-12T20:52:41.133" v="3034" actId="1076"/>
          <ac:picMkLst>
            <pc:docMk/>
            <pc:sldMk cId="51770319" sldId="264"/>
            <ac:picMk id="5" creationId="{C8114E62-7205-0E76-CA37-5D16A04DB1C0}"/>
          </ac:picMkLst>
        </pc:picChg>
      </pc:sldChg>
      <pc:sldChg chg="addSp delSp modSp add mod">
        <pc:chgData name="Nitin Pathak" userId="a3ca8fee-364e-4c70-b735-9c16f49fc918" providerId="ADAL" clId="{6C2FF431-7721-4889-87B8-0CE67DE65DF7}" dt="2022-08-12T21:44:32.909" v="4329" actId="14861"/>
        <pc:sldMkLst>
          <pc:docMk/>
          <pc:sldMk cId="1233538463" sldId="265"/>
        </pc:sldMkLst>
        <pc:spChg chg="mod">
          <ac:chgData name="Nitin Pathak" userId="a3ca8fee-364e-4c70-b735-9c16f49fc918" providerId="ADAL" clId="{6C2FF431-7721-4889-87B8-0CE67DE65DF7}" dt="2022-08-12T21:44:32.909" v="4329" actId="14861"/>
          <ac:spMkLst>
            <pc:docMk/>
            <pc:sldMk cId="1233538463" sldId="265"/>
            <ac:spMk id="2" creationId="{F7377E34-16B9-377E-83E3-19E384FBDC77}"/>
          </ac:spMkLst>
        </pc:spChg>
        <pc:spChg chg="del">
          <ac:chgData name="Nitin Pathak" userId="a3ca8fee-364e-4c70-b735-9c16f49fc918" providerId="ADAL" clId="{6C2FF431-7721-4889-87B8-0CE67DE65DF7}" dt="2022-08-12T21:00:19.470" v="3287" actId="478"/>
          <ac:spMkLst>
            <pc:docMk/>
            <pc:sldMk cId="1233538463" sldId="265"/>
            <ac:spMk id="3" creationId="{4DD0E494-81D0-6178-1B1D-59577775E6DC}"/>
          </ac:spMkLst>
        </pc:spChg>
        <pc:spChg chg="add del mod">
          <ac:chgData name="Nitin Pathak" userId="a3ca8fee-364e-4c70-b735-9c16f49fc918" providerId="ADAL" clId="{6C2FF431-7721-4889-87B8-0CE67DE65DF7}" dt="2022-08-12T21:00:21.773" v="3288" actId="478"/>
          <ac:spMkLst>
            <pc:docMk/>
            <pc:sldMk cId="1233538463" sldId="265"/>
            <ac:spMk id="5" creationId="{65CC5F7F-AD51-42B0-1494-4A341714DBF4}"/>
          </ac:spMkLst>
        </pc:spChg>
        <pc:spChg chg="add mod">
          <ac:chgData name="Nitin Pathak" userId="a3ca8fee-364e-4c70-b735-9c16f49fc918" providerId="ADAL" clId="{6C2FF431-7721-4889-87B8-0CE67DE65DF7}" dt="2022-08-12T21:13:26.262" v="3683" actId="20577"/>
          <ac:spMkLst>
            <pc:docMk/>
            <pc:sldMk cId="1233538463" sldId="265"/>
            <ac:spMk id="14" creationId="{B5CDECC5-1F99-FB31-36B5-51ADA2FBB51B}"/>
          </ac:spMkLst>
        </pc:spChg>
        <pc:picChg chg="add del mod">
          <ac:chgData name="Nitin Pathak" userId="a3ca8fee-364e-4c70-b735-9c16f49fc918" providerId="ADAL" clId="{6C2FF431-7721-4889-87B8-0CE67DE65DF7}" dt="2022-08-12T21:01:24.814" v="3291" actId="478"/>
          <ac:picMkLst>
            <pc:docMk/>
            <pc:sldMk cId="1233538463" sldId="265"/>
            <ac:picMk id="8" creationId="{52C281D3-3B35-9D25-C9AA-1C9C333B7F2F}"/>
          </ac:picMkLst>
        </pc:picChg>
        <pc:picChg chg="add mod">
          <ac:chgData name="Nitin Pathak" userId="a3ca8fee-364e-4c70-b735-9c16f49fc918" providerId="ADAL" clId="{6C2FF431-7721-4889-87B8-0CE67DE65DF7}" dt="2022-08-12T21:07:00.500" v="3300" actId="1076"/>
          <ac:picMkLst>
            <pc:docMk/>
            <pc:sldMk cId="1233538463" sldId="265"/>
            <ac:picMk id="10" creationId="{160771DD-67DE-7C90-C72E-CC9F170D6E69}"/>
          </ac:picMkLst>
        </pc:picChg>
        <pc:picChg chg="add mod">
          <ac:chgData name="Nitin Pathak" userId="a3ca8fee-364e-4c70-b735-9c16f49fc918" providerId="ADAL" clId="{6C2FF431-7721-4889-87B8-0CE67DE65DF7}" dt="2022-08-12T21:07:12.793" v="3301" actId="1076"/>
          <ac:picMkLst>
            <pc:docMk/>
            <pc:sldMk cId="1233538463" sldId="265"/>
            <ac:picMk id="12" creationId="{9C3F707F-E03C-3EC6-953E-BCD069839881}"/>
          </ac:picMkLst>
        </pc:picChg>
      </pc:sldChg>
      <pc:sldChg chg="addSp modSp add mod">
        <pc:chgData name="Nitin Pathak" userId="a3ca8fee-364e-4c70-b735-9c16f49fc918" providerId="ADAL" clId="{6C2FF431-7721-4889-87B8-0CE67DE65DF7}" dt="2022-08-12T21:24:54.501" v="4225" actId="1035"/>
        <pc:sldMkLst>
          <pc:docMk/>
          <pc:sldMk cId="2010811090" sldId="266"/>
        </pc:sldMkLst>
        <pc:spChg chg="mod">
          <ac:chgData name="Nitin Pathak" userId="a3ca8fee-364e-4c70-b735-9c16f49fc918" providerId="ADAL" clId="{6C2FF431-7721-4889-87B8-0CE67DE65DF7}" dt="2022-08-12T21:13:57.376" v="3692" actId="20577"/>
          <ac:spMkLst>
            <pc:docMk/>
            <pc:sldMk cId="2010811090" sldId="266"/>
            <ac:spMk id="2" creationId="{F7377E34-16B9-377E-83E3-19E384FBDC77}"/>
          </ac:spMkLst>
        </pc:spChg>
        <pc:spChg chg="mod">
          <ac:chgData name="Nitin Pathak" userId="a3ca8fee-364e-4c70-b735-9c16f49fc918" providerId="ADAL" clId="{6C2FF431-7721-4889-87B8-0CE67DE65DF7}" dt="2022-08-12T21:24:41.925" v="4216" actId="20577"/>
          <ac:spMkLst>
            <pc:docMk/>
            <pc:sldMk cId="2010811090" sldId="266"/>
            <ac:spMk id="3" creationId="{4DD0E494-81D0-6178-1B1D-59577775E6DC}"/>
          </ac:spMkLst>
        </pc:spChg>
        <pc:spChg chg="add mod">
          <ac:chgData name="Nitin Pathak" userId="a3ca8fee-364e-4c70-b735-9c16f49fc918" providerId="ADAL" clId="{6C2FF431-7721-4889-87B8-0CE67DE65DF7}" dt="2022-08-12T21:24:54.501" v="4225" actId="1035"/>
          <ac:spMkLst>
            <pc:docMk/>
            <pc:sldMk cId="2010811090" sldId="266"/>
            <ac:spMk id="5" creationId="{B28FB31C-8758-22E4-2605-3EE1ED861A8A}"/>
          </ac:spMkLst>
        </pc:spChg>
      </pc:sldChg>
      <pc:sldChg chg="addSp delSp modSp add mod">
        <pc:chgData name="Nitin Pathak" userId="a3ca8fee-364e-4c70-b735-9c16f49fc918" providerId="ADAL" clId="{6C2FF431-7721-4889-87B8-0CE67DE65DF7}" dt="2022-08-12T21:41:33.169" v="4316" actId="14100"/>
        <pc:sldMkLst>
          <pc:docMk/>
          <pc:sldMk cId="154325907" sldId="267"/>
        </pc:sldMkLst>
        <pc:spChg chg="del mod">
          <ac:chgData name="Nitin Pathak" userId="a3ca8fee-364e-4c70-b735-9c16f49fc918" providerId="ADAL" clId="{6C2FF431-7721-4889-87B8-0CE67DE65DF7}" dt="2022-08-12T21:26:07.177" v="4230" actId="478"/>
          <ac:spMkLst>
            <pc:docMk/>
            <pc:sldMk cId="154325907" sldId="267"/>
            <ac:spMk id="2" creationId="{F7377E34-16B9-377E-83E3-19E384FBDC77}"/>
          </ac:spMkLst>
        </pc:spChg>
        <pc:spChg chg="del">
          <ac:chgData name="Nitin Pathak" userId="a3ca8fee-364e-4c70-b735-9c16f49fc918" providerId="ADAL" clId="{6C2FF431-7721-4889-87B8-0CE67DE65DF7}" dt="2022-08-12T21:26:40.019" v="4255" actId="478"/>
          <ac:spMkLst>
            <pc:docMk/>
            <pc:sldMk cId="154325907" sldId="267"/>
            <ac:spMk id="3" creationId="{4DD0E494-81D0-6178-1B1D-59577775E6DC}"/>
          </ac:spMkLst>
        </pc:spChg>
        <pc:spChg chg="add mod">
          <ac:chgData name="Nitin Pathak" userId="a3ca8fee-364e-4c70-b735-9c16f49fc918" providerId="ADAL" clId="{6C2FF431-7721-4889-87B8-0CE67DE65DF7}" dt="2022-08-12T21:41:33.169" v="4316" actId="14100"/>
          <ac:spMkLst>
            <pc:docMk/>
            <pc:sldMk cId="154325907" sldId="267"/>
            <ac:spMk id="5" creationId="{48B035E6-72D8-F87E-B38D-74628F0B7B0D}"/>
          </ac:spMkLst>
        </pc:spChg>
        <pc:spChg chg="add del mod">
          <ac:chgData name="Nitin Pathak" userId="a3ca8fee-364e-4c70-b735-9c16f49fc918" providerId="ADAL" clId="{6C2FF431-7721-4889-87B8-0CE67DE65DF7}" dt="2022-08-12T21:26:42.896" v="4256" actId="478"/>
          <ac:spMkLst>
            <pc:docMk/>
            <pc:sldMk cId="154325907" sldId="267"/>
            <ac:spMk id="8" creationId="{DABF5292-FF24-02B9-EDDD-18CE6D0B5130}"/>
          </ac:spMkLst>
        </pc:spChg>
        <pc:picChg chg="add del mod">
          <ac:chgData name="Nitin Pathak" userId="a3ca8fee-364e-4c70-b735-9c16f49fc918" providerId="ADAL" clId="{6C2FF431-7721-4889-87B8-0CE67DE65DF7}" dt="2022-08-12T21:35:49.394" v="4265" actId="478"/>
          <ac:picMkLst>
            <pc:docMk/>
            <pc:sldMk cId="154325907" sldId="267"/>
            <ac:picMk id="10" creationId="{DEB949AD-2EF2-F988-8354-7C8CD6FD4181}"/>
          </ac:picMkLst>
        </pc:picChg>
        <pc:picChg chg="add mod">
          <ac:chgData name="Nitin Pathak" userId="a3ca8fee-364e-4c70-b735-9c16f49fc918" providerId="ADAL" clId="{6C2FF431-7721-4889-87B8-0CE67DE65DF7}" dt="2022-08-12T21:36:13.743" v="4268" actId="1076"/>
          <ac:picMkLst>
            <pc:docMk/>
            <pc:sldMk cId="154325907" sldId="267"/>
            <ac:picMk id="12" creationId="{461B6458-5060-BB22-CF4D-7C52A6DB4E06}"/>
          </ac:picMkLst>
        </pc:picChg>
        <pc:picChg chg="add mod">
          <ac:chgData name="Nitin Pathak" userId="a3ca8fee-364e-4c70-b735-9c16f49fc918" providerId="ADAL" clId="{6C2FF431-7721-4889-87B8-0CE67DE65DF7}" dt="2022-08-12T21:37:57.565" v="4271" actId="1076"/>
          <ac:picMkLst>
            <pc:docMk/>
            <pc:sldMk cId="154325907" sldId="267"/>
            <ac:picMk id="14" creationId="{79B9CF34-C142-5604-0C0C-F829831F720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D23A80-5CD2-4327-8F87-E2D053F7DBDF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97CD8-F823-4C51-B507-030E7B5C1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4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410C7-4788-6C9F-CA37-D4C00EF59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F407B-3888-5836-A217-4937A4B11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5238D-C139-A1D0-6DF8-81B7DD728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C7EE3-D07E-43F0-918B-D4475F9108E2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E7495-16DA-BD8C-9DA4-FA1831712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90709-3CE0-71F9-D353-81CD07798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EA57-2E98-4C53-A956-17928F72A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75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92D8E-D86C-1501-92F0-3B9347652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A68B27-4238-B853-327F-A78DC38E0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9DFA3-688C-8253-8095-0A9C1AC5F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C7EE3-D07E-43F0-918B-D4475F9108E2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2151F-668C-4751-7A39-4787BB769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D2F3D-95FC-E56A-290F-3E5B0DFDA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EA57-2E98-4C53-A956-17928F72A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8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F6D23B-23AD-8138-2BCE-A83237B6CA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A14305-4914-267B-329E-5B0D21F87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B78D2-CE6D-C60F-B54A-D273B4805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C7EE3-D07E-43F0-918B-D4475F9108E2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F7CD1-520C-FD18-9E40-AC995FB70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7A611-8AB6-3A61-EAA4-1966C128A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EA57-2E98-4C53-A956-17928F72A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8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B549C-5E3B-5B3A-C5A3-1829BAC88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77704-9354-E6CC-B9AF-0CF91A54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19FA2-2416-4E29-E122-CAD6A0CA9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C7EE3-D07E-43F0-918B-D4475F9108E2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73041-AEA7-7D9B-9347-A0D86A01D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5E7F5-6A5B-E889-2CB5-CF96F8159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EA57-2E98-4C53-A956-17928F72A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16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C9070-6A9F-21F3-0E44-FE741A01F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B4F51-DC36-ED9E-79BE-E61809F21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EA0A6-7A1E-D896-7290-39BED57D9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C7EE3-D07E-43F0-918B-D4475F9108E2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00B6B-61E4-B2A2-97A3-25D41321C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D9695-09F8-FEEB-A2E1-FE9326F3D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EA57-2E98-4C53-A956-17928F72A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86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B0EC6-1933-095D-5B5C-5B834239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28A92-D316-A27C-D0B9-9F6AF1FC67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82D6FB-7ED5-B27A-39BB-B210ACD5D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1CC69-DD0F-CD34-F4A8-061D32322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C7EE3-D07E-43F0-918B-D4475F9108E2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E8317-04A8-887B-F1D3-23D65B172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13EA2-3571-BF2D-7DF4-C7C4E73F8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EA57-2E98-4C53-A956-17928F72A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08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2266F-7511-F870-57C3-592554CFB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F600E-3A89-2B1D-2F7E-1A91A2777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A0DD2-8777-42D6-F7A7-25FBA9E01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443D49-F0F0-FEDE-2EC7-879F2F44B8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BE7827-112F-E6BC-B271-1EF555EA7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40E595-5268-B031-8316-DB1868939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C7EE3-D07E-43F0-918B-D4475F9108E2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1F51AA-DD29-7EDA-9437-8904095D6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9C414B-DB34-84BA-0E7A-0A4576659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EA57-2E98-4C53-A956-17928F72A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76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12D4-5FFF-A81C-4B78-625C3B83E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3305D0-9FDA-85DC-B9F1-161C8D429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C7EE3-D07E-43F0-918B-D4475F9108E2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2F1585-52F1-F8B4-564C-33B73907E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91D9C0-1693-D939-2F8D-EBFC61D0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EA57-2E98-4C53-A956-17928F72A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17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A8726C-8656-F257-F33B-2E6191DA8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C7EE3-D07E-43F0-918B-D4475F9108E2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4AC464-3726-DB3B-DA43-15B5E2E58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9ED8F6-B23B-B67E-E7CA-D2882E35A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EA57-2E98-4C53-A956-17928F72A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85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BB7CE-25FD-4217-6CC7-5C74E550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C400F-896A-A3D5-4DDB-A7C4E0E9E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6707CA-0553-A8A6-D52E-9D6E2A275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D8351-A3E0-0081-E042-A2070BA03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C7EE3-D07E-43F0-918B-D4475F9108E2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D1CFD4-477A-A120-AC6F-FC9A7ADBC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E05DE-BC34-3D93-46FA-8FE5B1A7A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EA57-2E98-4C53-A956-17928F72A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18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BD82-302E-5806-CA4B-AE419ED8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E2557D-0BE6-F548-E2B3-1054034D2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70E1E-E90C-4C69-0B92-17D21C5C4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180EAD-D77F-327D-51B6-BECF30CD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C7EE3-D07E-43F0-918B-D4475F9108E2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BD094-2702-062D-B3B6-83FEAC6BB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CF73F-DE65-D0D9-EA4D-0B1C91152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EA57-2E98-4C53-A956-17928F72A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13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01CF5E-F4F4-2E91-00FE-C9FCE5368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CE0AE-D7EF-0383-1E70-C0AE7F809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52A4A-E098-027C-C454-D45F25862A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C7EE3-D07E-43F0-918B-D4475F9108E2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3B2EA-03D1-11CF-E7E9-B7517C374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3DD40-826F-E60B-7210-38151BA4B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8EA57-2E98-4C53-A956-17928F72A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8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FBBB9A-FF02-76DB-7B0E-D8858327B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76596"/>
            <a:ext cx="9144000" cy="165576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/>
              <a:t>Predict Market Growth</a:t>
            </a:r>
          </a:p>
          <a:p>
            <a:r>
              <a:rPr lang="en-US" dirty="0"/>
              <a:t>Using </a:t>
            </a:r>
          </a:p>
          <a:p>
            <a:r>
              <a:rPr lang="en-US" dirty="0"/>
              <a:t>Machine Learning</a:t>
            </a:r>
          </a:p>
        </p:txBody>
      </p:sp>
      <p:pic>
        <p:nvPicPr>
          <p:cNvPr id="1026" name="Picture 2" descr="How AI is Transforming Stock Marketing Prediction">
            <a:extLst>
              <a:ext uri="{FF2B5EF4-FFF2-40B4-BE49-F238E27FC236}">
                <a16:creationId xmlns:a16="http://schemas.microsoft.com/office/drawing/2014/main" id="{F6A87D36-C95A-B0D1-2032-9CCD3E533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824" y="914400"/>
            <a:ext cx="5584692" cy="3049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274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7E34-16B9-377E-83E3-19E384FB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44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What was our outcome?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047D328-6E4A-AF61-C67C-450742D8C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1690688"/>
            <a:ext cx="11858625" cy="471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A4BD00-C785-7D57-2582-0B73436AFF8A}"/>
              </a:ext>
            </a:extLst>
          </p:cNvPr>
          <p:cNvSpPr txBox="1"/>
          <p:nvPr/>
        </p:nvSpPr>
        <p:spPr>
          <a:xfrm>
            <a:off x="4461280" y="1339325"/>
            <a:ext cx="36423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/>
              <a:t>Stainless Steel Forecast</a:t>
            </a:r>
          </a:p>
          <a:p>
            <a:endParaRPr lang="en-CA" sz="2800" b="1" dirty="0"/>
          </a:p>
        </p:txBody>
      </p:sp>
    </p:spTree>
    <p:extLst>
      <p:ext uri="{BB962C8B-B14F-4D97-AF65-F5344CB8AC3E}">
        <p14:creationId xmlns:p14="http://schemas.microsoft.com/office/powerpoint/2010/main" val="713535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7E34-16B9-377E-83E3-19E384FB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28" y="365125"/>
            <a:ext cx="6575213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What was our outcome?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86148C-0C7B-36E1-178C-F7965C018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3019" y="6361252"/>
            <a:ext cx="607984" cy="378215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F3354C96-D28C-4C0D-4D30-C173CBCC4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53" y="1448876"/>
            <a:ext cx="4845169" cy="388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C1F1062-6A31-BE3F-98C5-7ACD1BC94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528" y="5786834"/>
            <a:ext cx="7220958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538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7E34-16B9-377E-83E3-19E384FBD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0E494-81D0-6178-1B1D-59577775E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465" y="1791759"/>
            <a:ext cx="5745480" cy="4351338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dirty="0"/>
              <a:t>The goal</a:t>
            </a:r>
          </a:p>
          <a:p>
            <a:pPr marL="914400" lvl="2" indent="0">
              <a:buNone/>
            </a:pP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Predict economy whether it will be bullish, bearish or neutral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Construction market will grow in current and next year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This leads to increase in stainless steel price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Overall top-line becomes predictable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86148C-0C7B-36E1-178C-F7965C018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3019" y="6361252"/>
            <a:ext cx="607984" cy="37821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8FB31C-8758-22E4-2605-3EE1ED861A8A}"/>
              </a:ext>
            </a:extLst>
          </p:cNvPr>
          <p:cNvSpPr txBox="1">
            <a:spLocks/>
          </p:cNvSpPr>
          <p:nvPr/>
        </p:nvSpPr>
        <p:spPr>
          <a:xfrm>
            <a:off x="5432213" y="1403566"/>
            <a:ext cx="56354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Font typeface="Arial" panose="020B0604020202020204" pitchFamily="34" charset="0"/>
              <a:buNone/>
            </a:pPr>
            <a:endParaRPr lang="en-US" dirty="0"/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US" dirty="0"/>
              <a:t>The result</a:t>
            </a:r>
          </a:p>
          <a:p>
            <a:pPr marL="914400" lvl="2" indent="0">
              <a:buFont typeface="Arial" panose="020B0604020202020204" pitchFamily="34" charset="0"/>
              <a:buNone/>
            </a:pP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The model predicted the market is bullish this and next year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The model predicted the construction market will be better in 2024 than 2023 but it will dip in 2025 significantly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The model predicted that stainless steel price will increase so commodity-based business will have to consider options to improve operational efficiency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The model prediction will avoid any impact to business top-line</a:t>
            </a:r>
          </a:p>
        </p:txBody>
      </p:sp>
    </p:spTree>
    <p:extLst>
      <p:ext uri="{BB962C8B-B14F-4D97-AF65-F5344CB8AC3E}">
        <p14:creationId xmlns:p14="http://schemas.microsoft.com/office/powerpoint/2010/main" val="2010811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286148C-0C7B-36E1-178C-F7965C018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3019" y="6361252"/>
            <a:ext cx="607984" cy="3782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61B6458-5060-BB22-CF4D-7C52A6DB4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8607" y="1232746"/>
            <a:ext cx="3825228" cy="43925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B9CF34-C142-5604-0C0C-F829831F7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5668" y="2146361"/>
            <a:ext cx="2169384" cy="21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5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7E34-16B9-377E-83E3-19E384FBDC77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What are we solving?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0E494-81D0-6178-1B1D-59577775E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32253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We are addressing the critical issue of predicting market growth rates within the construction industry.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This implies that we aim to:</a:t>
            </a:r>
          </a:p>
          <a:p>
            <a:pPr marL="457200" lvl="1" indent="0">
              <a:buNone/>
            </a:pPr>
            <a:r>
              <a:rPr lang="en-US" dirty="0"/>
              <a:t>- Anticipate market trends and growth trajectories accurately.</a:t>
            </a:r>
          </a:p>
          <a:p>
            <a:pPr marL="457200" lvl="1" indent="0">
              <a:buNone/>
            </a:pPr>
            <a:r>
              <a:rPr lang="en-US" dirty="0"/>
              <a:t>- Identify emerging opportunities and competitive dynamics in the construction sector.</a:t>
            </a:r>
          </a:p>
          <a:p>
            <a:pPr marL="457200" lvl="1" indent="0">
              <a:buNone/>
            </a:pPr>
            <a:r>
              <a:rPr lang="en-US" dirty="0"/>
              <a:t>- Enable businesses to make informed strategic decisions based on reliable forecasts.</a:t>
            </a:r>
          </a:p>
          <a:p>
            <a:pPr marL="457200" lvl="1" indent="0">
              <a:buNone/>
            </a:pPr>
            <a:r>
              <a:rPr lang="en-US" dirty="0"/>
              <a:t>- Ultimately, strive for sustainable growth and a competitive edge in the market landscape.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86148C-0C7B-36E1-178C-F7965C018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3019" y="6361252"/>
            <a:ext cx="607984" cy="37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0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377E34-16B9-377E-83E3-19E384FB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Why does it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0E494-81D0-6178-1B1D-59577775E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en-US" sz="2000" dirty="0"/>
              <a:t>Current challenges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r>
              <a:rPr lang="en-US" dirty="0"/>
              <a:t>Poor financial performance of a business as they did not understand market behavior and did not invest to grow their business in it.</a:t>
            </a:r>
          </a:p>
          <a:p>
            <a:pPr lvl="2"/>
            <a:r>
              <a:rPr lang="en-US" dirty="0"/>
              <a:t>Predicted market bullish but it turned to be bearish, so company did not seize open opportunities in other markets and their financial performance suffered.</a:t>
            </a:r>
          </a:p>
          <a:p>
            <a:pPr lvl="2"/>
            <a:r>
              <a:rPr lang="en-US" dirty="0"/>
              <a:t>Adaptive Strategies: In the face of complexity and rapid change, businesses must adopt agile and adaptive strategies. Predicting market provides scenario planning, seize opportunities, and mitigate risks in an ever-evolving economic landscape.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819FB5-AEDC-4695-BFDD-C7616579A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3019" y="6361252"/>
            <a:ext cx="607984" cy="37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282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377E34-16B9-377E-83E3-19E384FB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can we do to achieve this?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0E494-81D0-6178-1B1D-59577775E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en-US" dirty="0"/>
              <a:t>Machine learning can help</a:t>
            </a:r>
          </a:p>
          <a:p>
            <a:pPr marL="457200" lvl="1" indent="0">
              <a:buNone/>
            </a:pPr>
            <a:endParaRPr lang="en-US" dirty="0"/>
          </a:p>
          <a:p>
            <a:pPr lvl="2"/>
            <a:r>
              <a:rPr lang="en-US" dirty="0"/>
              <a:t>Analyze vast amounts of data to identify patterns and trends that humans might overlook.</a:t>
            </a:r>
          </a:p>
          <a:p>
            <a:pPr lvl="2"/>
            <a:r>
              <a:rPr lang="en-US" dirty="0"/>
              <a:t>ML algorithms can continuously learn from new data, improving prediction accuracy over time.</a:t>
            </a:r>
          </a:p>
          <a:p>
            <a:pPr lvl="2"/>
            <a:r>
              <a:rPr lang="en-US" dirty="0"/>
              <a:t>ML enables the development of sophisticated predictive models that can forecast future outcomes based on historical data.</a:t>
            </a:r>
          </a:p>
          <a:p>
            <a:pPr marL="914400" lvl="2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As a part of this exercise, we are going to make it predictive enough to tell which direction market is heading (Bullish , Bearish or Neutral) and what will be the price of commodity Stainless Steel and Construction market revenue in next 2 years</a:t>
            </a:r>
            <a:endParaRPr lang="en-US"/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819FB5-AEDC-4695-BFDD-C7616579A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3019" y="6361252"/>
            <a:ext cx="607984" cy="37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537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377E34-16B9-377E-83E3-19E384FB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How did we achieve this?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0E494-81D0-6178-1B1D-59577775E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514350" lvl="1" indent="-285750">
              <a:spcBef>
                <a:spcPts val="1000"/>
              </a:spcBef>
              <a:buFontTx/>
              <a:buChar char="-"/>
            </a:pPr>
            <a:r>
              <a:rPr lang="en-US"/>
              <a:t>Collected data for Economy predicators including Stainless Steel price, GDP, Inflation and interest rate, Company’s stock performance and Construction Market</a:t>
            </a:r>
          </a:p>
          <a:p>
            <a:pPr marL="514350" lvl="1" indent="-285750">
              <a:spcBef>
                <a:spcPts val="1000"/>
              </a:spcBef>
              <a:buFontTx/>
              <a:buChar char="-"/>
            </a:pPr>
            <a:r>
              <a:rPr lang="en-US"/>
              <a:t>Cleaned the data and performed Feature Engineering to drive insights</a:t>
            </a:r>
          </a:p>
          <a:p>
            <a:pPr marL="514350" lvl="1" indent="-285750">
              <a:spcBef>
                <a:spcPts val="1000"/>
              </a:spcBef>
              <a:buFontTx/>
              <a:buChar char="-"/>
            </a:pPr>
            <a:r>
              <a:rPr lang="en-US"/>
              <a:t>Built Predictive Models using Economy data to tell whether market is Bullish, Bearish or Neutral.</a:t>
            </a:r>
          </a:p>
          <a:p>
            <a:pPr marL="514350" lvl="1" indent="-285750">
              <a:spcBef>
                <a:spcPts val="1000"/>
              </a:spcBef>
              <a:buFontTx/>
              <a:buChar char="-"/>
            </a:pPr>
            <a:r>
              <a:rPr lang="en-US"/>
              <a:t>Built Forecast Models using SARIMA for Stainless-steel price in next 2 years </a:t>
            </a:r>
          </a:p>
          <a:p>
            <a:pPr marL="514350" lvl="1" indent="-285750">
              <a:spcBef>
                <a:spcPts val="1000"/>
              </a:spcBef>
              <a:buFontTx/>
              <a:buChar char="-"/>
            </a:pPr>
            <a:r>
              <a:rPr lang="en-US"/>
              <a:t>Built Forecast Models using Random Forest Regressor to predict Construction market Performance. Moreover, used forecasted data from renowned data source like Dodge and compare our model performance in future.</a:t>
            </a:r>
          </a:p>
          <a:p>
            <a:pPr marL="1371600" lvl="3" indent="0">
              <a:buNone/>
            </a:pPr>
            <a:endParaRPr lang="en-US" dirty="0"/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A black and white logo with black dots&#10;&#10;Description automatically generated">
            <a:extLst>
              <a:ext uri="{FF2B5EF4-FFF2-40B4-BE49-F238E27FC236}">
                <a16:creationId xmlns:a16="http://schemas.microsoft.com/office/drawing/2014/main" id="{A1819FB5-AEDC-4695-BFDD-C7616579A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3019" y="6361252"/>
            <a:ext cx="607984" cy="37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051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2063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66" name="Rectangle 2065">
            <a:extLst>
              <a:ext uri="{FF2B5EF4-FFF2-40B4-BE49-F238E27FC236}">
                <a16:creationId xmlns:a16="http://schemas.microsoft.com/office/drawing/2014/main" id="{5428AC11-BFDF-42EF-80FF-717BBF909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8628" y="1408629"/>
            <a:ext cx="6858000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8" name="Rectangle 2067">
            <a:extLst>
              <a:ext uri="{FF2B5EF4-FFF2-40B4-BE49-F238E27FC236}">
                <a16:creationId xmlns:a16="http://schemas.microsoft.com/office/drawing/2014/main" id="{2CC56AF6-38E4-490B-8E2B-1A1037B4E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832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Rectangle 2069">
            <a:extLst>
              <a:ext uri="{FF2B5EF4-FFF2-40B4-BE49-F238E27FC236}">
                <a16:creationId xmlns:a16="http://schemas.microsoft.com/office/drawing/2014/main" id="{2339A6F5-AD6A-4D80-8AD9-6290D13AC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513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61000"/>
                </a:srgbClr>
              </a:gs>
              <a:gs pos="95000">
                <a:schemeClr val="accent5">
                  <a:alpha val="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377E34-16B9-377E-83E3-19E384FB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2945176"/>
            <a:ext cx="2878688" cy="27579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Construction Market Insight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C27A6B6-8A0F-6E1F-0907-3079AAF46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41442" y="2532152"/>
            <a:ext cx="6326792" cy="420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B65CF8DD-0C54-E053-2222-ED8C2886F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51614" y="19878"/>
            <a:ext cx="3141973" cy="263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819FB5-AEDC-4695-BFDD-C7616579A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3019" y="6361252"/>
            <a:ext cx="607984" cy="37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201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5" name="Rectangle 3104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6" name="Rectangle 3105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7" name="Rectangle 3106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8" name="Freeform: Shape 3107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04" name="Rectangle 3103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377E34-16B9-377E-83E3-19E384FB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80" y="2862471"/>
            <a:ext cx="3041803" cy="29078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Economy Insight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D6921DD-AF02-EFBE-7A1C-41DCC04B7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1872" y="478713"/>
            <a:ext cx="3276745" cy="2695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E2F585B-EE12-E257-9936-381AA0DA1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93930" y="478712"/>
            <a:ext cx="3379464" cy="2695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31A2C94-8F69-571F-843B-10FA2FEC4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01040" y="3428999"/>
            <a:ext cx="7112423" cy="2813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870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1" name="Rectangle 4110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3" name="Rectangle 4112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15" name="Rectangle 4114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AA9DF-1796-AB20-6622-BAD88DA0E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Financial Stock Market Performance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B2608D15-A90B-227B-005A-08267CA65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4126" y="2181426"/>
            <a:ext cx="5012710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BF22DC4F-F42D-B431-0538-C631D465F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5165" y="2217815"/>
            <a:ext cx="4935593" cy="399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133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82E2E-8E9D-BAC3-FE17-6D2705216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777" y="474456"/>
            <a:ext cx="10515600" cy="420066"/>
          </a:xfrm>
        </p:spPr>
        <p:txBody>
          <a:bodyPr>
            <a:normAutofit fontScale="90000"/>
          </a:bodyPr>
          <a:lstStyle/>
          <a:p>
            <a:r>
              <a:rPr lang="en-CA" dirty="0"/>
              <a:t>How we applied ML?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CA0D35-A4B5-F5BA-4897-49EFC893C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6410"/>
            <a:ext cx="12192000" cy="2240642"/>
          </a:xfrm>
          <a:prstGeom prst="rect">
            <a:avLst/>
          </a:prstGeom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502BBB9E-208F-725C-78E3-A3289D288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702" y="3287052"/>
            <a:ext cx="4065304" cy="331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FCC06B-E71D-BD06-D474-DEC788A9EC38}"/>
              </a:ext>
            </a:extLst>
          </p:cNvPr>
          <p:cNvSpPr txBox="1"/>
          <p:nvPr/>
        </p:nvSpPr>
        <p:spPr>
          <a:xfrm>
            <a:off x="227944" y="3570949"/>
            <a:ext cx="2859385" cy="2384405"/>
          </a:xfrm>
          <a:prstGeom prst="diamond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Best model was given by </a:t>
            </a:r>
            <a:r>
              <a:rPr lang="en-CA" b="1" dirty="0"/>
              <a:t>Logistic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689937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519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What are we solving?</vt:lpstr>
      <vt:lpstr>Why does it matter?</vt:lpstr>
      <vt:lpstr>What can we do to achieve this?</vt:lpstr>
      <vt:lpstr>How did we achieve this?</vt:lpstr>
      <vt:lpstr>Construction Market Insight</vt:lpstr>
      <vt:lpstr>Economy Insight</vt:lpstr>
      <vt:lpstr>Financial Stock Market Performance</vt:lpstr>
      <vt:lpstr>How we applied ML?</vt:lpstr>
      <vt:lpstr>What was our outcome?</vt:lpstr>
      <vt:lpstr>What was our outcome?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Nitin Pathak</dc:creator>
  <cp:lastModifiedBy>SHARMA DEEPAK</cp:lastModifiedBy>
  <cp:revision>2</cp:revision>
  <dcterms:created xsi:type="dcterms:W3CDTF">2022-08-12T19:10:29Z</dcterms:created>
  <dcterms:modified xsi:type="dcterms:W3CDTF">2024-05-08T14:08:36Z</dcterms:modified>
</cp:coreProperties>
</file>