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Fira Sans"/>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FiraSans-regular.fntdata"/><Relationship Id="rId21" Type="http://schemas.openxmlformats.org/officeDocument/2006/relationships/font" Target="fonts/Roboto-boldItalic.fntdata"/><Relationship Id="rId24" Type="http://schemas.openxmlformats.org/officeDocument/2006/relationships/font" Target="fonts/FiraSans-italic.fntdata"/><Relationship Id="rId23" Type="http://schemas.openxmlformats.org/officeDocument/2006/relationships/font" Target="fonts/Fira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FiraSans-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9f69642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9f69642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9f69642b6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9f69642b6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9f69642b6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9f69642b6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e9f69642b6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e9f69642b6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9f69642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9f69642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9f69642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9f69642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9f69642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9f69642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9f69642b6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9f69642b6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9f69642b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9f69642b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9f69642b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e9f69642b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9f69642b6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9f69642b6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9f69642b6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9f69642b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jpg"/><Relationship Id="rId5"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3.jpg"/><Relationship Id="rId8"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jpg"/><Relationship Id="rId5"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11246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00">
                <a:solidFill>
                  <a:schemeClr val="dk2"/>
                </a:solidFill>
                <a:latin typeface="Times New Roman"/>
                <a:ea typeface="Times New Roman"/>
                <a:cs typeface="Times New Roman"/>
                <a:sym typeface="Times New Roman"/>
              </a:rPr>
              <a:t>Summer Internship</a:t>
            </a:r>
            <a:endParaRPr sz="3000">
              <a:solidFill>
                <a:schemeClr val="dk2"/>
              </a:solidFill>
              <a:latin typeface="Times New Roman"/>
              <a:ea typeface="Times New Roman"/>
              <a:cs typeface="Times New Roman"/>
              <a:sym typeface="Times New Roman"/>
            </a:endParaRPr>
          </a:p>
          <a:p>
            <a:pPr indent="0" lvl="0" marL="0" rtl="0" algn="l">
              <a:spcBef>
                <a:spcPts val="0"/>
              </a:spcBef>
              <a:spcAft>
                <a:spcPts val="0"/>
              </a:spcAft>
              <a:buSzPts val="990"/>
              <a:buNone/>
            </a:pPr>
            <a:r>
              <a:rPr b="1" lang="en-GB" sz="3000">
                <a:solidFill>
                  <a:schemeClr val="dk2"/>
                </a:solidFill>
                <a:latin typeface="Times New Roman"/>
                <a:ea typeface="Times New Roman"/>
                <a:cs typeface="Times New Roman"/>
                <a:sym typeface="Times New Roman"/>
              </a:rPr>
              <a:t>Implementing a Faults detection controller in a Charging Station.</a:t>
            </a:r>
            <a:endParaRPr b="1" sz="3000">
              <a:solidFill>
                <a:schemeClr val="dk2"/>
              </a:solidFill>
              <a:latin typeface="Times New Roman"/>
              <a:ea typeface="Times New Roman"/>
              <a:cs typeface="Times New Roman"/>
              <a:sym typeface="Times New Roman"/>
            </a:endParaRPr>
          </a:p>
        </p:txBody>
      </p:sp>
      <p:sp>
        <p:nvSpPr>
          <p:cNvPr id="65" name="Google Shape;65;p13"/>
          <p:cNvSpPr txBox="1"/>
          <p:nvPr>
            <p:ph idx="1" type="subTitle"/>
          </p:nvPr>
        </p:nvSpPr>
        <p:spPr>
          <a:xfrm>
            <a:off x="5244600" y="3872275"/>
            <a:ext cx="3587700" cy="1170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75"/>
              <a:buNone/>
            </a:pPr>
            <a:r>
              <a:rPr lang="en-GB" sz="1400">
                <a:solidFill>
                  <a:schemeClr val="lt1"/>
                </a:solidFill>
              </a:rPr>
              <a:t>Asish Nayak			181030036</a:t>
            </a:r>
            <a:endParaRPr sz="1400">
              <a:solidFill>
                <a:schemeClr val="lt1"/>
              </a:solidFill>
            </a:endParaRPr>
          </a:p>
          <a:p>
            <a:pPr indent="0" lvl="0" marL="0" rtl="0" algn="l">
              <a:lnSpc>
                <a:spcPct val="90000"/>
              </a:lnSpc>
              <a:spcBef>
                <a:spcPts val="0"/>
              </a:spcBef>
              <a:spcAft>
                <a:spcPts val="0"/>
              </a:spcAft>
              <a:buSzPts val="275"/>
              <a:buNone/>
            </a:pPr>
            <a:r>
              <a:rPr lang="en-GB" sz="1400">
                <a:solidFill>
                  <a:schemeClr val="lt1"/>
                </a:solidFill>
              </a:rPr>
              <a:t>Jagannath Lohia			181030030</a:t>
            </a:r>
            <a:endParaRPr sz="1400">
              <a:solidFill>
                <a:schemeClr val="lt1"/>
              </a:solidFill>
            </a:endParaRPr>
          </a:p>
          <a:p>
            <a:pPr indent="0" lvl="0" marL="0" rtl="0" algn="l">
              <a:lnSpc>
                <a:spcPct val="90000"/>
              </a:lnSpc>
              <a:spcBef>
                <a:spcPts val="0"/>
              </a:spcBef>
              <a:spcAft>
                <a:spcPts val="0"/>
              </a:spcAft>
              <a:buSzPts val="275"/>
              <a:buNone/>
            </a:pPr>
            <a:r>
              <a:rPr lang="en-GB" sz="1400">
                <a:solidFill>
                  <a:schemeClr val="lt1"/>
                </a:solidFill>
              </a:rPr>
              <a:t>Jitesh Sonkusare			181030065</a:t>
            </a:r>
            <a:endParaRPr sz="1400">
              <a:solidFill>
                <a:schemeClr val="lt1"/>
              </a:solidFill>
            </a:endParaRPr>
          </a:p>
          <a:p>
            <a:pPr indent="0" lvl="0" marL="0" rtl="0" algn="l">
              <a:lnSpc>
                <a:spcPct val="90000"/>
              </a:lnSpc>
              <a:spcBef>
                <a:spcPts val="0"/>
              </a:spcBef>
              <a:spcAft>
                <a:spcPts val="0"/>
              </a:spcAft>
              <a:buSzPts val="275"/>
              <a:buNone/>
            </a:pPr>
            <a:r>
              <a:rPr lang="en-GB" sz="1400">
                <a:solidFill>
                  <a:schemeClr val="lt1"/>
                </a:solidFill>
              </a:rPr>
              <a:t>Sarvesh Ghadge			181030021</a:t>
            </a:r>
            <a:endParaRPr sz="1400">
              <a:solidFill>
                <a:schemeClr val="lt1"/>
              </a:solidFill>
            </a:endParaRPr>
          </a:p>
          <a:p>
            <a:pPr indent="0" lvl="0" marL="0" rtl="0" algn="l">
              <a:lnSpc>
                <a:spcPct val="90000"/>
              </a:lnSpc>
              <a:spcBef>
                <a:spcPts val="0"/>
              </a:spcBef>
              <a:spcAft>
                <a:spcPts val="0"/>
              </a:spcAft>
              <a:buSzPts val="275"/>
              <a:buNone/>
            </a:pPr>
            <a:r>
              <a:rPr lang="en-GB" sz="1400">
                <a:solidFill>
                  <a:schemeClr val="lt1"/>
                </a:solidFill>
              </a:rPr>
              <a:t>Shamit Savant			181030049</a:t>
            </a:r>
            <a:endParaRPr sz="1400">
              <a:solidFill>
                <a:schemeClr val="lt1"/>
              </a:solidFill>
            </a:endParaRPr>
          </a:p>
        </p:txBody>
      </p:sp>
      <p:pic>
        <p:nvPicPr>
          <p:cNvPr id="66" name="Google Shape;66;p13"/>
          <p:cNvPicPr preferRelativeResize="0"/>
          <p:nvPr/>
        </p:nvPicPr>
        <p:blipFill>
          <a:blip r:embed="rId3">
            <a:alphaModFix/>
          </a:blip>
          <a:stretch>
            <a:fillRect/>
          </a:stretch>
        </p:blipFill>
        <p:spPr>
          <a:xfrm>
            <a:off x="67025" y="96875"/>
            <a:ext cx="1078675" cy="1027751"/>
          </a:xfrm>
          <a:prstGeom prst="rect">
            <a:avLst/>
          </a:prstGeom>
          <a:noFill/>
          <a:ln>
            <a:noFill/>
          </a:ln>
        </p:spPr>
      </p:pic>
      <p:pic>
        <p:nvPicPr>
          <p:cNvPr id="67" name="Google Shape;67;p13"/>
          <p:cNvPicPr preferRelativeResize="0"/>
          <p:nvPr/>
        </p:nvPicPr>
        <p:blipFill>
          <a:blip r:embed="rId4">
            <a:alphaModFix/>
          </a:blip>
          <a:stretch>
            <a:fillRect/>
          </a:stretch>
        </p:blipFill>
        <p:spPr>
          <a:xfrm>
            <a:off x="7981125" y="96875"/>
            <a:ext cx="1027750" cy="1027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22"/>
          <p:cNvPicPr preferRelativeResize="0"/>
          <p:nvPr/>
        </p:nvPicPr>
        <p:blipFill>
          <a:blip r:embed="rId3">
            <a:alphaModFix/>
          </a:blip>
          <a:stretch>
            <a:fillRect/>
          </a:stretch>
        </p:blipFill>
        <p:spPr>
          <a:xfrm>
            <a:off x="674262" y="1410125"/>
            <a:ext cx="7795476" cy="3595025"/>
          </a:xfrm>
          <a:prstGeom prst="rect">
            <a:avLst/>
          </a:prstGeom>
          <a:noFill/>
          <a:ln cap="flat" cmpd="sng" w="19050">
            <a:solidFill>
              <a:srgbClr val="434343"/>
            </a:solidFill>
            <a:prstDash val="solid"/>
            <a:round/>
            <a:headEnd len="sm" w="sm" type="none"/>
            <a:tailEnd len="sm" w="sm" type="none"/>
          </a:ln>
        </p:spPr>
      </p:pic>
      <p:sp>
        <p:nvSpPr>
          <p:cNvPr id="390" name="Google Shape;390;p22"/>
          <p:cNvSpPr txBox="1"/>
          <p:nvPr>
            <p:ph type="title"/>
          </p:nvPr>
        </p:nvSpPr>
        <p:spPr>
          <a:xfrm>
            <a:off x="1190850" y="149425"/>
            <a:ext cx="6689400" cy="8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3000">
                <a:latin typeface="Times New Roman"/>
                <a:ea typeface="Times New Roman"/>
                <a:cs typeface="Times New Roman"/>
                <a:sym typeface="Times New Roman"/>
              </a:rPr>
              <a:t>Output of Charging Station on </a:t>
            </a:r>
            <a:endParaRPr b="1" sz="30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GB" sz="3000">
                <a:latin typeface="Times New Roman"/>
                <a:ea typeface="Times New Roman"/>
                <a:cs typeface="Times New Roman"/>
                <a:sym typeface="Times New Roman"/>
              </a:rPr>
              <a:t>Typhoon HIL</a:t>
            </a:r>
            <a:endParaRPr b="1" sz="3000">
              <a:latin typeface="Times New Roman"/>
              <a:ea typeface="Times New Roman"/>
              <a:cs typeface="Times New Roman"/>
              <a:sym typeface="Times New Roman"/>
            </a:endParaRPr>
          </a:p>
        </p:txBody>
      </p:sp>
      <p:pic>
        <p:nvPicPr>
          <p:cNvPr id="391" name="Google Shape;391;p22"/>
          <p:cNvPicPr preferRelativeResize="0"/>
          <p:nvPr/>
        </p:nvPicPr>
        <p:blipFill>
          <a:blip r:embed="rId4">
            <a:alphaModFix/>
          </a:blip>
          <a:stretch>
            <a:fillRect/>
          </a:stretch>
        </p:blipFill>
        <p:spPr>
          <a:xfrm>
            <a:off x="67025" y="96875"/>
            <a:ext cx="1078675" cy="1027751"/>
          </a:xfrm>
          <a:prstGeom prst="rect">
            <a:avLst/>
          </a:prstGeom>
          <a:noFill/>
          <a:ln>
            <a:noFill/>
          </a:ln>
        </p:spPr>
      </p:pic>
      <p:pic>
        <p:nvPicPr>
          <p:cNvPr id="392" name="Google Shape;392;p22"/>
          <p:cNvPicPr preferRelativeResize="0"/>
          <p:nvPr/>
        </p:nvPicPr>
        <p:blipFill>
          <a:blip r:embed="rId5">
            <a:alphaModFix/>
          </a:blip>
          <a:stretch>
            <a:fillRect/>
          </a:stretch>
        </p:blipFill>
        <p:spPr>
          <a:xfrm>
            <a:off x="8006475" y="109800"/>
            <a:ext cx="1027750" cy="102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3"/>
          <p:cNvSpPr txBox="1"/>
          <p:nvPr>
            <p:ph type="title"/>
          </p:nvPr>
        </p:nvSpPr>
        <p:spPr>
          <a:xfrm>
            <a:off x="819150" y="268600"/>
            <a:ext cx="7505700" cy="89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300">
                <a:latin typeface="Times New Roman"/>
                <a:ea typeface="Times New Roman"/>
                <a:cs typeface="Times New Roman"/>
                <a:sym typeface="Times New Roman"/>
              </a:rPr>
              <a:t>Interpretation</a:t>
            </a:r>
            <a:r>
              <a:rPr b="1" lang="en-GB" sz="2500">
                <a:latin typeface="Times New Roman"/>
                <a:ea typeface="Times New Roman"/>
                <a:cs typeface="Times New Roman"/>
                <a:sym typeface="Times New Roman"/>
              </a:rPr>
              <a:t> </a:t>
            </a:r>
            <a:endParaRPr b="1" sz="2500">
              <a:latin typeface="Times New Roman"/>
              <a:ea typeface="Times New Roman"/>
              <a:cs typeface="Times New Roman"/>
              <a:sym typeface="Times New Roman"/>
            </a:endParaRPr>
          </a:p>
        </p:txBody>
      </p:sp>
      <p:sp>
        <p:nvSpPr>
          <p:cNvPr id="398" name="Google Shape;398;p23"/>
          <p:cNvSpPr/>
          <p:nvPr/>
        </p:nvSpPr>
        <p:spPr>
          <a:xfrm>
            <a:off x="506650" y="1393625"/>
            <a:ext cx="7973100" cy="1483800"/>
          </a:xfrm>
          <a:prstGeom prst="roundRect">
            <a:avLst>
              <a:gd fmla="val 16667" name="adj"/>
            </a:avLst>
          </a:prstGeom>
          <a:solidFill>
            <a:srgbClr val="D9EAD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506700" y="3008200"/>
            <a:ext cx="7973100" cy="2018100"/>
          </a:xfrm>
          <a:prstGeom prst="roundRect">
            <a:avLst>
              <a:gd fmla="val 16667" name="adj"/>
            </a:avLst>
          </a:prstGeom>
          <a:solidFill>
            <a:srgbClr val="FCE5C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txBox="1"/>
          <p:nvPr/>
        </p:nvSpPr>
        <p:spPr>
          <a:xfrm>
            <a:off x="419050" y="1427525"/>
            <a:ext cx="8060700" cy="1416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212121"/>
              </a:buClr>
              <a:buSzPts val="2000"/>
              <a:buFont typeface="Times New Roman"/>
              <a:buChar char="●"/>
            </a:pPr>
            <a:r>
              <a:rPr lang="en-GB" sz="2000">
                <a:solidFill>
                  <a:srgbClr val="212121"/>
                </a:solidFill>
                <a:latin typeface="Times New Roman"/>
                <a:ea typeface="Times New Roman"/>
                <a:cs typeface="Times New Roman"/>
                <a:sym typeface="Times New Roman"/>
              </a:rPr>
              <a:t>Charger controller requires input sensing and front panel control with indicator connected with arduino. If any fault such as overcurrent fault occurs it is detected by respective part of the controller circuit and measures are taken to prevent damage to EVSE and Electrical Vehicle.</a:t>
            </a:r>
            <a:endParaRPr sz="2000">
              <a:solidFill>
                <a:srgbClr val="212121"/>
              </a:solidFill>
              <a:latin typeface="Times New Roman"/>
              <a:ea typeface="Times New Roman"/>
              <a:cs typeface="Times New Roman"/>
              <a:sym typeface="Times New Roman"/>
            </a:endParaRPr>
          </a:p>
        </p:txBody>
      </p:sp>
      <p:pic>
        <p:nvPicPr>
          <p:cNvPr id="401" name="Google Shape;401;p23"/>
          <p:cNvPicPr preferRelativeResize="0"/>
          <p:nvPr/>
        </p:nvPicPr>
        <p:blipFill>
          <a:blip r:embed="rId3">
            <a:alphaModFix/>
          </a:blip>
          <a:stretch>
            <a:fillRect/>
          </a:stretch>
        </p:blipFill>
        <p:spPr>
          <a:xfrm>
            <a:off x="67025" y="96875"/>
            <a:ext cx="1078675" cy="1027751"/>
          </a:xfrm>
          <a:prstGeom prst="rect">
            <a:avLst/>
          </a:prstGeom>
          <a:noFill/>
          <a:ln>
            <a:noFill/>
          </a:ln>
        </p:spPr>
      </p:pic>
      <p:sp>
        <p:nvSpPr>
          <p:cNvPr id="402" name="Google Shape;402;p23"/>
          <p:cNvSpPr txBox="1"/>
          <p:nvPr/>
        </p:nvSpPr>
        <p:spPr>
          <a:xfrm>
            <a:off x="504450" y="3008200"/>
            <a:ext cx="7763700" cy="1822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For the charging station, we can mainly set the duty cycle and observe the status decided by Vcp. The cable allows us to connect the EV and to select a cross section of the applied cable. These include the detected DC, maximum current, and the detected status. The scope in the middle shows the Vcp on the EV side, including the detected edges from duty cycle detection.</a:t>
            </a:r>
            <a:endParaRPr sz="2000">
              <a:latin typeface="Times New Roman"/>
              <a:ea typeface="Times New Roman"/>
              <a:cs typeface="Times New Roman"/>
              <a:sym typeface="Times New Roman"/>
            </a:endParaRPr>
          </a:p>
        </p:txBody>
      </p:sp>
      <p:pic>
        <p:nvPicPr>
          <p:cNvPr id="403" name="Google Shape;403;p23"/>
          <p:cNvPicPr preferRelativeResize="0"/>
          <p:nvPr/>
        </p:nvPicPr>
        <p:blipFill>
          <a:blip r:embed="rId4">
            <a:alphaModFix/>
          </a:blip>
          <a:stretch>
            <a:fillRect/>
          </a:stretch>
        </p:blipFill>
        <p:spPr>
          <a:xfrm>
            <a:off x="8006475" y="109800"/>
            <a:ext cx="1027750" cy="102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4"/>
          <p:cNvSpPr txBox="1"/>
          <p:nvPr/>
        </p:nvSpPr>
        <p:spPr>
          <a:xfrm>
            <a:off x="4348275" y="2110050"/>
            <a:ext cx="4863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800">
                <a:latin typeface="Times New Roman"/>
                <a:ea typeface="Times New Roman"/>
                <a:cs typeface="Times New Roman"/>
                <a:sym typeface="Times New Roman"/>
              </a:rPr>
              <a:t>THANK YOU</a:t>
            </a:r>
            <a:endParaRPr b="1" sz="4800">
              <a:latin typeface="Times New Roman"/>
              <a:ea typeface="Times New Roman"/>
              <a:cs typeface="Times New Roman"/>
              <a:sym typeface="Times New Roman"/>
            </a:endParaRPr>
          </a:p>
        </p:txBody>
      </p:sp>
      <p:pic>
        <p:nvPicPr>
          <p:cNvPr id="409" name="Google Shape;409;p24"/>
          <p:cNvPicPr preferRelativeResize="0"/>
          <p:nvPr/>
        </p:nvPicPr>
        <p:blipFill>
          <a:blip r:embed="rId3">
            <a:alphaModFix/>
          </a:blip>
          <a:stretch>
            <a:fillRect/>
          </a:stretch>
        </p:blipFill>
        <p:spPr>
          <a:xfrm>
            <a:off x="67025" y="96875"/>
            <a:ext cx="1078675" cy="1027751"/>
          </a:xfrm>
          <a:prstGeom prst="rect">
            <a:avLst/>
          </a:prstGeom>
          <a:noFill/>
          <a:ln>
            <a:noFill/>
          </a:ln>
        </p:spPr>
      </p:pic>
      <p:pic>
        <p:nvPicPr>
          <p:cNvPr id="410" name="Google Shape;410;p24"/>
          <p:cNvPicPr preferRelativeResize="0"/>
          <p:nvPr/>
        </p:nvPicPr>
        <p:blipFill>
          <a:blip r:embed="rId4">
            <a:alphaModFix/>
          </a:blip>
          <a:stretch>
            <a:fillRect/>
          </a:stretch>
        </p:blipFill>
        <p:spPr>
          <a:xfrm>
            <a:off x="8006475" y="109800"/>
            <a:ext cx="1027750" cy="1027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989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Content</a:t>
            </a:r>
            <a:endParaRPr b="1" sz="3000">
              <a:latin typeface="Times New Roman"/>
              <a:ea typeface="Times New Roman"/>
              <a:cs typeface="Times New Roman"/>
              <a:sym typeface="Times New Roman"/>
            </a:endParaRPr>
          </a:p>
        </p:txBody>
      </p:sp>
      <p:sp>
        <p:nvSpPr>
          <p:cNvPr id="73" name="Google Shape;73;p14"/>
          <p:cNvSpPr/>
          <p:nvPr/>
        </p:nvSpPr>
        <p:spPr>
          <a:xfrm>
            <a:off x="1008050" y="1589350"/>
            <a:ext cx="7035300" cy="2856300"/>
          </a:xfrm>
          <a:prstGeom prst="roundRect">
            <a:avLst>
              <a:gd fmla="val 16667" name="adj"/>
            </a:avLst>
          </a:prstGeom>
          <a:solidFill>
            <a:srgbClr val="D9D2E9"/>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idx="4294967295" type="body"/>
          </p:nvPr>
        </p:nvSpPr>
        <p:spPr>
          <a:xfrm>
            <a:off x="1145700" y="1689100"/>
            <a:ext cx="6897600" cy="275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12121"/>
              </a:buClr>
              <a:buSzPts val="2000"/>
              <a:buFont typeface="Times New Roman"/>
              <a:buChar char="●"/>
            </a:pPr>
            <a:r>
              <a:rPr lang="en-GB" sz="2000">
                <a:solidFill>
                  <a:srgbClr val="212121"/>
                </a:solidFill>
                <a:latin typeface="Times New Roman"/>
                <a:ea typeface="Times New Roman"/>
                <a:cs typeface="Times New Roman"/>
                <a:sym typeface="Times New Roman"/>
              </a:rPr>
              <a:t>Objectives of our project.</a:t>
            </a:r>
            <a:endParaRPr sz="2000">
              <a:solidFill>
                <a:srgbClr val="212121"/>
              </a:solidFill>
              <a:latin typeface="Times New Roman"/>
              <a:ea typeface="Times New Roman"/>
              <a:cs typeface="Times New Roman"/>
              <a:sym typeface="Times New Roman"/>
            </a:endParaRPr>
          </a:p>
          <a:p>
            <a:pPr indent="-355600" lvl="0" marL="457200" rtl="0" algn="l">
              <a:spcBef>
                <a:spcPts val="0"/>
              </a:spcBef>
              <a:spcAft>
                <a:spcPts val="0"/>
              </a:spcAft>
              <a:buClr>
                <a:srgbClr val="212121"/>
              </a:buClr>
              <a:buSzPts val="2000"/>
              <a:buFont typeface="Times New Roman"/>
              <a:buChar char="●"/>
            </a:pPr>
            <a:r>
              <a:rPr lang="en-GB" sz="2000">
                <a:solidFill>
                  <a:srgbClr val="212121"/>
                </a:solidFill>
                <a:latin typeface="Times New Roman"/>
                <a:ea typeface="Times New Roman"/>
                <a:cs typeface="Times New Roman"/>
                <a:sym typeface="Times New Roman"/>
              </a:rPr>
              <a:t>Project timeline for 8 weeks.</a:t>
            </a:r>
            <a:endParaRPr sz="2000">
              <a:solidFill>
                <a:srgbClr val="212121"/>
              </a:solidFill>
              <a:latin typeface="Times New Roman"/>
              <a:ea typeface="Times New Roman"/>
              <a:cs typeface="Times New Roman"/>
              <a:sym typeface="Times New Roman"/>
            </a:endParaRPr>
          </a:p>
          <a:p>
            <a:pPr indent="-355600" lvl="0" marL="457200" rtl="0" algn="l">
              <a:spcBef>
                <a:spcPts val="0"/>
              </a:spcBef>
              <a:spcAft>
                <a:spcPts val="0"/>
              </a:spcAft>
              <a:buClr>
                <a:srgbClr val="212121"/>
              </a:buClr>
              <a:buSzPts val="2000"/>
              <a:buFont typeface="Times New Roman"/>
              <a:buChar char="●"/>
            </a:pPr>
            <a:r>
              <a:rPr lang="en-GB" sz="2000">
                <a:solidFill>
                  <a:srgbClr val="212121"/>
                </a:solidFill>
                <a:latin typeface="Times New Roman"/>
                <a:ea typeface="Times New Roman"/>
                <a:cs typeface="Times New Roman"/>
                <a:sym typeface="Times New Roman"/>
              </a:rPr>
              <a:t>Charging Station Protection and controller model on Proteus.</a:t>
            </a:r>
            <a:endParaRPr sz="2000">
              <a:solidFill>
                <a:srgbClr val="212121"/>
              </a:solidFill>
              <a:latin typeface="Times New Roman"/>
              <a:ea typeface="Times New Roman"/>
              <a:cs typeface="Times New Roman"/>
              <a:sym typeface="Times New Roman"/>
            </a:endParaRPr>
          </a:p>
          <a:p>
            <a:pPr indent="-355600" lvl="0" marL="457200" rtl="0" algn="l">
              <a:spcBef>
                <a:spcPts val="0"/>
              </a:spcBef>
              <a:spcAft>
                <a:spcPts val="0"/>
              </a:spcAft>
              <a:buClr>
                <a:srgbClr val="212121"/>
              </a:buClr>
              <a:buSzPts val="2000"/>
              <a:buFont typeface="Times New Roman"/>
              <a:buChar char="●"/>
            </a:pPr>
            <a:r>
              <a:rPr lang="en-GB" sz="2000">
                <a:solidFill>
                  <a:srgbClr val="212121"/>
                </a:solidFill>
                <a:latin typeface="Times New Roman"/>
                <a:ea typeface="Times New Roman"/>
                <a:cs typeface="Times New Roman"/>
                <a:sym typeface="Times New Roman"/>
              </a:rPr>
              <a:t>Input sensing in controller design.</a:t>
            </a:r>
            <a:endParaRPr sz="2000">
              <a:solidFill>
                <a:srgbClr val="212121"/>
              </a:solidFill>
              <a:latin typeface="Times New Roman"/>
              <a:ea typeface="Times New Roman"/>
              <a:cs typeface="Times New Roman"/>
              <a:sym typeface="Times New Roman"/>
            </a:endParaRPr>
          </a:p>
          <a:p>
            <a:pPr indent="-355600" lvl="0" marL="457200" rtl="0" algn="l">
              <a:spcBef>
                <a:spcPts val="0"/>
              </a:spcBef>
              <a:spcAft>
                <a:spcPts val="0"/>
              </a:spcAft>
              <a:buClr>
                <a:srgbClr val="212121"/>
              </a:buClr>
              <a:buSzPts val="2000"/>
              <a:buFont typeface="Times New Roman"/>
              <a:buChar char="●"/>
            </a:pPr>
            <a:r>
              <a:rPr lang="en-GB" sz="2000">
                <a:solidFill>
                  <a:srgbClr val="212121"/>
                </a:solidFill>
                <a:latin typeface="Times New Roman"/>
                <a:ea typeface="Times New Roman"/>
                <a:cs typeface="Times New Roman"/>
                <a:sym typeface="Times New Roman"/>
              </a:rPr>
              <a:t>Charging Station model on Typhoon HIL.</a:t>
            </a:r>
            <a:endParaRPr sz="2000">
              <a:solidFill>
                <a:srgbClr val="212121"/>
              </a:solidFill>
              <a:latin typeface="Times New Roman"/>
              <a:ea typeface="Times New Roman"/>
              <a:cs typeface="Times New Roman"/>
              <a:sym typeface="Times New Roman"/>
            </a:endParaRPr>
          </a:p>
          <a:p>
            <a:pPr indent="-355600" lvl="0" marL="457200" rtl="0" algn="l">
              <a:spcBef>
                <a:spcPts val="0"/>
              </a:spcBef>
              <a:spcAft>
                <a:spcPts val="0"/>
              </a:spcAft>
              <a:buClr>
                <a:srgbClr val="212121"/>
              </a:buClr>
              <a:buSzPts val="2000"/>
              <a:buFont typeface="Times New Roman"/>
              <a:buChar char="●"/>
            </a:pPr>
            <a:r>
              <a:rPr lang="en-GB" sz="2000">
                <a:solidFill>
                  <a:srgbClr val="212121"/>
                </a:solidFill>
                <a:latin typeface="Times New Roman"/>
                <a:ea typeface="Times New Roman"/>
                <a:cs typeface="Times New Roman"/>
                <a:sym typeface="Times New Roman"/>
              </a:rPr>
              <a:t>Charging Station Communication model on Simulink.</a:t>
            </a:r>
            <a:endParaRPr sz="2000">
              <a:solidFill>
                <a:srgbClr val="212121"/>
              </a:solidFill>
              <a:latin typeface="Times New Roman"/>
              <a:ea typeface="Times New Roman"/>
              <a:cs typeface="Times New Roman"/>
              <a:sym typeface="Times New Roman"/>
            </a:endParaRPr>
          </a:p>
          <a:p>
            <a:pPr indent="-355600" lvl="0" marL="457200" rtl="0" algn="l">
              <a:spcBef>
                <a:spcPts val="0"/>
              </a:spcBef>
              <a:spcAft>
                <a:spcPts val="0"/>
              </a:spcAft>
              <a:buClr>
                <a:srgbClr val="212121"/>
              </a:buClr>
              <a:buSzPts val="2000"/>
              <a:buFont typeface="Times New Roman"/>
              <a:buChar char="●"/>
            </a:pPr>
            <a:r>
              <a:rPr lang="en-GB" sz="2000">
                <a:solidFill>
                  <a:srgbClr val="212121"/>
                </a:solidFill>
                <a:latin typeface="Times New Roman"/>
                <a:ea typeface="Times New Roman"/>
                <a:cs typeface="Times New Roman"/>
                <a:sym typeface="Times New Roman"/>
              </a:rPr>
              <a:t>Interpretation</a:t>
            </a:r>
            <a:endParaRPr sz="2000">
              <a:solidFill>
                <a:srgbClr val="212121"/>
              </a:solidFill>
              <a:latin typeface="Times New Roman"/>
              <a:ea typeface="Times New Roman"/>
              <a:cs typeface="Times New Roman"/>
              <a:sym typeface="Times New Roman"/>
            </a:endParaRPr>
          </a:p>
        </p:txBody>
      </p:sp>
      <p:pic>
        <p:nvPicPr>
          <p:cNvPr id="75" name="Google Shape;75;p14"/>
          <p:cNvPicPr preferRelativeResize="0"/>
          <p:nvPr/>
        </p:nvPicPr>
        <p:blipFill>
          <a:blip r:embed="rId3">
            <a:alphaModFix/>
          </a:blip>
          <a:stretch>
            <a:fillRect/>
          </a:stretch>
        </p:blipFill>
        <p:spPr>
          <a:xfrm>
            <a:off x="7981125" y="96875"/>
            <a:ext cx="1027750" cy="1027750"/>
          </a:xfrm>
          <a:prstGeom prst="rect">
            <a:avLst/>
          </a:prstGeom>
          <a:noFill/>
          <a:ln>
            <a:noFill/>
          </a:ln>
        </p:spPr>
      </p:pic>
      <p:pic>
        <p:nvPicPr>
          <p:cNvPr id="76" name="Google Shape;76;p14"/>
          <p:cNvPicPr preferRelativeResize="0"/>
          <p:nvPr/>
        </p:nvPicPr>
        <p:blipFill>
          <a:blip r:embed="rId4">
            <a:alphaModFix/>
          </a:blip>
          <a:stretch>
            <a:fillRect/>
          </a:stretch>
        </p:blipFill>
        <p:spPr>
          <a:xfrm>
            <a:off x="67025" y="96875"/>
            <a:ext cx="1078675" cy="10277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2989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00">
                <a:latin typeface="Times New Roman"/>
                <a:ea typeface="Times New Roman"/>
                <a:cs typeface="Times New Roman"/>
                <a:sym typeface="Times New Roman"/>
              </a:rPr>
              <a:t>Objectives</a:t>
            </a:r>
            <a:endParaRPr b="1" sz="3000">
              <a:latin typeface="Times New Roman"/>
              <a:ea typeface="Times New Roman"/>
              <a:cs typeface="Times New Roman"/>
              <a:sym typeface="Times New Roman"/>
            </a:endParaRPr>
          </a:p>
        </p:txBody>
      </p:sp>
      <p:sp>
        <p:nvSpPr>
          <p:cNvPr id="82" name="Google Shape;82;p15"/>
          <p:cNvSpPr/>
          <p:nvPr/>
        </p:nvSpPr>
        <p:spPr>
          <a:xfrm>
            <a:off x="1054350" y="1613150"/>
            <a:ext cx="7035300" cy="3150300"/>
          </a:xfrm>
          <a:prstGeom prst="roundRect">
            <a:avLst>
              <a:gd fmla="val 16667" name="adj"/>
            </a:avLst>
          </a:prstGeom>
          <a:solidFill>
            <a:srgbClr val="C9DAF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ph idx="4294967295" type="body"/>
          </p:nvPr>
        </p:nvSpPr>
        <p:spPr>
          <a:xfrm>
            <a:off x="1193700" y="1789450"/>
            <a:ext cx="6559500" cy="28176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rgbClr val="212121"/>
              </a:buClr>
              <a:buSzPts val="1800"/>
              <a:buFont typeface="Times New Roman"/>
              <a:buChar char="●"/>
            </a:pPr>
            <a:r>
              <a:rPr lang="en-GB" sz="1800">
                <a:solidFill>
                  <a:srgbClr val="212121"/>
                </a:solidFill>
                <a:latin typeface="Times New Roman"/>
                <a:ea typeface="Times New Roman"/>
                <a:cs typeface="Times New Roman"/>
                <a:sym typeface="Times New Roman"/>
              </a:rPr>
              <a:t>To create a controller for all possible fault detection in a charging station.</a:t>
            </a:r>
            <a:endParaRPr sz="1800">
              <a:solidFill>
                <a:srgbClr val="212121"/>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rgbClr val="212121"/>
              </a:buClr>
              <a:buSzPts val="1800"/>
              <a:buFont typeface="Times New Roman"/>
              <a:buChar char="●"/>
            </a:pPr>
            <a:r>
              <a:rPr lang="en-GB" sz="1800">
                <a:solidFill>
                  <a:srgbClr val="212121"/>
                </a:solidFill>
                <a:latin typeface="Times New Roman"/>
                <a:ea typeface="Times New Roman"/>
                <a:cs typeface="Times New Roman"/>
                <a:sym typeface="Times New Roman"/>
              </a:rPr>
              <a:t>To study the communication circuit between the charging station and EV in Typhoon HIL.</a:t>
            </a:r>
            <a:endParaRPr sz="1800">
              <a:solidFill>
                <a:srgbClr val="212121"/>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rgbClr val="212121"/>
              </a:buClr>
              <a:buSzPts val="1800"/>
              <a:buFont typeface="Times New Roman"/>
              <a:buChar char="●"/>
            </a:pPr>
            <a:r>
              <a:rPr lang="en-GB" sz="1800">
                <a:solidFill>
                  <a:srgbClr val="212121"/>
                </a:solidFill>
                <a:latin typeface="Times New Roman"/>
                <a:ea typeface="Times New Roman"/>
                <a:cs typeface="Times New Roman"/>
                <a:sym typeface="Times New Roman"/>
              </a:rPr>
              <a:t>To implement the controller along with the communication circuit in a charging station in simulink.</a:t>
            </a:r>
            <a:endParaRPr sz="1800">
              <a:solidFill>
                <a:srgbClr val="212121"/>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rgbClr val="212121"/>
              </a:buClr>
              <a:buSzPts val="1800"/>
              <a:buFont typeface="Times New Roman"/>
              <a:buChar char="●"/>
            </a:pPr>
            <a:r>
              <a:rPr lang="en-GB" sz="1800">
                <a:solidFill>
                  <a:srgbClr val="212121"/>
                </a:solidFill>
                <a:latin typeface="Times New Roman"/>
                <a:ea typeface="Times New Roman"/>
                <a:cs typeface="Times New Roman"/>
                <a:sym typeface="Times New Roman"/>
              </a:rPr>
              <a:t>Finally to simulate a fully functional Fast level 2 AC Charging station with fault protection,communication circuits and display of various parameters such as Units consumed, Estimated time to charge and the final cost of units consumed.</a:t>
            </a:r>
            <a:endParaRPr sz="1800">
              <a:solidFill>
                <a:srgbClr val="21212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1018"/>
              <a:buNone/>
            </a:pPr>
            <a:r>
              <a:t/>
            </a:r>
            <a:endParaRPr sz="1800">
              <a:solidFill>
                <a:srgbClr val="212121"/>
              </a:solidFill>
              <a:latin typeface="Times New Roman"/>
              <a:ea typeface="Times New Roman"/>
              <a:cs typeface="Times New Roman"/>
              <a:sym typeface="Times New Roman"/>
            </a:endParaRPr>
          </a:p>
        </p:txBody>
      </p:sp>
      <p:pic>
        <p:nvPicPr>
          <p:cNvPr id="84" name="Google Shape;84;p15"/>
          <p:cNvPicPr preferRelativeResize="0"/>
          <p:nvPr/>
        </p:nvPicPr>
        <p:blipFill>
          <a:blip r:embed="rId3">
            <a:alphaModFix/>
          </a:blip>
          <a:stretch>
            <a:fillRect/>
          </a:stretch>
        </p:blipFill>
        <p:spPr>
          <a:xfrm>
            <a:off x="7972650" y="96875"/>
            <a:ext cx="1027750" cy="1027750"/>
          </a:xfrm>
          <a:prstGeom prst="rect">
            <a:avLst/>
          </a:prstGeom>
          <a:noFill/>
          <a:ln>
            <a:noFill/>
          </a:ln>
        </p:spPr>
      </p:pic>
      <p:pic>
        <p:nvPicPr>
          <p:cNvPr id="85" name="Google Shape;85;p15"/>
          <p:cNvPicPr preferRelativeResize="0"/>
          <p:nvPr/>
        </p:nvPicPr>
        <p:blipFill>
          <a:blip r:embed="rId4">
            <a:alphaModFix/>
          </a:blip>
          <a:stretch>
            <a:fillRect/>
          </a:stretch>
        </p:blipFill>
        <p:spPr>
          <a:xfrm>
            <a:off x="67025" y="96875"/>
            <a:ext cx="1078675" cy="10277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p:nvPr/>
        </p:nvSpPr>
        <p:spPr>
          <a:xfrm>
            <a:off x="2555400" y="2592300"/>
            <a:ext cx="4033200" cy="4125300"/>
          </a:xfrm>
          <a:prstGeom prst="arc">
            <a:avLst>
              <a:gd fmla="val 10810440" name="adj1"/>
              <a:gd fmla="val 0" name="adj2"/>
            </a:avLst>
          </a:prstGeom>
          <a:no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1258425" y="133575"/>
            <a:ext cx="6503100" cy="595500"/>
          </a:xfrm>
          <a:prstGeom prst="rect">
            <a:avLst/>
          </a:prstGeom>
          <a:solidFill>
            <a:srgbClr val="07376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chemeClr val="lt1"/>
                </a:solidFill>
                <a:latin typeface="Times New Roman"/>
                <a:ea typeface="Times New Roman"/>
                <a:cs typeface="Times New Roman"/>
                <a:sym typeface="Times New Roman"/>
              </a:rPr>
              <a:t>Project Timeline</a:t>
            </a:r>
            <a:endParaRPr b="1" sz="3000">
              <a:solidFill>
                <a:schemeClr val="lt1"/>
              </a:solidFill>
              <a:latin typeface="Times New Roman"/>
              <a:ea typeface="Times New Roman"/>
              <a:cs typeface="Times New Roman"/>
              <a:sym typeface="Times New Roman"/>
            </a:endParaRPr>
          </a:p>
        </p:txBody>
      </p:sp>
      <p:sp>
        <p:nvSpPr>
          <p:cNvPr id="92" name="Google Shape;92;p16"/>
          <p:cNvSpPr/>
          <p:nvPr/>
        </p:nvSpPr>
        <p:spPr>
          <a:xfrm>
            <a:off x="2834748" y="2795748"/>
            <a:ext cx="3528798" cy="1697663"/>
          </a:xfrm>
          <a:custGeom>
            <a:rect b="b" l="l" r="r" t="t"/>
            <a:pathLst>
              <a:path extrusionOk="0" h="25007" w="51982">
                <a:moveTo>
                  <a:pt x="26007" y="1"/>
                </a:moveTo>
                <a:lnTo>
                  <a:pt x="24694" y="32"/>
                </a:lnTo>
                <a:lnTo>
                  <a:pt x="23412" y="126"/>
                </a:lnTo>
                <a:lnTo>
                  <a:pt x="22131" y="282"/>
                </a:lnTo>
                <a:lnTo>
                  <a:pt x="20881" y="501"/>
                </a:lnTo>
                <a:lnTo>
                  <a:pt x="19630" y="782"/>
                </a:lnTo>
                <a:lnTo>
                  <a:pt x="18442" y="1126"/>
                </a:lnTo>
                <a:lnTo>
                  <a:pt x="17255" y="1501"/>
                </a:lnTo>
                <a:lnTo>
                  <a:pt x="16098" y="1970"/>
                </a:lnTo>
                <a:lnTo>
                  <a:pt x="14973" y="2439"/>
                </a:lnTo>
                <a:lnTo>
                  <a:pt x="13848" y="3001"/>
                </a:lnTo>
                <a:lnTo>
                  <a:pt x="12785" y="3595"/>
                </a:lnTo>
                <a:lnTo>
                  <a:pt x="11753" y="4252"/>
                </a:lnTo>
                <a:lnTo>
                  <a:pt x="10753" y="4939"/>
                </a:lnTo>
                <a:lnTo>
                  <a:pt x="9784" y="5689"/>
                </a:lnTo>
                <a:lnTo>
                  <a:pt x="8846" y="6471"/>
                </a:lnTo>
                <a:lnTo>
                  <a:pt x="7940" y="7284"/>
                </a:lnTo>
                <a:lnTo>
                  <a:pt x="7096" y="8159"/>
                </a:lnTo>
                <a:lnTo>
                  <a:pt x="6252" y="9065"/>
                </a:lnTo>
                <a:lnTo>
                  <a:pt x="5502" y="10003"/>
                </a:lnTo>
                <a:lnTo>
                  <a:pt x="4752" y="11003"/>
                </a:lnTo>
                <a:lnTo>
                  <a:pt x="4095" y="12003"/>
                </a:lnTo>
                <a:lnTo>
                  <a:pt x="3439" y="13066"/>
                </a:lnTo>
                <a:lnTo>
                  <a:pt x="2845" y="14129"/>
                </a:lnTo>
                <a:lnTo>
                  <a:pt x="2314" y="15254"/>
                </a:lnTo>
                <a:lnTo>
                  <a:pt x="1845" y="16380"/>
                </a:lnTo>
                <a:lnTo>
                  <a:pt x="1407" y="17536"/>
                </a:lnTo>
                <a:lnTo>
                  <a:pt x="1032" y="18724"/>
                </a:lnTo>
                <a:lnTo>
                  <a:pt x="720" y="19943"/>
                </a:lnTo>
                <a:lnTo>
                  <a:pt x="438" y="21193"/>
                </a:lnTo>
                <a:lnTo>
                  <a:pt x="251" y="22443"/>
                </a:lnTo>
                <a:lnTo>
                  <a:pt x="94" y="23725"/>
                </a:lnTo>
                <a:lnTo>
                  <a:pt x="1" y="25007"/>
                </a:lnTo>
                <a:lnTo>
                  <a:pt x="51982" y="25007"/>
                </a:lnTo>
                <a:lnTo>
                  <a:pt x="51919" y="23725"/>
                </a:lnTo>
                <a:lnTo>
                  <a:pt x="51763" y="22443"/>
                </a:lnTo>
                <a:lnTo>
                  <a:pt x="51544" y="21193"/>
                </a:lnTo>
                <a:lnTo>
                  <a:pt x="51294" y="19943"/>
                </a:lnTo>
                <a:lnTo>
                  <a:pt x="50981" y="18724"/>
                </a:lnTo>
                <a:lnTo>
                  <a:pt x="50606" y="17536"/>
                </a:lnTo>
                <a:lnTo>
                  <a:pt x="50169" y="16380"/>
                </a:lnTo>
                <a:lnTo>
                  <a:pt x="49669" y="15254"/>
                </a:lnTo>
                <a:lnTo>
                  <a:pt x="49137" y="14129"/>
                </a:lnTo>
                <a:lnTo>
                  <a:pt x="48543" y="13066"/>
                </a:lnTo>
                <a:lnTo>
                  <a:pt x="47918" y="12003"/>
                </a:lnTo>
                <a:lnTo>
                  <a:pt x="47230" y="11003"/>
                </a:lnTo>
                <a:lnTo>
                  <a:pt x="46512" y="10003"/>
                </a:lnTo>
                <a:lnTo>
                  <a:pt x="45730" y="9065"/>
                </a:lnTo>
                <a:lnTo>
                  <a:pt x="44917" y="8159"/>
                </a:lnTo>
                <a:lnTo>
                  <a:pt x="44074" y="7284"/>
                </a:lnTo>
                <a:lnTo>
                  <a:pt x="43167" y="6471"/>
                </a:lnTo>
                <a:lnTo>
                  <a:pt x="42229" y="5689"/>
                </a:lnTo>
                <a:lnTo>
                  <a:pt x="41260" y="4939"/>
                </a:lnTo>
                <a:lnTo>
                  <a:pt x="40260" y="4252"/>
                </a:lnTo>
                <a:lnTo>
                  <a:pt x="39197" y="3595"/>
                </a:lnTo>
                <a:lnTo>
                  <a:pt x="38135" y="3001"/>
                </a:lnTo>
                <a:lnTo>
                  <a:pt x="37041" y="2439"/>
                </a:lnTo>
                <a:lnTo>
                  <a:pt x="35915" y="1970"/>
                </a:lnTo>
                <a:lnTo>
                  <a:pt x="34759" y="1501"/>
                </a:lnTo>
                <a:lnTo>
                  <a:pt x="33571" y="1126"/>
                </a:lnTo>
                <a:lnTo>
                  <a:pt x="32352" y="782"/>
                </a:lnTo>
                <a:lnTo>
                  <a:pt x="31133" y="501"/>
                </a:lnTo>
                <a:lnTo>
                  <a:pt x="29883" y="282"/>
                </a:lnTo>
                <a:lnTo>
                  <a:pt x="28601" y="126"/>
                </a:lnTo>
                <a:lnTo>
                  <a:pt x="27320" y="32"/>
                </a:lnTo>
                <a:lnTo>
                  <a:pt x="26007"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2042500" y="4496299"/>
            <a:ext cx="5079375" cy="201153"/>
          </a:xfrm>
          <a:custGeom>
            <a:rect b="b" l="l" r="r" t="t"/>
            <a:pathLst>
              <a:path extrusionOk="0" h="2407" w="65016">
                <a:moveTo>
                  <a:pt x="1001" y="0"/>
                </a:moveTo>
                <a:lnTo>
                  <a:pt x="782" y="31"/>
                </a:lnTo>
                <a:lnTo>
                  <a:pt x="625" y="94"/>
                </a:lnTo>
                <a:lnTo>
                  <a:pt x="438" y="188"/>
                </a:lnTo>
                <a:lnTo>
                  <a:pt x="282" y="313"/>
                </a:lnTo>
                <a:lnTo>
                  <a:pt x="188" y="438"/>
                </a:lnTo>
                <a:lnTo>
                  <a:pt x="94" y="625"/>
                </a:lnTo>
                <a:lnTo>
                  <a:pt x="32" y="813"/>
                </a:lnTo>
                <a:lnTo>
                  <a:pt x="0" y="1000"/>
                </a:lnTo>
                <a:lnTo>
                  <a:pt x="0" y="1407"/>
                </a:lnTo>
                <a:lnTo>
                  <a:pt x="32" y="1626"/>
                </a:lnTo>
                <a:lnTo>
                  <a:pt x="94" y="1813"/>
                </a:lnTo>
                <a:lnTo>
                  <a:pt x="188" y="1969"/>
                </a:lnTo>
                <a:lnTo>
                  <a:pt x="282" y="2126"/>
                </a:lnTo>
                <a:lnTo>
                  <a:pt x="438" y="2251"/>
                </a:lnTo>
                <a:lnTo>
                  <a:pt x="625" y="2344"/>
                </a:lnTo>
                <a:lnTo>
                  <a:pt x="782" y="2376"/>
                </a:lnTo>
                <a:lnTo>
                  <a:pt x="1001" y="2407"/>
                </a:lnTo>
                <a:lnTo>
                  <a:pt x="64015" y="2407"/>
                </a:lnTo>
                <a:lnTo>
                  <a:pt x="64234" y="2376"/>
                </a:lnTo>
                <a:lnTo>
                  <a:pt x="64422" y="2344"/>
                </a:lnTo>
                <a:lnTo>
                  <a:pt x="64578" y="2251"/>
                </a:lnTo>
                <a:lnTo>
                  <a:pt x="64734" y="2126"/>
                </a:lnTo>
                <a:lnTo>
                  <a:pt x="64859" y="1969"/>
                </a:lnTo>
                <a:lnTo>
                  <a:pt x="64953" y="1813"/>
                </a:lnTo>
                <a:lnTo>
                  <a:pt x="65016" y="1626"/>
                </a:lnTo>
                <a:lnTo>
                  <a:pt x="65016" y="1407"/>
                </a:lnTo>
                <a:lnTo>
                  <a:pt x="65016" y="1000"/>
                </a:lnTo>
                <a:lnTo>
                  <a:pt x="65016" y="813"/>
                </a:lnTo>
                <a:lnTo>
                  <a:pt x="64953" y="625"/>
                </a:lnTo>
                <a:lnTo>
                  <a:pt x="64859" y="438"/>
                </a:lnTo>
                <a:lnTo>
                  <a:pt x="64734" y="313"/>
                </a:lnTo>
                <a:lnTo>
                  <a:pt x="64578" y="188"/>
                </a:lnTo>
                <a:lnTo>
                  <a:pt x="64422" y="94"/>
                </a:lnTo>
                <a:lnTo>
                  <a:pt x="64234" y="31"/>
                </a:lnTo>
                <a:lnTo>
                  <a:pt x="64015" y="0"/>
                </a:ln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2654696" y="3294802"/>
            <a:ext cx="2556943" cy="1123214"/>
          </a:xfrm>
          <a:custGeom>
            <a:rect b="b" l="l" r="r" t="t"/>
            <a:pathLst>
              <a:path extrusionOk="0" h="13442" w="30601">
                <a:moveTo>
                  <a:pt x="18848" y="1"/>
                </a:moveTo>
                <a:lnTo>
                  <a:pt x="18192" y="32"/>
                </a:lnTo>
                <a:lnTo>
                  <a:pt x="17535" y="95"/>
                </a:lnTo>
                <a:lnTo>
                  <a:pt x="16879" y="188"/>
                </a:lnTo>
                <a:lnTo>
                  <a:pt x="16848" y="188"/>
                </a:lnTo>
                <a:lnTo>
                  <a:pt x="15597" y="407"/>
                </a:lnTo>
                <a:lnTo>
                  <a:pt x="14410" y="657"/>
                </a:lnTo>
                <a:lnTo>
                  <a:pt x="13284" y="970"/>
                </a:lnTo>
                <a:lnTo>
                  <a:pt x="12253" y="1314"/>
                </a:lnTo>
                <a:lnTo>
                  <a:pt x="11284" y="1689"/>
                </a:lnTo>
                <a:lnTo>
                  <a:pt x="10377" y="2064"/>
                </a:lnTo>
                <a:lnTo>
                  <a:pt x="9533" y="2470"/>
                </a:lnTo>
                <a:lnTo>
                  <a:pt x="8783" y="2845"/>
                </a:lnTo>
                <a:lnTo>
                  <a:pt x="8127" y="3252"/>
                </a:lnTo>
                <a:lnTo>
                  <a:pt x="7533" y="3595"/>
                </a:lnTo>
                <a:lnTo>
                  <a:pt x="6595" y="4221"/>
                </a:lnTo>
                <a:lnTo>
                  <a:pt x="6033" y="4627"/>
                </a:lnTo>
                <a:lnTo>
                  <a:pt x="5845" y="4783"/>
                </a:lnTo>
                <a:lnTo>
                  <a:pt x="5345" y="4908"/>
                </a:lnTo>
                <a:lnTo>
                  <a:pt x="4876" y="5033"/>
                </a:lnTo>
                <a:lnTo>
                  <a:pt x="4439" y="5189"/>
                </a:lnTo>
                <a:lnTo>
                  <a:pt x="4032" y="5377"/>
                </a:lnTo>
                <a:lnTo>
                  <a:pt x="3657" y="5565"/>
                </a:lnTo>
                <a:lnTo>
                  <a:pt x="3282" y="5815"/>
                </a:lnTo>
                <a:lnTo>
                  <a:pt x="2969" y="6065"/>
                </a:lnTo>
                <a:lnTo>
                  <a:pt x="2657" y="6315"/>
                </a:lnTo>
                <a:lnTo>
                  <a:pt x="2344" y="6596"/>
                </a:lnTo>
                <a:lnTo>
                  <a:pt x="2094" y="6877"/>
                </a:lnTo>
                <a:lnTo>
                  <a:pt x="1844" y="7190"/>
                </a:lnTo>
                <a:lnTo>
                  <a:pt x="1625" y="7503"/>
                </a:lnTo>
                <a:lnTo>
                  <a:pt x="1219" y="8159"/>
                </a:lnTo>
                <a:lnTo>
                  <a:pt x="906" y="8784"/>
                </a:lnTo>
                <a:lnTo>
                  <a:pt x="625" y="9441"/>
                </a:lnTo>
                <a:lnTo>
                  <a:pt x="438" y="10034"/>
                </a:lnTo>
                <a:lnTo>
                  <a:pt x="281" y="10597"/>
                </a:lnTo>
                <a:lnTo>
                  <a:pt x="156" y="11097"/>
                </a:lnTo>
                <a:lnTo>
                  <a:pt x="31" y="11847"/>
                </a:lnTo>
                <a:lnTo>
                  <a:pt x="0" y="12129"/>
                </a:lnTo>
                <a:lnTo>
                  <a:pt x="31" y="12347"/>
                </a:lnTo>
                <a:lnTo>
                  <a:pt x="125" y="12566"/>
                </a:lnTo>
                <a:lnTo>
                  <a:pt x="219" y="12723"/>
                </a:lnTo>
                <a:lnTo>
                  <a:pt x="375" y="12879"/>
                </a:lnTo>
                <a:lnTo>
                  <a:pt x="563" y="13004"/>
                </a:lnTo>
                <a:lnTo>
                  <a:pt x="781" y="13129"/>
                </a:lnTo>
                <a:lnTo>
                  <a:pt x="1000" y="13191"/>
                </a:lnTo>
                <a:lnTo>
                  <a:pt x="1219" y="13285"/>
                </a:lnTo>
                <a:lnTo>
                  <a:pt x="1657" y="13379"/>
                </a:lnTo>
                <a:lnTo>
                  <a:pt x="2032" y="13410"/>
                </a:lnTo>
                <a:lnTo>
                  <a:pt x="2407" y="13441"/>
                </a:lnTo>
                <a:lnTo>
                  <a:pt x="2376" y="13160"/>
                </a:lnTo>
                <a:lnTo>
                  <a:pt x="2376" y="12879"/>
                </a:lnTo>
                <a:lnTo>
                  <a:pt x="2376" y="12504"/>
                </a:lnTo>
                <a:lnTo>
                  <a:pt x="2438" y="12129"/>
                </a:lnTo>
                <a:lnTo>
                  <a:pt x="2532" y="11754"/>
                </a:lnTo>
                <a:lnTo>
                  <a:pt x="2626" y="11410"/>
                </a:lnTo>
                <a:lnTo>
                  <a:pt x="2782" y="11066"/>
                </a:lnTo>
                <a:lnTo>
                  <a:pt x="2969" y="10722"/>
                </a:lnTo>
                <a:lnTo>
                  <a:pt x="3157" y="10441"/>
                </a:lnTo>
                <a:lnTo>
                  <a:pt x="3407" y="10128"/>
                </a:lnTo>
                <a:lnTo>
                  <a:pt x="3657" y="9878"/>
                </a:lnTo>
                <a:lnTo>
                  <a:pt x="3938" y="9628"/>
                </a:lnTo>
                <a:lnTo>
                  <a:pt x="4220" y="9441"/>
                </a:lnTo>
                <a:lnTo>
                  <a:pt x="4532" y="9253"/>
                </a:lnTo>
                <a:lnTo>
                  <a:pt x="4876" y="9097"/>
                </a:lnTo>
                <a:lnTo>
                  <a:pt x="5220" y="8972"/>
                </a:lnTo>
                <a:lnTo>
                  <a:pt x="5595" y="8878"/>
                </a:lnTo>
                <a:lnTo>
                  <a:pt x="5970" y="8815"/>
                </a:lnTo>
                <a:lnTo>
                  <a:pt x="6439" y="8784"/>
                </a:lnTo>
                <a:lnTo>
                  <a:pt x="6877" y="8815"/>
                </a:lnTo>
                <a:lnTo>
                  <a:pt x="7283" y="8878"/>
                </a:lnTo>
                <a:lnTo>
                  <a:pt x="7689" y="9003"/>
                </a:lnTo>
                <a:lnTo>
                  <a:pt x="8096" y="9159"/>
                </a:lnTo>
                <a:lnTo>
                  <a:pt x="8439" y="9347"/>
                </a:lnTo>
                <a:lnTo>
                  <a:pt x="8783" y="9566"/>
                </a:lnTo>
                <a:lnTo>
                  <a:pt x="9127" y="9847"/>
                </a:lnTo>
                <a:lnTo>
                  <a:pt x="9408" y="10128"/>
                </a:lnTo>
                <a:lnTo>
                  <a:pt x="9659" y="10441"/>
                </a:lnTo>
                <a:lnTo>
                  <a:pt x="9877" y="10785"/>
                </a:lnTo>
                <a:lnTo>
                  <a:pt x="10096" y="11160"/>
                </a:lnTo>
                <a:lnTo>
                  <a:pt x="10221" y="11535"/>
                </a:lnTo>
                <a:lnTo>
                  <a:pt x="10346" y="11972"/>
                </a:lnTo>
                <a:lnTo>
                  <a:pt x="10409" y="12379"/>
                </a:lnTo>
                <a:lnTo>
                  <a:pt x="10440" y="12816"/>
                </a:lnTo>
                <a:lnTo>
                  <a:pt x="10440" y="12910"/>
                </a:lnTo>
                <a:lnTo>
                  <a:pt x="10440" y="13004"/>
                </a:lnTo>
                <a:lnTo>
                  <a:pt x="10471" y="13129"/>
                </a:lnTo>
                <a:lnTo>
                  <a:pt x="10534" y="13191"/>
                </a:lnTo>
                <a:lnTo>
                  <a:pt x="10596" y="13285"/>
                </a:lnTo>
                <a:lnTo>
                  <a:pt x="10659" y="13348"/>
                </a:lnTo>
                <a:lnTo>
                  <a:pt x="10753" y="13379"/>
                </a:lnTo>
                <a:lnTo>
                  <a:pt x="10846" y="13410"/>
                </a:lnTo>
                <a:lnTo>
                  <a:pt x="10940" y="13441"/>
                </a:lnTo>
                <a:lnTo>
                  <a:pt x="19161" y="13441"/>
                </a:lnTo>
                <a:lnTo>
                  <a:pt x="19255" y="13410"/>
                </a:lnTo>
                <a:lnTo>
                  <a:pt x="19348" y="13379"/>
                </a:lnTo>
                <a:lnTo>
                  <a:pt x="19442" y="13348"/>
                </a:lnTo>
                <a:lnTo>
                  <a:pt x="19505" y="13285"/>
                </a:lnTo>
                <a:lnTo>
                  <a:pt x="19567" y="13191"/>
                </a:lnTo>
                <a:lnTo>
                  <a:pt x="19630" y="13098"/>
                </a:lnTo>
                <a:lnTo>
                  <a:pt x="19661" y="13004"/>
                </a:lnTo>
                <a:lnTo>
                  <a:pt x="19661" y="12910"/>
                </a:lnTo>
                <a:lnTo>
                  <a:pt x="19661" y="12879"/>
                </a:lnTo>
                <a:lnTo>
                  <a:pt x="19661" y="12504"/>
                </a:lnTo>
                <a:lnTo>
                  <a:pt x="19723" y="12129"/>
                </a:lnTo>
                <a:lnTo>
                  <a:pt x="19817" y="11754"/>
                </a:lnTo>
                <a:lnTo>
                  <a:pt x="19911" y="11410"/>
                </a:lnTo>
                <a:lnTo>
                  <a:pt x="20067" y="11066"/>
                </a:lnTo>
                <a:lnTo>
                  <a:pt x="20255" y="10722"/>
                </a:lnTo>
                <a:lnTo>
                  <a:pt x="20442" y="10441"/>
                </a:lnTo>
                <a:lnTo>
                  <a:pt x="20692" y="10128"/>
                </a:lnTo>
                <a:lnTo>
                  <a:pt x="20942" y="9878"/>
                </a:lnTo>
                <a:lnTo>
                  <a:pt x="21224" y="9628"/>
                </a:lnTo>
                <a:lnTo>
                  <a:pt x="21505" y="9441"/>
                </a:lnTo>
                <a:lnTo>
                  <a:pt x="21818" y="9253"/>
                </a:lnTo>
                <a:lnTo>
                  <a:pt x="22161" y="9097"/>
                </a:lnTo>
                <a:lnTo>
                  <a:pt x="22505" y="8972"/>
                </a:lnTo>
                <a:lnTo>
                  <a:pt x="22880" y="8878"/>
                </a:lnTo>
                <a:lnTo>
                  <a:pt x="23255" y="8815"/>
                </a:lnTo>
                <a:lnTo>
                  <a:pt x="23724" y="8784"/>
                </a:lnTo>
                <a:lnTo>
                  <a:pt x="24162" y="8815"/>
                </a:lnTo>
                <a:lnTo>
                  <a:pt x="24568" y="8878"/>
                </a:lnTo>
                <a:lnTo>
                  <a:pt x="24975" y="9003"/>
                </a:lnTo>
                <a:lnTo>
                  <a:pt x="25381" y="9159"/>
                </a:lnTo>
                <a:lnTo>
                  <a:pt x="25756" y="9347"/>
                </a:lnTo>
                <a:lnTo>
                  <a:pt x="26100" y="9566"/>
                </a:lnTo>
                <a:lnTo>
                  <a:pt x="26412" y="9847"/>
                </a:lnTo>
                <a:lnTo>
                  <a:pt x="26694" y="10128"/>
                </a:lnTo>
                <a:lnTo>
                  <a:pt x="26944" y="10441"/>
                </a:lnTo>
                <a:lnTo>
                  <a:pt x="27194" y="10785"/>
                </a:lnTo>
                <a:lnTo>
                  <a:pt x="27381" y="11160"/>
                </a:lnTo>
                <a:lnTo>
                  <a:pt x="27538" y="11535"/>
                </a:lnTo>
                <a:lnTo>
                  <a:pt x="27632" y="11972"/>
                </a:lnTo>
                <a:lnTo>
                  <a:pt x="27694" y="12379"/>
                </a:lnTo>
                <a:lnTo>
                  <a:pt x="27725" y="12816"/>
                </a:lnTo>
                <a:lnTo>
                  <a:pt x="27725" y="13129"/>
                </a:lnTo>
                <a:lnTo>
                  <a:pt x="27694" y="13441"/>
                </a:lnTo>
                <a:lnTo>
                  <a:pt x="28257" y="13441"/>
                </a:lnTo>
                <a:lnTo>
                  <a:pt x="28382" y="13316"/>
                </a:lnTo>
                <a:lnTo>
                  <a:pt x="28694" y="12973"/>
                </a:lnTo>
                <a:lnTo>
                  <a:pt x="29101" y="12410"/>
                </a:lnTo>
                <a:lnTo>
                  <a:pt x="29351" y="12066"/>
                </a:lnTo>
                <a:lnTo>
                  <a:pt x="29569" y="11660"/>
                </a:lnTo>
                <a:lnTo>
                  <a:pt x="29820" y="11222"/>
                </a:lnTo>
                <a:lnTo>
                  <a:pt x="30038" y="10753"/>
                </a:lnTo>
                <a:lnTo>
                  <a:pt x="30226" y="10222"/>
                </a:lnTo>
                <a:lnTo>
                  <a:pt x="30382" y="9659"/>
                </a:lnTo>
                <a:lnTo>
                  <a:pt x="30507" y="9065"/>
                </a:lnTo>
                <a:lnTo>
                  <a:pt x="30601" y="8409"/>
                </a:lnTo>
                <a:lnTo>
                  <a:pt x="30601" y="7753"/>
                </a:lnTo>
                <a:lnTo>
                  <a:pt x="30570" y="7065"/>
                </a:lnTo>
                <a:lnTo>
                  <a:pt x="30445" y="6346"/>
                </a:lnTo>
                <a:lnTo>
                  <a:pt x="30320" y="5721"/>
                </a:lnTo>
                <a:lnTo>
                  <a:pt x="30132" y="5127"/>
                </a:lnTo>
                <a:lnTo>
                  <a:pt x="29913" y="4564"/>
                </a:lnTo>
                <a:lnTo>
                  <a:pt x="29695" y="4064"/>
                </a:lnTo>
                <a:lnTo>
                  <a:pt x="29444" y="3627"/>
                </a:lnTo>
                <a:lnTo>
                  <a:pt x="29194" y="3220"/>
                </a:lnTo>
                <a:lnTo>
                  <a:pt x="28944" y="2845"/>
                </a:lnTo>
                <a:lnTo>
                  <a:pt x="28726" y="2533"/>
                </a:lnTo>
                <a:lnTo>
                  <a:pt x="28475" y="2251"/>
                </a:lnTo>
                <a:lnTo>
                  <a:pt x="28069" y="1845"/>
                </a:lnTo>
                <a:lnTo>
                  <a:pt x="27788" y="1595"/>
                </a:lnTo>
                <a:lnTo>
                  <a:pt x="27694" y="1501"/>
                </a:lnTo>
                <a:lnTo>
                  <a:pt x="27850" y="1001"/>
                </a:lnTo>
                <a:lnTo>
                  <a:pt x="27850" y="813"/>
                </a:lnTo>
                <a:lnTo>
                  <a:pt x="27850" y="626"/>
                </a:lnTo>
                <a:lnTo>
                  <a:pt x="27788" y="470"/>
                </a:lnTo>
                <a:lnTo>
                  <a:pt x="27694" y="313"/>
                </a:lnTo>
                <a:lnTo>
                  <a:pt x="27569" y="188"/>
                </a:lnTo>
                <a:lnTo>
                  <a:pt x="27444" y="95"/>
                </a:lnTo>
                <a:lnTo>
                  <a:pt x="27256" y="32"/>
                </a:lnTo>
                <a:lnTo>
                  <a:pt x="27069" y="1"/>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2654696" y="4303034"/>
            <a:ext cx="203797" cy="114979"/>
          </a:xfrm>
          <a:custGeom>
            <a:rect b="b" l="l" r="r" t="t"/>
            <a:pathLst>
              <a:path extrusionOk="0" h="1376" w="2439">
                <a:moveTo>
                  <a:pt x="31" y="0"/>
                </a:moveTo>
                <a:lnTo>
                  <a:pt x="0" y="63"/>
                </a:lnTo>
                <a:lnTo>
                  <a:pt x="31" y="281"/>
                </a:lnTo>
                <a:lnTo>
                  <a:pt x="125" y="500"/>
                </a:lnTo>
                <a:lnTo>
                  <a:pt x="219" y="657"/>
                </a:lnTo>
                <a:lnTo>
                  <a:pt x="375" y="813"/>
                </a:lnTo>
                <a:lnTo>
                  <a:pt x="563" y="938"/>
                </a:lnTo>
                <a:lnTo>
                  <a:pt x="781" y="1063"/>
                </a:lnTo>
                <a:lnTo>
                  <a:pt x="1000" y="1125"/>
                </a:lnTo>
                <a:lnTo>
                  <a:pt x="1219" y="1219"/>
                </a:lnTo>
                <a:lnTo>
                  <a:pt x="1657" y="1313"/>
                </a:lnTo>
                <a:lnTo>
                  <a:pt x="2032" y="1344"/>
                </a:lnTo>
                <a:lnTo>
                  <a:pt x="2407" y="1375"/>
                </a:lnTo>
                <a:lnTo>
                  <a:pt x="2376" y="1094"/>
                </a:lnTo>
                <a:lnTo>
                  <a:pt x="2376" y="813"/>
                </a:lnTo>
                <a:lnTo>
                  <a:pt x="2376" y="406"/>
                </a:lnTo>
                <a:lnTo>
                  <a:pt x="2438" y="0"/>
                </a:lnTo>
                <a:close/>
              </a:path>
            </a:pathLst>
          </a:custGeom>
          <a:solidFill>
            <a:srgbClr val="0091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4966107" y="4303034"/>
            <a:ext cx="141129" cy="114979"/>
          </a:xfrm>
          <a:custGeom>
            <a:rect b="b" l="l" r="r" t="t"/>
            <a:pathLst>
              <a:path extrusionOk="0" h="1376" w="1689">
                <a:moveTo>
                  <a:pt x="1" y="0"/>
                </a:moveTo>
                <a:lnTo>
                  <a:pt x="32" y="375"/>
                </a:lnTo>
                <a:lnTo>
                  <a:pt x="63" y="750"/>
                </a:lnTo>
                <a:lnTo>
                  <a:pt x="63" y="1063"/>
                </a:lnTo>
                <a:lnTo>
                  <a:pt x="32" y="1375"/>
                </a:lnTo>
                <a:lnTo>
                  <a:pt x="595" y="1375"/>
                </a:lnTo>
                <a:lnTo>
                  <a:pt x="938" y="1000"/>
                </a:lnTo>
                <a:lnTo>
                  <a:pt x="1282" y="594"/>
                </a:lnTo>
                <a:lnTo>
                  <a:pt x="1689" y="0"/>
                </a:lnTo>
                <a:close/>
              </a:path>
            </a:pathLst>
          </a:custGeom>
          <a:solidFill>
            <a:srgbClr val="0091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3521789" y="4303034"/>
            <a:ext cx="781012" cy="114979"/>
          </a:xfrm>
          <a:custGeom>
            <a:rect b="b" l="l" r="r" t="t"/>
            <a:pathLst>
              <a:path extrusionOk="0" h="1376" w="9347">
                <a:moveTo>
                  <a:pt x="0" y="0"/>
                </a:moveTo>
                <a:lnTo>
                  <a:pt x="32" y="375"/>
                </a:lnTo>
                <a:lnTo>
                  <a:pt x="63" y="750"/>
                </a:lnTo>
                <a:lnTo>
                  <a:pt x="63" y="844"/>
                </a:lnTo>
                <a:lnTo>
                  <a:pt x="63" y="969"/>
                </a:lnTo>
                <a:lnTo>
                  <a:pt x="94" y="1063"/>
                </a:lnTo>
                <a:lnTo>
                  <a:pt x="157" y="1125"/>
                </a:lnTo>
                <a:lnTo>
                  <a:pt x="219" y="1219"/>
                </a:lnTo>
                <a:lnTo>
                  <a:pt x="282" y="1282"/>
                </a:lnTo>
                <a:lnTo>
                  <a:pt x="376" y="1313"/>
                </a:lnTo>
                <a:lnTo>
                  <a:pt x="469" y="1344"/>
                </a:lnTo>
                <a:lnTo>
                  <a:pt x="563" y="1375"/>
                </a:lnTo>
                <a:lnTo>
                  <a:pt x="8784" y="1375"/>
                </a:lnTo>
                <a:lnTo>
                  <a:pt x="8878" y="1344"/>
                </a:lnTo>
                <a:lnTo>
                  <a:pt x="8971" y="1313"/>
                </a:lnTo>
                <a:lnTo>
                  <a:pt x="9065" y="1282"/>
                </a:lnTo>
                <a:lnTo>
                  <a:pt x="9128" y="1219"/>
                </a:lnTo>
                <a:lnTo>
                  <a:pt x="9190" y="1125"/>
                </a:lnTo>
                <a:lnTo>
                  <a:pt x="9253" y="1032"/>
                </a:lnTo>
                <a:lnTo>
                  <a:pt x="9284" y="938"/>
                </a:lnTo>
                <a:lnTo>
                  <a:pt x="9284" y="844"/>
                </a:lnTo>
                <a:lnTo>
                  <a:pt x="9284" y="813"/>
                </a:lnTo>
                <a:lnTo>
                  <a:pt x="9315" y="406"/>
                </a:lnTo>
                <a:lnTo>
                  <a:pt x="9346" y="0"/>
                </a:lnTo>
                <a:close/>
              </a:path>
            </a:pathLst>
          </a:custGeom>
          <a:solidFill>
            <a:srgbClr val="0091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2853149" y="4028791"/>
            <a:ext cx="673891" cy="334407"/>
          </a:xfrm>
          <a:custGeom>
            <a:rect b="b" l="l" r="r" t="t"/>
            <a:pathLst>
              <a:path extrusionOk="0" h="4002" w="8065">
                <a:moveTo>
                  <a:pt x="4033" y="0"/>
                </a:moveTo>
                <a:lnTo>
                  <a:pt x="3626" y="31"/>
                </a:lnTo>
                <a:lnTo>
                  <a:pt x="3220" y="94"/>
                </a:lnTo>
                <a:lnTo>
                  <a:pt x="2845" y="188"/>
                </a:lnTo>
                <a:lnTo>
                  <a:pt x="2470" y="313"/>
                </a:lnTo>
                <a:lnTo>
                  <a:pt x="2126" y="500"/>
                </a:lnTo>
                <a:lnTo>
                  <a:pt x="1782" y="688"/>
                </a:lnTo>
                <a:lnTo>
                  <a:pt x="1470" y="907"/>
                </a:lnTo>
                <a:lnTo>
                  <a:pt x="1188" y="1188"/>
                </a:lnTo>
                <a:lnTo>
                  <a:pt x="938" y="1469"/>
                </a:lnTo>
                <a:lnTo>
                  <a:pt x="688" y="1782"/>
                </a:lnTo>
                <a:lnTo>
                  <a:pt x="501" y="2094"/>
                </a:lnTo>
                <a:lnTo>
                  <a:pt x="313" y="2438"/>
                </a:lnTo>
                <a:lnTo>
                  <a:pt x="188" y="2813"/>
                </a:lnTo>
                <a:lnTo>
                  <a:pt x="94" y="3220"/>
                </a:lnTo>
                <a:lnTo>
                  <a:pt x="32" y="3595"/>
                </a:lnTo>
                <a:lnTo>
                  <a:pt x="1" y="4001"/>
                </a:lnTo>
                <a:lnTo>
                  <a:pt x="8065" y="4001"/>
                </a:lnTo>
                <a:lnTo>
                  <a:pt x="8034" y="3595"/>
                </a:lnTo>
                <a:lnTo>
                  <a:pt x="7971" y="3220"/>
                </a:lnTo>
                <a:lnTo>
                  <a:pt x="7877" y="2813"/>
                </a:lnTo>
                <a:lnTo>
                  <a:pt x="7752" y="2438"/>
                </a:lnTo>
                <a:lnTo>
                  <a:pt x="7565" y="2094"/>
                </a:lnTo>
                <a:lnTo>
                  <a:pt x="7377" y="1782"/>
                </a:lnTo>
                <a:lnTo>
                  <a:pt x="7127" y="1469"/>
                </a:lnTo>
                <a:lnTo>
                  <a:pt x="6877" y="1188"/>
                </a:lnTo>
                <a:lnTo>
                  <a:pt x="6596" y="907"/>
                </a:lnTo>
                <a:lnTo>
                  <a:pt x="6283" y="688"/>
                </a:lnTo>
                <a:lnTo>
                  <a:pt x="5939" y="500"/>
                </a:lnTo>
                <a:lnTo>
                  <a:pt x="5596" y="313"/>
                </a:lnTo>
                <a:lnTo>
                  <a:pt x="5221" y="188"/>
                </a:lnTo>
                <a:lnTo>
                  <a:pt x="4845" y="94"/>
                </a:lnTo>
                <a:lnTo>
                  <a:pt x="4439" y="31"/>
                </a:lnTo>
                <a:lnTo>
                  <a:pt x="4033" y="0"/>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4297467" y="4028791"/>
            <a:ext cx="673975" cy="334407"/>
          </a:xfrm>
          <a:custGeom>
            <a:rect b="b" l="l" r="r" t="t"/>
            <a:pathLst>
              <a:path extrusionOk="0" h="4002" w="8066">
                <a:moveTo>
                  <a:pt x="4033" y="0"/>
                </a:moveTo>
                <a:lnTo>
                  <a:pt x="3627" y="31"/>
                </a:lnTo>
                <a:lnTo>
                  <a:pt x="3220" y="94"/>
                </a:lnTo>
                <a:lnTo>
                  <a:pt x="2845" y="188"/>
                </a:lnTo>
                <a:lnTo>
                  <a:pt x="2470" y="313"/>
                </a:lnTo>
                <a:lnTo>
                  <a:pt x="2126" y="500"/>
                </a:lnTo>
                <a:lnTo>
                  <a:pt x="1783" y="688"/>
                </a:lnTo>
                <a:lnTo>
                  <a:pt x="1470" y="907"/>
                </a:lnTo>
                <a:lnTo>
                  <a:pt x="1189" y="1188"/>
                </a:lnTo>
                <a:lnTo>
                  <a:pt x="939" y="1469"/>
                </a:lnTo>
                <a:lnTo>
                  <a:pt x="689" y="1782"/>
                </a:lnTo>
                <a:lnTo>
                  <a:pt x="501" y="2094"/>
                </a:lnTo>
                <a:lnTo>
                  <a:pt x="313" y="2438"/>
                </a:lnTo>
                <a:lnTo>
                  <a:pt x="188" y="2813"/>
                </a:lnTo>
                <a:lnTo>
                  <a:pt x="95" y="3220"/>
                </a:lnTo>
                <a:lnTo>
                  <a:pt x="32" y="3595"/>
                </a:lnTo>
                <a:lnTo>
                  <a:pt x="1" y="4001"/>
                </a:lnTo>
                <a:lnTo>
                  <a:pt x="8065" y="4001"/>
                </a:lnTo>
                <a:lnTo>
                  <a:pt x="8034" y="3595"/>
                </a:lnTo>
                <a:lnTo>
                  <a:pt x="7972" y="3220"/>
                </a:lnTo>
                <a:lnTo>
                  <a:pt x="7878" y="2813"/>
                </a:lnTo>
                <a:lnTo>
                  <a:pt x="7753" y="2438"/>
                </a:lnTo>
                <a:lnTo>
                  <a:pt x="7565" y="2094"/>
                </a:lnTo>
                <a:lnTo>
                  <a:pt x="7378" y="1782"/>
                </a:lnTo>
                <a:lnTo>
                  <a:pt x="7128" y="1469"/>
                </a:lnTo>
                <a:lnTo>
                  <a:pt x="6878" y="1188"/>
                </a:lnTo>
                <a:lnTo>
                  <a:pt x="6596" y="907"/>
                </a:lnTo>
                <a:lnTo>
                  <a:pt x="6284" y="688"/>
                </a:lnTo>
                <a:lnTo>
                  <a:pt x="5940" y="500"/>
                </a:lnTo>
                <a:lnTo>
                  <a:pt x="5596" y="313"/>
                </a:lnTo>
                <a:lnTo>
                  <a:pt x="5221" y="188"/>
                </a:lnTo>
                <a:lnTo>
                  <a:pt x="4846" y="94"/>
                </a:lnTo>
                <a:lnTo>
                  <a:pt x="4439" y="31"/>
                </a:lnTo>
                <a:lnTo>
                  <a:pt x="4033" y="0"/>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2892338" y="4067897"/>
            <a:ext cx="595598" cy="595616"/>
          </a:xfrm>
          <a:custGeom>
            <a:rect b="b" l="l" r="r" t="t"/>
            <a:pathLst>
              <a:path extrusionOk="0" h="7128" w="7128">
                <a:moveTo>
                  <a:pt x="3564" y="1"/>
                </a:moveTo>
                <a:lnTo>
                  <a:pt x="3189" y="32"/>
                </a:lnTo>
                <a:lnTo>
                  <a:pt x="2845" y="95"/>
                </a:lnTo>
                <a:lnTo>
                  <a:pt x="2501" y="157"/>
                </a:lnTo>
                <a:lnTo>
                  <a:pt x="2188" y="282"/>
                </a:lnTo>
                <a:lnTo>
                  <a:pt x="1876" y="439"/>
                </a:lnTo>
                <a:lnTo>
                  <a:pt x="1563" y="626"/>
                </a:lnTo>
                <a:lnTo>
                  <a:pt x="1313" y="814"/>
                </a:lnTo>
                <a:lnTo>
                  <a:pt x="1063" y="1064"/>
                </a:lnTo>
                <a:lnTo>
                  <a:pt x="813" y="1314"/>
                </a:lnTo>
                <a:lnTo>
                  <a:pt x="626" y="1595"/>
                </a:lnTo>
                <a:lnTo>
                  <a:pt x="438" y="1876"/>
                </a:lnTo>
                <a:lnTo>
                  <a:pt x="282" y="2189"/>
                </a:lnTo>
                <a:lnTo>
                  <a:pt x="157" y="2502"/>
                </a:lnTo>
                <a:lnTo>
                  <a:pt x="94" y="2845"/>
                </a:lnTo>
                <a:lnTo>
                  <a:pt x="32" y="3189"/>
                </a:lnTo>
                <a:lnTo>
                  <a:pt x="0" y="3564"/>
                </a:lnTo>
                <a:lnTo>
                  <a:pt x="32" y="3939"/>
                </a:lnTo>
                <a:lnTo>
                  <a:pt x="94" y="4283"/>
                </a:lnTo>
                <a:lnTo>
                  <a:pt x="157" y="4627"/>
                </a:lnTo>
                <a:lnTo>
                  <a:pt x="282" y="4940"/>
                </a:lnTo>
                <a:lnTo>
                  <a:pt x="438" y="5252"/>
                </a:lnTo>
                <a:lnTo>
                  <a:pt x="626" y="5565"/>
                </a:lnTo>
                <a:lnTo>
                  <a:pt x="813" y="5815"/>
                </a:lnTo>
                <a:lnTo>
                  <a:pt x="1063" y="6065"/>
                </a:lnTo>
                <a:lnTo>
                  <a:pt x="1313" y="6315"/>
                </a:lnTo>
                <a:lnTo>
                  <a:pt x="1563" y="6503"/>
                </a:lnTo>
                <a:lnTo>
                  <a:pt x="1876" y="6690"/>
                </a:lnTo>
                <a:lnTo>
                  <a:pt x="2188" y="6846"/>
                </a:lnTo>
                <a:lnTo>
                  <a:pt x="2501" y="6971"/>
                </a:lnTo>
                <a:lnTo>
                  <a:pt x="2845" y="7065"/>
                </a:lnTo>
                <a:lnTo>
                  <a:pt x="3189" y="7096"/>
                </a:lnTo>
                <a:lnTo>
                  <a:pt x="3564" y="7128"/>
                </a:lnTo>
                <a:lnTo>
                  <a:pt x="3939" y="7096"/>
                </a:lnTo>
                <a:lnTo>
                  <a:pt x="4283" y="7065"/>
                </a:lnTo>
                <a:lnTo>
                  <a:pt x="4627" y="6971"/>
                </a:lnTo>
                <a:lnTo>
                  <a:pt x="4939" y="6846"/>
                </a:lnTo>
                <a:lnTo>
                  <a:pt x="5252" y="6690"/>
                </a:lnTo>
                <a:lnTo>
                  <a:pt x="5564" y="6503"/>
                </a:lnTo>
                <a:lnTo>
                  <a:pt x="5814" y="6315"/>
                </a:lnTo>
                <a:lnTo>
                  <a:pt x="6064" y="6065"/>
                </a:lnTo>
                <a:lnTo>
                  <a:pt x="6314" y="5815"/>
                </a:lnTo>
                <a:lnTo>
                  <a:pt x="6502" y="5565"/>
                </a:lnTo>
                <a:lnTo>
                  <a:pt x="6689" y="5252"/>
                </a:lnTo>
                <a:lnTo>
                  <a:pt x="6846" y="4940"/>
                </a:lnTo>
                <a:lnTo>
                  <a:pt x="6971" y="4627"/>
                </a:lnTo>
                <a:lnTo>
                  <a:pt x="7033" y="4283"/>
                </a:lnTo>
                <a:lnTo>
                  <a:pt x="7096" y="3939"/>
                </a:lnTo>
                <a:lnTo>
                  <a:pt x="7127" y="3564"/>
                </a:lnTo>
                <a:lnTo>
                  <a:pt x="7096" y="3189"/>
                </a:lnTo>
                <a:lnTo>
                  <a:pt x="7033" y="2845"/>
                </a:lnTo>
                <a:lnTo>
                  <a:pt x="6971" y="2502"/>
                </a:lnTo>
                <a:lnTo>
                  <a:pt x="6846" y="2189"/>
                </a:lnTo>
                <a:lnTo>
                  <a:pt x="6689" y="1876"/>
                </a:lnTo>
                <a:lnTo>
                  <a:pt x="6502" y="1595"/>
                </a:lnTo>
                <a:lnTo>
                  <a:pt x="6314" y="1314"/>
                </a:lnTo>
                <a:lnTo>
                  <a:pt x="6064" y="1064"/>
                </a:lnTo>
                <a:lnTo>
                  <a:pt x="5814" y="814"/>
                </a:lnTo>
                <a:lnTo>
                  <a:pt x="5564" y="626"/>
                </a:lnTo>
                <a:lnTo>
                  <a:pt x="5252" y="439"/>
                </a:lnTo>
                <a:lnTo>
                  <a:pt x="4939" y="282"/>
                </a:lnTo>
                <a:lnTo>
                  <a:pt x="4627" y="157"/>
                </a:lnTo>
                <a:lnTo>
                  <a:pt x="4283" y="95"/>
                </a:lnTo>
                <a:lnTo>
                  <a:pt x="3939" y="32"/>
                </a:lnTo>
                <a:lnTo>
                  <a:pt x="3564"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2949827" y="4125386"/>
            <a:ext cx="480623" cy="480637"/>
          </a:xfrm>
          <a:custGeom>
            <a:rect b="b" l="l" r="r" t="t"/>
            <a:pathLst>
              <a:path extrusionOk="0" h="5752" w="5752">
                <a:moveTo>
                  <a:pt x="2876" y="1"/>
                </a:moveTo>
                <a:lnTo>
                  <a:pt x="2594" y="32"/>
                </a:lnTo>
                <a:lnTo>
                  <a:pt x="2282" y="63"/>
                </a:lnTo>
                <a:lnTo>
                  <a:pt x="2032" y="126"/>
                </a:lnTo>
                <a:lnTo>
                  <a:pt x="1750" y="219"/>
                </a:lnTo>
                <a:lnTo>
                  <a:pt x="1500" y="344"/>
                </a:lnTo>
                <a:lnTo>
                  <a:pt x="1282" y="501"/>
                </a:lnTo>
                <a:lnTo>
                  <a:pt x="1032" y="657"/>
                </a:lnTo>
                <a:lnTo>
                  <a:pt x="844" y="845"/>
                </a:lnTo>
                <a:lnTo>
                  <a:pt x="656" y="1063"/>
                </a:lnTo>
                <a:lnTo>
                  <a:pt x="500" y="1282"/>
                </a:lnTo>
                <a:lnTo>
                  <a:pt x="344" y="1501"/>
                </a:lnTo>
                <a:lnTo>
                  <a:pt x="219" y="1751"/>
                </a:lnTo>
                <a:lnTo>
                  <a:pt x="125" y="2032"/>
                </a:lnTo>
                <a:lnTo>
                  <a:pt x="63" y="2314"/>
                </a:lnTo>
                <a:lnTo>
                  <a:pt x="0" y="2595"/>
                </a:lnTo>
                <a:lnTo>
                  <a:pt x="0" y="2876"/>
                </a:lnTo>
                <a:lnTo>
                  <a:pt x="0" y="3158"/>
                </a:lnTo>
                <a:lnTo>
                  <a:pt x="63" y="3470"/>
                </a:lnTo>
                <a:lnTo>
                  <a:pt x="125" y="3720"/>
                </a:lnTo>
                <a:lnTo>
                  <a:pt x="219" y="4002"/>
                </a:lnTo>
                <a:lnTo>
                  <a:pt x="344" y="4252"/>
                </a:lnTo>
                <a:lnTo>
                  <a:pt x="500" y="4502"/>
                </a:lnTo>
                <a:lnTo>
                  <a:pt x="656" y="4721"/>
                </a:lnTo>
                <a:lnTo>
                  <a:pt x="844" y="4908"/>
                </a:lnTo>
                <a:lnTo>
                  <a:pt x="1032" y="5096"/>
                </a:lnTo>
                <a:lnTo>
                  <a:pt x="1282" y="5252"/>
                </a:lnTo>
                <a:lnTo>
                  <a:pt x="1500" y="5408"/>
                </a:lnTo>
                <a:lnTo>
                  <a:pt x="1750" y="5533"/>
                </a:lnTo>
                <a:lnTo>
                  <a:pt x="2032" y="5627"/>
                </a:lnTo>
                <a:lnTo>
                  <a:pt x="2282" y="5689"/>
                </a:lnTo>
                <a:lnTo>
                  <a:pt x="2594" y="5752"/>
                </a:lnTo>
                <a:lnTo>
                  <a:pt x="3157" y="5752"/>
                </a:lnTo>
                <a:lnTo>
                  <a:pt x="3470" y="5689"/>
                </a:lnTo>
                <a:lnTo>
                  <a:pt x="3720" y="5627"/>
                </a:lnTo>
                <a:lnTo>
                  <a:pt x="4001" y="5533"/>
                </a:lnTo>
                <a:lnTo>
                  <a:pt x="4251" y="5408"/>
                </a:lnTo>
                <a:lnTo>
                  <a:pt x="4470" y="5252"/>
                </a:lnTo>
                <a:lnTo>
                  <a:pt x="4720" y="5096"/>
                </a:lnTo>
                <a:lnTo>
                  <a:pt x="4907" y="4908"/>
                </a:lnTo>
                <a:lnTo>
                  <a:pt x="5095" y="4721"/>
                </a:lnTo>
                <a:lnTo>
                  <a:pt x="5251" y="4502"/>
                </a:lnTo>
                <a:lnTo>
                  <a:pt x="5408" y="4252"/>
                </a:lnTo>
                <a:lnTo>
                  <a:pt x="5533" y="4002"/>
                </a:lnTo>
                <a:lnTo>
                  <a:pt x="5626" y="3720"/>
                </a:lnTo>
                <a:lnTo>
                  <a:pt x="5689" y="3470"/>
                </a:lnTo>
                <a:lnTo>
                  <a:pt x="5751" y="3158"/>
                </a:lnTo>
                <a:lnTo>
                  <a:pt x="5751" y="2876"/>
                </a:lnTo>
                <a:lnTo>
                  <a:pt x="5751" y="2595"/>
                </a:lnTo>
                <a:lnTo>
                  <a:pt x="5689" y="2314"/>
                </a:lnTo>
                <a:lnTo>
                  <a:pt x="5626" y="2032"/>
                </a:lnTo>
                <a:lnTo>
                  <a:pt x="5533" y="1751"/>
                </a:lnTo>
                <a:lnTo>
                  <a:pt x="5408" y="1501"/>
                </a:lnTo>
                <a:lnTo>
                  <a:pt x="5251" y="1282"/>
                </a:lnTo>
                <a:lnTo>
                  <a:pt x="5095" y="1063"/>
                </a:lnTo>
                <a:lnTo>
                  <a:pt x="4907" y="845"/>
                </a:lnTo>
                <a:lnTo>
                  <a:pt x="4720" y="657"/>
                </a:lnTo>
                <a:lnTo>
                  <a:pt x="4470" y="501"/>
                </a:lnTo>
                <a:lnTo>
                  <a:pt x="4251" y="344"/>
                </a:lnTo>
                <a:lnTo>
                  <a:pt x="4001" y="219"/>
                </a:lnTo>
                <a:lnTo>
                  <a:pt x="3720" y="126"/>
                </a:lnTo>
                <a:lnTo>
                  <a:pt x="3470" y="63"/>
                </a:lnTo>
                <a:lnTo>
                  <a:pt x="3157" y="32"/>
                </a:lnTo>
                <a:lnTo>
                  <a:pt x="2876"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2988933" y="4164575"/>
            <a:ext cx="402329" cy="402341"/>
          </a:xfrm>
          <a:custGeom>
            <a:rect b="b" l="l" r="r" t="t"/>
            <a:pathLst>
              <a:path extrusionOk="0" h="4815" w="4815">
                <a:moveTo>
                  <a:pt x="2158" y="0"/>
                </a:moveTo>
                <a:lnTo>
                  <a:pt x="1908" y="32"/>
                </a:lnTo>
                <a:lnTo>
                  <a:pt x="1689" y="94"/>
                </a:lnTo>
                <a:lnTo>
                  <a:pt x="1470" y="188"/>
                </a:lnTo>
                <a:lnTo>
                  <a:pt x="1251" y="282"/>
                </a:lnTo>
                <a:lnTo>
                  <a:pt x="1064" y="407"/>
                </a:lnTo>
                <a:lnTo>
                  <a:pt x="876" y="532"/>
                </a:lnTo>
                <a:lnTo>
                  <a:pt x="689" y="688"/>
                </a:lnTo>
                <a:lnTo>
                  <a:pt x="532" y="876"/>
                </a:lnTo>
                <a:lnTo>
                  <a:pt x="407" y="1063"/>
                </a:lnTo>
                <a:lnTo>
                  <a:pt x="282" y="1251"/>
                </a:lnTo>
                <a:lnTo>
                  <a:pt x="188" y="1470"/>
                </a:lnTo>
                <a:lnTo>
                  <a:pt x="95" y="1688"/>
                </a:lnTo>
                <a:lnTo>
                  <a:pt x="32" y="1938"/>
                </a:lnTo>
                <a:lnTo>
                  <a:pt x="1" y="2157"/>
                </a:lnTo>
                <a:lnTo>
                  <a:pt x="1" y="2407"/>
                </a:lnTo>
                <a:lnTo>
                  <a:pt x="1" y="2657"/>
                </a:lnTo>
                <a:lnTo>
                  <a:pt x="32" y="2907"/>
                </a:lnTo>
                <a:lnTo>
                  <a:pt x="95" y="3126"/>
                </a:lnTo>
                <a:lnTo>
                  <a:pt x="188" y="3345"/>
                </a:lnTo>
                <a:lnTo>
                  <a:pt x="282" y="3564"/>
                </a:lnTo>
                <a:lnTo>
                  <a:pt x="407" y="3751"/>
                </a:lnTo>
                <a:lnTo>
                  <a:pt x="532" y="3939"/>
                </a:lnTo>
                <a:lnTo>
                  <a:pt x="689" y="4126"/>
                </a:lnTo>
                <a:lnTo>
                  <a:pt x="876" y="4283"/>
                </a:lnTo>
                <a:lnTo>
                  <a:pt x="1064" y="4408"/>
                </a:lnTo>
                <a:lnTo>
                  <a:pt x="1251" y="4533"/>
                </a:lnTo>
                <a:lnTo>
                  <a:pt x="1470" y="4627"/>
                </a:lnTo>
                <a:lnTo>
                  <a:pt x="1689" y="4720"/>
                </a:lnTo>
                <a:lnTo>
                  <a:pt x="1908" y="4783"/>
                </a:lnTo>
                <a:lnTo>
                  <a:pt x="2158" y="4814"/>
                </a:lnTo>
                <a:lnTo>
                  <a:pt x="2658" y="4814"/>
                </a:lnTo>
                <a:lnTo>
                  <a:pt x="2908" y="4783"/>
                </a:lnTo>
                <a:lnTo>
                  <a:pt x="3127" y="4720"/>
                </a:lnTo>
                <a:lnTo>
                  <a:pt x="3345" y="4627"/>
                </a:lnTo>
                <a:lnTo>
                  <a:pt x="3564" y="4533"/>
                </a:lnTo>
                <a:lnTo>
                  <a:pt x="3752" y="4408"/>
                </a:lnTo>
                <a:lnTo>
                  <a:pt x="3939" y="4283"/>
                </a:lnTo>
                <a:lnTo>
                  <a:pt x="4127" y="4126"/>
                </a:lnTo>
                <a:lnTo>
                  <a:pt x="4283" y="3939"/>
                </a:lnTo>
                <a:lnTo>
                  <a:pt x="4408" y="3751"/>
                </a:lnTo>
                <a:lnTo>
                  <a:pt x="4533" y="3564"/>
                </a:lnTo>
                <a:lnTo>
                  <a:pt x="4627" y="3345"/>
                </a:lnTo>
                <a:lnTo>
                  <a:pt x="4721" y="3126"/>
                </a:lnTo>
                <a:lnTo>
                  <a:pt x="4783" y="2907"/>
                </a:lnTo>
                <a:lnTo>
                  <a:pt x="4815" y="2657"/>
                </a:lnTo>
                <a:lnTo>
                  <a:pt x="4815" y="2407"/>
                </a:lnTo>
                <a:lnTo>
                  <a:pt x="4815" y="2157"/>
                </a:lnTo>
                <a:lnTo>
                  <a:pt x="4783" y="1938"/>
                </a:lnTo>
                <a:lnTo>
                  <a:pt x="4721" y="1688"/>
                </a:lnTo>
                <a:lnTo>
                  <a:pt x="4627" y="1470"/>
                </a:lnTo>
                <a:lnTo>
                  <a:pt x="4533" y="1251"/>
                </a:lnTo>
                <a:lnTo>
                  <a:pt x="4408" y="1063"/>
                </a:lnTo>
                <a:lnTo>
                  <a:pt x="4283" y="876"/>
                </a:lnTo>
                <a:lnTo>
                  <a:pt x="4127" y="688"/>
                </a:lnTo>
                <a:lnTo>
                  <a:pt x="3939" y="532"/>
                </a:lnTo>
                <a:lnTo>
                  <a:pt x="3752" y="407"/>
                </a:lnTo>
                <a:lnTo>
                  <a:pt x="3564" y="282"/>
                </a:lnTo>
                <a:lnTo>
                  <a:pt x="3345" y="188"/>
                </a:lnTo>
                <a:lnTo>
                  <a:pt x="3127" y="94"/>
                </a:lnTo>
                <a:lnTo>
                  <a:pt x="2908" y="32"/>
                </a:lnTo>
                <a:lnTo>
                  <a:pt x="2658" y="0"/>
                </a:lnTo>
                <a:close/>
              </a:path>
            </a:pathLst>
          </a:custGeom>
          <a:solidFill>
            <a:srgbClr val="EFEE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3062130" y="4195910"/>
            <a:ext cx="130684" cy="138542"/>
          </a:xfrm>
          <a:custGeom>
            <a:rect b="b" l="l" r="r" t="t"/>
            <a:pathLst>
              <a:path extrusionOk="0" h="1658" w="1564">
                <a:moveTo>
                  <a:pt x="625" y="1"/>
                </a:moveTo>
                <a:lnTo>
                  <a:pt x="469" y="32"/>
                </a:lnTo>
                <a:lnTo>
                  <a:pt x="344" y="94"/>
                </a:lnTo>
                <a:lnTo>
                  <a:pt x="188" y="188"/>
                </a:lnTo>
                <a:lnTo>
                  <a:pt x="63" y="344"/>
                </a:lnTo>
                <a:lnTo>
                  <a:pt x="0" y="501"/>
                </a:lnTo>
                <a:lnTo>
                  <a:pt x="0" y="688"/>
                </a:lnTo>
                <a:lnTo>
                  <a:pt x="0" y="845"/>
                </a:lnTo>
                <a:lnTo>
                  <a:pt x="63" y="1001"/>
                </a:lnTo>
                <a:lnTo>
                  <a:pt x="188" y="1157"/>
                </a:lnTo>
                <a:lnTo>
                  <a:pt x="344" y="1282"/>
                </a:lnTo>
                <a:lnTo>
                  <a:pt x="907" y="1595"/>
                </a:lnTo>
                <a:lnTo>
                  <a:pt x="1000" y="1626"/>
                </a:lnTo>
                <a:lnTo>
                  <a:pt x="1094" y="1657"/>
                </a:lnTo>
                <a:lnTo>
                  <a:pt x="1219" y="1657"/>
                </a:lnTo>
                <a:lnTo>
                  <a:pt x="1313" y="1626"/>
                </a:lnTo>
                <a:lnTo>
                  <a:pt x="1375" y="1595"/>
                </a:lnTo>
                <a:lnTo>
                  <a:pt x="1438" y="1563"/>
                </a:lnTo>
                <a:lnTo>
                  <a:pt x="1501" y="1501"/>
                </a:lnTo>
                <a:lnTo>
                  <a:pt x="1532" y="1438"/>
                </a:lnTo>
                <a:lnTo>
                  <a:pt x="1563" y="1345"/>
                </a:lnTo>
                <a:lnTo>
                  <a:pt x="1563" y="1282"/>
                </a:lnTo>
                <a:lnTo>
                  <a:pt x="1563" y="1188"/>
                </a:lnTo>
                <a:lnTo>
                  <a:pt x="1313" y="469"/>
                </a:lnTo>
                <a:lnTo>
                  <a:pt x="1250" y="313"/>
                </a:lnTo>
                <a:lnTo>
                  <a:pt x="1157" y="219"/>
                </a:lnTo>
                <a:lnTo>
                  <a:pt x="1032" y="126"/>
                </a:lnTo>
                <a:lnTo>
                  <a:pt x="907" y="32"/>
                </a:lnTo>
                <a:lnTo>
                  <a:pt x="782"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3002051" y="4342140"/>
            <a:ext cx="148899" cy="112472"/>
          </a:xfrm>
          <a:custGeom>
            <a:rect b="b" l="l" r="r" t="t"/>
            <a:pathLst>
              <a:path extrusionOk="0" h="1346" w="1782">
                <a:moveTo>
                  <a:pt x="532" y="1"/>
                </a:moveTo>
                <a:lnTo>
                  <a:pt x="375" y="64"/>
                </a:lnTo>
                <a:lnTo>
                  <a:pt x="250" y="126"/>
                </a:lnTo>
                <a:lnTo>
                  <a:pt x="157" y="251"/>
                </a:lnTo>
                <a:lnTo>
                  <a:pt x="63" y="345"/>
                </a:lnTo>
                <a:lnTo>
                  <a:pt x="31" y="501"/>
                </a:lnTo>
                <a:lnTo>
                  <a:pt x="0" y="657"/>
                </a:lnTo>
                <a:lnTo>
                  <a:pt x="0" y="782"/>
                </a:lnTo>
                <a:lnTo>
                  <a:pt x="63" y="970"/>
                </a:lnTo>
                <a:lnTo>
                  <a:pt x="188" y="1126"/>
                </a:lnTo>
                <a:lnTo>
                  <a:pt x="313" y="1251"/>
                </a:lnTo>
                <a:lnTo>
                  <a:pt x="469" y="1314"/>
                </a:lnTo>
                <a:lnTo>
                  <a:pt x="625" y="1345"/>
                </a:lnTo>
                <a:lnTo>
                  <a:pt x="813" y="1345"/>
                </a:lnTo>
                <a:lnTo>
                  <a:pt x="969" y="1283"/>
                </a:lnTo>
                <a:lnTo>
                  <a:pt x="1125" y="1158"/>
                </a:lnTo>
                <a:lnTo>
                  <a:pt x="1626" y="720"/>
                </a:lnTo>
                <a:lnTo>
                  <a:pt x="1688" y="657"/>
                </a:lnTo>
                <a:lnTo>
                  <a:pt x="1719" y="564"/>
                </a:lnTo>
                <a:lnTo>
                  <a:pt x="1751" y="439"/>
                </a:lnTo>
                <a:lnTo>
                  <a:pt x="1782" y="376"/>
                </a:lnTo>
                <a:lnTo>
                  <a:pt x="1782" y="282"/>
                </a:lnTo>
                <a:lnTo>
                  <a:pt x="1751" y="189"/>
                </a:lnTo>
                <a:lnTo>
                  <a:pt x="1719" y="126"/>
                </a:lnTo>
                <a:lnTo>
                  <a:pt x="1657" y="64"/>
                </a:lnTo>
                <a:lnTo>
                  <a:pt x="1594" y="32"/>
                </a:lnTo>
                <a:lnTo>
                  <a:pt x="1501"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3122209" y="4402220"/>
            <a:ext cx="112385" cy="154252"/>
          </a:xfrm>
          <a:custGeom>
            <a:rect b="b" l="l" r="r" t="t"/>
            <a:pathLst>
              <a:path extrusionOk="0" h="1846" w="1345">
                <a:moveTo>
                  <a:pt x="500" y="1"/>
                </a:moveTo>
                <a:lnTo>
                  <a:pt x="406" y="32"/>
                </a:lnTo>
                <a:lnTo>
                  <a:pt x="344" y="95"/>
                </a:lnTo>
                <a:lnTo>
                  <a:pt x="281" y="157"/>
                </a:lnTo>
                <a:lnTo>
                  <a:pt x="250" y="251"/>
                </a:lnTo>
                <a:lnTo>
                  <a:pt x="31" y="939"/>
                </a:lnTo>
                <a:lnTo>
                  <a:pt x="0" y="1095"/>
                </a:lnTo>
                <a:lnTo>
                  <a:pt x="0" y="1251"/>
                </a:lnTo>
                <a:lnTo>
                  <a:pt x="31" y="1408"/>
                </a:lnTo>
                <a:lnTo>
                  <a:pt x="94" y="1533"/>
                </a:lnTo>
                <a:lnTo>
                  <a:pt x="188" y="1626"/>
                </a:lnTo>
                <a:lnTo>
                  <a:pt x="313" y="1720"/>
                </a:lnTo>
                <a:lnTo>
                  <a:pt x="438" y="1814"/>
                </a:lnTo>
                <a:lnTo>
                  <a:pt x="594" y="1845"/>
                </a:lnTo>
                <a:lnTo>
                  <a:pt x="782" y="1845"/>
                </a:lnTo>
                <a:lnTo>
                  <a:pt x="969" y="1783"/>
                </a:lnTo>
                <a:lnTo>
                  <a:pt x="1094" y="1689"/>
                </a:lnTo>
                <a:lnTo>
                  <a:pt x="1219" y="1564"/>
                </a:lnTo>
                <a:lnTo>
                  <a:pt x="1313" y="1408"/>
                </a:lnTo>
                <a:lnTo>
                  <a:pt x="1344" y="1251"/>
                </a:lnTo>
                <a:lnTo>
                  <a:pt x="1344" y="1064"/>
                </a:lnTo>
                <a:lnTo>
                  <a:pt x="1282" y="876"/>
                </a:lnTo>
                <a:lnTo>
                  <a:pt x="1000" y="282"/>
                </a:lnTo>
                <a:lnTo>
                  <a:pt x="969" y="188"/>
                </a:lnTo>
                <a:lnTo>
                  <a:pt x="907" y="126"/>
                </a:lnTo>
                <a:lnTo>
                  <a:pt x="813" y="63"/>
                </a:lnTo>
                <a:lnTo>
                  <a:pt x="719"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3216213" y="4360440"/>
            <a:ext cx="151573" cy="112388"/>
          </a:xfrm>
          <a:custGeom>
            <a:rect b="b" l="l" r="r" t="t"/>
            <a:pathLst>
              <a:path extrusionOk="0" h="1345" w="1814">
                <a:moveTo>
                  <a:pt x="1063" y="1"/>
                </a:moveTo>
                <a:lnTo>
                  <a:pt x="407" y="63"/>
                </a:lnTo>
                <a:lnTo>
                  <a:pt x="313" y="95"/>
                </a:lnTo>
                <a:lnTo>
                  <a:pt x="250" y="126"/>
                </a:lnTo>
                <a:lnTo>
                  <a:pt x="125" y="220"/>
                </a:lnTo>
                <a:lnTo>
                  <a:pt x="63" y="282"/>
                </a:lnTo>
                <a:lnTo>
                  <a:pt x="32" y="345"/>
                </a:lnTo>
                <a:lnTo>
                  <a:pt x="0" y="407"/>
                </a:lnTo>
                <a:lnTo>
                  <a:pt x="0" y="501"/>
                </a:lnTo>
                <a:lnTo>
                  <a:pt x="0" y="563"/>
                </a:lnTo>
                <a:lnTo>
                  <a:pt x="32" y="657"/>
                </a:lnTo>
                <a:lnTo>
                  <a:pt x="63" y="720"/>
                </a:lnTo>
                <a:lnTo>
                  <a:pt x="125" y="782"/>
                </a:lnTo>
                <a:lnTo>
                  <a:pt x="751" y="1220"/>
                </a:lnTo>
                <a:lnTo>
                  <a:pt x="876" y="1282"/>
                </a:lnTo>
                <a:lnTo>
                  <a:pt x="1032" y="1345"/>
                </a:lnTo>
                <a:lnTo>
                  <a:pt x="1188" y="1345"/>
                </a:lnTo>
                <a:lnTo>
                  <a:pt x="1313" y="1314"/>
                </a:lnTo>
                <a:lnTo>
                  <a:pt x="1469" y="1282"/>
                </a:lnTo>
                <a:lnTo>
                  <a:pt x="1563" y="1189"/>
                </a:lnTo>
                <a:lnTo>
                  <a:pt x="1688" y="1095"/>
                </a:lnTo>
                <a:lnTo>
                  <a:pt x="1751" y="970"/>
                </a:lnTo>
                <a:lnTo>
                  <a:pt x="1813" y="782"/>
                </a:lnTo>
                <a:lnTo>
                  <a:pt x="1813" y="595"/>
                </a:lnTo>
                <a:lnTo>
                  <a:pt x="1782" y="438"/>
                </a:lnTo>
                <a:lnTo>
                  <a:pt x="1688" y="282"/>
                </a:lnTo>
                <a:lnTo>
                  <a:pt x="1594" y="157"/>
                </a:lnTo>
                <a:lnTo>
                  <a:pt x="1438" y="63"/>
                </a:lnTo>
                <a:lnTo>
                  <a:pt x="1251"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3208359" y="4206355"/>
            <a:ext cx="122830" cy="146397"/>
          </a:xfrm>
          <a:custGeom>
            <a:rect b="b" l="l" r="r" t="t"/>
            <a:pathLst>
              <a:path extrusionOk="0" h="1752" w="1470">
                <a:moveTo>
                  <a:pt x="751" y="1"/>
                </a:moveTo>
                <a:lnTo>
                  <a:pt x="594" y="32"/>
                </a:lnTo>
                <a:lnTo>
                  <a:pt x="438" y="126"/>
                </a:lnTo>
                <a:lnTo>
                  <a:pt x="282" y="219"/>
                </a:lnTo>
                <a:lnTo>
                  <a:pt x="188" y="376"/>
                </a:lnTo>
                <a:lnTo>
                  <a:pt x="126" y="563"/>
                </a:lnTo>
                <a:lnTo>
                  <a:pt x="1" y="1220"/>
                </a:lnTo>
                <a:lnTo>
                  <a:pt x="1" y="1313"/>
                </a:lnTo>
                <a:lnTo>
                  <a:pt x="1" y="1376"/>
                </a:lnTo>
                <a:lnTo>
                  <a:pt x="32" y="1501"/>
                </a:lnTo>
                <a:lnTo>
                  <a:pt x="63" y="1595"/>
                </a:lnTo>
                <a:lnTo>
                  <a:pt x="126" y="1657"/>
                </a:lnTo>
                <a:lnTo>
                  <a:pt x="188" y="1689"/>
                </a:lnTo>
                <a:lnTo>
                  <a:pt x="282" y="1720"/>
                </a:lnTo>
                <a:lnTo>
                  <a:pt x="344" y="1751"/>
                </a:lnTo>
                <a:lnTo>
                  <a:pt x="438" y="1751"/>
                </a:lnTo>
                <a:lnTo>
                  <a:pt x="501" y="1720"/>
                </a:lnTo>
                <a:lnTo>
                  <a:pt x="594" y="1689"/>
                </a:lnTo>
                <a:lnTo>
                  <a:pt x="1188" y="1251"/>
                </a:lnTo>
                <a:lnTo>
                  <a:pt x="1313" y="1126"/>
                </a:lnTo>
                <a:lnTo>
                  <a:pt x="1407" y="1001"/>
                </a:lnTo>
                <a:lnTo>
                  <a:pt x="1438" y="876"/>
                </a:lnTo>
                <a:lnTo>
                  <a:pt x="1470" y="720"/>
                </a:lnTo>
                <a:lnTo>
                  <a:pt x="1470" y="595"/>
                </a:lnTo>
                <a:lnTo>
                  <a:pt x="1438" y="438"/>
                </a:lnTo>
                <a:lnTo>
                  <a:pt x="1345" y="313"/>
                </a:lnTo>
                <a:lnTo>
                  <a:pt x="1251" y="188"/>
                </a:lnTo>
                <a:lnTo>
                  <a:pt x="1095" y="94"/>
                </a:lnTo>
                <a:lnTo>
                  <a:pt x="938" y="32"/>
                </a:lnTo>
                <a:lnTo>
                  <a:pt x="751"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3166579" y="4344814"/>
            <a:ext cx="44453" cy="44454"/>
          </a:xfrm>
          <a:custGeom>
            <a:rect b="b" l="l" r="r" t="t"/>
            <a:pathLst>
              <a:path extrusionOk="0" h="532" w="532">
                <a:moveTo>
                  <a:pt x="282" y="0"/>
                </a:moveTo>
                <a:lnTo>
                  <a:pt x="157" y="32"/>
                </a:lnTo>
                <a:lnTo>
                  <a:pt x="94" y="94"/>
                </a:lnTo>
                <a:lnTo>
                  <a:pt x="32" y="157"/>
                </a:lnTo>
                <a:lnTo>
                  <a:pt x="0" y="282"/>
                </a:lnTo>
                <a:lnTo>
                  <a:pt x="32" y="375"/>
                </a:lnTo>
                <a:lnTo>
                  <a:pt x="94" y="469"/>
                </a:lnTo>
                <a:lnTo>
                  <a:pt x="157" y="532"/>
                </a:lnTo>
                <a:lnTo>
                  <a:pt x="376" y="532"/>
                </a:lnTo>
                <a:lnTo>
                  <a:pt x="469" y="469"/>
                </a:lnTo>
                <a:lnTo>
                  <a:pt x="501" y="375"/>
                </a:lnTo>
                <a:lnTo>
                  <a:pt x="532" y="282"/>
                </a:lnTo>
                <a:lnTo>
                  <a:pt x="501" y="157"/>
                </a:lnTo>
                <a:lnTo>
                  <a:pt x="469" y="94"/>
                </a:lnTo>
                <a:lnTo>
                  <a:pt x="376" y="32"/>
                </a:lnTo>
                <a:lnTo>
                  <a:pt x="282" y="0"/>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4336657" y="4067897"/>
            <a:ext cx="595598" cy="595616"/>
          </a:xfrm>
          <a:custGeom>
            <a:rect b="b" l="l" r="r" t="t"/>
            <a:pathLst>
              <a:path extrusionOk="0" h="7128" w="7128">
                <a:moveTo>
                  <a:pt x="3564" y="1"/>
                </a:moveTo>
                <a:lnTo>
                  <a:pt x="3189" y="32"/>
                </a:lnTo>
                <a:lnTo>
                  <a:pt x="2845" y="95"/>
                </a:lnTo>
                <a:lnTo>
                  <a:pt x="2501" y="157"/>
                </a:lnTo>
                <a:lnTo>
                  <a:pt x="2189" y="282"/>
                </a:lnTo>
                <a:lnTo>
                  <a:pt x="1876" y="439"/>
                </a:lnTo>
                <a:lnTo>
                  <a:pt x="1564" y="626"/>
                </a:lnTo>
                <a:lnTo>
                  <a:pt x="1314" y="814"/>
                </a:lnTo>
                <a:lnTo>
                  <a:pt x="1063" y="1064"/>
                </a:lnTo>
                <a:lnTo>
                  <a:pt x="813" y="1314"/>
                </a:lnTo>
                <a:lnTo>
                  <a:pt x="626" y="1595"/>
                </a:lnTo>
                <a:lnTo>
                  <a:pt x="438" y="1876"/>
                </a:lnTo>
                <a:lnTo>
                  <a:pt x="282" y="2189"/>
                </a:lnTo>
                <a:lnTo>
                  <a:pt x="157" y="2502"/>
                </a:lnTo>
                <a:lnTo>
                  <a:pt x="95" y="2845"/>
                </a:lnTo>
                <a:lnTo>
                  <a:pt x="32" y="3189"/>
                </a:lnTo>
                <a:lnTo>
                  <a:pt x="1" y="3564"/>
                </a:lnTo>
                <a:lnTo>
                  <a:pt x="32" y="3939"/>
                </a:lnTo>
                <a:lnTo>
                  <a:pt x="95" y="4283"/>
                </a:lnTo>
                <a:lnTo>
                  <a:pt x="157" y="4627"/>
                </a:lnTo>
                <a:lnTo>
                  <a:pt x="282" y="4940"/>
                </a:lnTo>
                <a:lnTo>
                  <a:pt x="438" y="5252"/>
                </a:lnTo>
                <a:lnTo>
                  <a:pt x="626" y="5565"/>
                </a:lnTo>
                <a:lnTo>
                  <a:pt x="813" y="5815"/>
                </a:lnTo>
                <a:lnTo>
                  <a:pt x="1063" y="6065"/>
                </a:lnTo>
                <a:lnTo>
                  <a:pt x="1314" y="6315"/>
                </a:lnTo>
                <a:lnTo>
                  <a:pt x="1564" y="6503"/>
                </a:lnTo>
                <a:lnTo>
                  <a:pt x="1876" y="6690"/>
                </a:lnTo>
                <a:lnTo>
                  <a:pt x="2189" y="6846"/>
                </a:lnTo>
                <a:lnTo>
                  <a:pt x="2501" y="6971"/>
                </a:lnTo>
                <a:lnTo>
                  <a:pt x="2845" y="7065"/>
                </a:lnTo>
                <a:lnTo>
                  <a:pt x="3189" y="7096"/>
                </a:lnTo>
                <a:lnTo>
                  <a:pt x="3564" y="7128"/>
                </a:lnTo>
                <a:lnTo>
                  <a:pt x="3939" y="7096"/>
                </a:lnTo>
                <a:lnTo>
                  <a:pt x="4283" y="7065"/>
                </a:lnTo>
                <a:lnTo>
                  <a:pt x="4627" y="6971"/>
                </a:lnTo>
                <a:lnTo>
                  <a:pt x="4939" y="6846"/>
                </a:lnTo>
                <a:lnTo>
                  <a:pt x="5252" y="6690"/>
                </a:lnTo>
                <a:lnTo>
                  <a:pt x="5565" y="6503"/>
                </a:lnTo>
                <a:lnTo>
                  <a:pt x="5815" y="6315"/>
                </a:lnTo>
                <a:lnTo>
                  <a:pt x="6065" y="6065"/>
                </a:lnTo>
                <a:lnTo>
                  <a:pt x="6315" y="5815"/>
                </a:lnTo>
                <a:lnTo>
                  <a:pt x="6502" y="5565"/>
                </a:lnTo>
                <a:lnTo>
                  <a:pt x="6690" y="5252"/>
                </a:lnTo>
                <a:lnTo>
                  <a:pt x="6846" y="4940"/>
                </a:lnTo>
                <a:lnTo>
                  <a:pt x="6971" y="4627"/>
                </a:lnTo>
                <a:lnTo>
                  <a:pt x="7034" y="4283"/>
                </a:lnTo>
                <a:lnTo>
                  <a:pt x="7096" y="3939"/>
                </a:lnTo>
                <a:lnTo>
                  <a:pt x="7127" y="3564"/>
                </a:lnTo>
                <a:lnTo>
                  <a:pt x="7096" y="3189"/>
                </a:lnTo>
                <a:lnTo>
                  <a:pt x="7034" y="2845"/>
                </a:lnTo>
                <a:lnTo>
                  <a:pt x="6971" y="2502"/>
                </a:lnTo>
                <a:lnTo>
                  <a:pt x="6846" y="2189"/>
                </a:lnTo>
                <a:lnTo>
                  <a:pt x="6690" y="1876"/>
                </a:lnTo>
                <a:lnTo>
                  <a:pt x="6502" y="1595"/>
                </a:lnTo>
                <a:lnTo>
                  <a:pt x="6315" y="1314"/>
                </a:lnTo>
                <a:lnTo>
                  <a:pt x="6065" y="1064"/>
                </a:lnTo>
                <a:lnTo>
                  <a:pt x="5815" y="814"/>
                </a:lnTo>
                <a:lnTo>
                  <a:pt x="5565" y="626"/>
                </a:lnTo>
                <a:lnTo>
                  <a:pt x="5252" y="439"/>
                </a:lnTo>
                <a:lnTo>
                  <a:pt x="4939" y="282"/>
                </a:lnTo>
                <a:lnTo>
                  <a:pt x="4627" y="157"/>
                </a:lnTo>
                <a:lnTo>
                  <a:pt x="4283" y="95"/>
                </a:lnTo>
                <a:lnTo>
                  <a:pt x="3939" y="32"/>
                </a:lnTo>
                <a:lnTo>
                  <a:pt x="3564"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4394145" y="4125386"/>
            <a:ext cx="480623" cy="480637"/>
          </a:xfrm>
          <a:custGeom>
            <a:rect b="b" l="l" r="r" t="t"/>
            <a:pathLst>
              <a:path extrusionOk="0" h="5752" w="5752">
                <a:moveTo>
                  <a:pt x="2876" y="1"/>
                </a:moveTo>
                <a:lnTo>
                  <a:pt x="2595" y="32"/>
                </a:lnTo>
                <a:lnTo>
                  <a:pt x="2282" y="63"/>
                </a:lnTo>
                <a:lnTo>
                  <a:pt x="2032" y="126"/>
                </a:lnTo>
                <a:lnTo>
                  <a:pt x="1751" y="219"/>
                </a:lnTo>
                <a:lnTo>
                  <a:pt x="1501" y="344"/>
                </a:lnTo>
                <a:lnTo>
                  <a:pt x="1282" y="501"/>
                </a:lnTo>
                <a:lnTo>
                  <a:pt x="1032" y="657"/>
                </a:lnTo>
                <a:lnTo>
                  <a:pt x="844" y="845"/>
                </a:lnTo>
                <a:lnTo>
                  <a:pt x="657" y="1063"/>
                </a:lnTo>
                <a:lnTo>
                  <a:pt x="501" y="1282"/>
                </a:lnTo>
                <a:lnTo>
                  <a:pt x="344" y="1501"/>
                </a:lnTo>
                <a:lnTo>
                  <a:pt x="219" y="1751"/>
                </a:lnTo>
                <a:lnTo>
                  <a:pt x="125" y="2032"/>
                </a:lnTo>
                <a:lnTo>
                  <a:pt x="63" y="2314"/>
                </a:lnTo>
                <a:lnTo>
                  <a:pt x="0" y="2595"/>
                </a:lnTo>
                <a:lnTo>
                  <a:pt x="0" y="2876"/>
                </a:lnTo>
                <a:lnTo>
                  <a:pt x="0" y="3158"/>
                </a:lnTo>
                <a:lnTo>
                  <a:pt x="63" y="3470"/>
                </a:lnTo>
                <a:lnTo>
                  <a:pt x="125" y="3720"/>
                </a:lnTo>
                <a:lnTo>
                  <a:pt x="219" y="4002"/>
                </a:lnTo>
                <a:lnTo>
                  <a:pt x="344" y="4252"/>
                </a:lnTo>
                <a:lnTo>
                  <a:pt x="501" y="4502"/>
                </a:lnTo>
                <a:lnTo>
                  <a:pt x="657" y="4721"/>
                </a:lnTo>
                <a:lnTo>
                  <a:pt x="844" y="4908"/>
                </a:lnTo>
                <a:lnTo>
                  <a:pt x="1032" y="5096"/>
                </a:lnTo>
                <a:lnTo>
                  <a:pt x="1282" y="5252"/>
                </a:lnTo>
                <a:lnTo>
                  <a:pt x="1501" y="5408"/>
                </a:lnTo>
                <a:lnTo>
                  <a:pt x="1751" y="5533"/>
                </a:lnTo>
                <a:lnTo>
                  <a:pt x="2032" y="5627"/>
                </a:lnTo>
                <a:lnTo>
                  <a:pt x="2282" y="5689"/>
                </a:lnTo>
                <a:lnTo>
                  <a:pt x="2595" y="5752"/>
                </a:lnTo>
                <a:lnTo>
                  <a:pt x="3157" y="5752"/>
                </a:lnTo>
                <a:lnTo>
                  <a:pt x="3470" y="5689"/>
                </a:lnTo>
                <a:lnTo>
                  <a:pt x="3720" y="5627"/>
                </a:lnTo>
                <a:lnTo>
                  <a:pt x="4001" y="5533"/>
                </a:lnTo>
                <a:lnTo>
                  <a:pt x="4251" y="5408"/>
                </a:lnTo>
                <a:lnTo>
                  <a:pt x="4470" y="5252"/>
                </a:lnTo>
                <a:lnTo>
                  <a:pt x="4720" y="5096"/>
                </a:lnTo>
                <a:lnTo>
                  <a:pt x="4908" y="4908"/>
                </a:lnTo>
                <a:lnTo>
                  <a:pt x="5095" y="4721"/>
                </a:lnTo>
                <a:lnTo>
                  <a:pt x="5252" y="4502"/>
                </a:lnTo>
                <a:lnTo>
                  <a:pt x="5408" y="4252"/>
                </a:lnTo>
                <a:lnTo>
                  <a:pt x="5533" y="4002"/>
                </a:lnTo>
                <a:lnTo>
                  <a:pt x="5627" y="3720"/>
                </a:lnTo>
                <a:lnTo>
                  <a:pt x="5689" y="3470"/>
                </a:lnTo>
                <a:lnTo>
                  <a:pt x="5752" y="3158"/>
                </a:lnTo>
                <a:lnTo>
                  <a:pt x="5752" y="2876"/>
                </a:lnTo>
                <a:lnTo>
                  <a:pt x="5752" y="2595"/>
                </a:lnTo>
                <a:lnTo>
                  <a:pt x="5689" y="2314"/>
                </a:lnTo>
                <a:lnTo>
                  <a:pt x="5627" y="2032"/>
                </a:lnTo>
                <a:lnTo>
                  <a:pt x="5533" y="1751"/>
                </a:lnTo>
                <a:lnTo>
                  <a:pt x="5408" y="1501"/>
                </a:lnTo>
                <a:lnTo>
                  <a:pt x="5252" y="1282"/>
                </a:lnTo>
                <a:lnTo>
                  <a:pt x="5095" y="1063"/>
                </a:lnTo>
                <a:lnTo>
                  <a:pt x="4908" y="845"/>
                </a:lnTo>
                <a:lnTo>
                  <a:pt x="4720" y="657"/>
                </a:lnTo>
                <a:lnTo>
                  <a:pt x="4470" y="501"/>
                </a:lnTo>
                <a:lnTo>
                  <a:pt x="4251" y="344"/>
                </a:lnTo>
                <a:lnTo>
                  <a:pt x="4001" y="219"/>
                </a:lnTo>
                <a:lnTo>
                  <a:pt x="3720" y="126"/>
                </a:lnTo>
                <a:lnTo>
                  <a:pt x="3470" y="63"/>
                </a:lnTo>
                <a:lnTo>
                  <a:pt x="3157" y="32"/>
                </a:lnTo>
                <a:lnTo>
                  <a:pt x="2876"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4433334" y="4164575"/>
            <a:ext cx="402246" cy="402341"/>
          </a:xfrm>
          <a:custGeom>
            <a:rect b="b" l="l" r="r" t="t"/>
            <a:pathLst>
              <a:path extrusionOk="0" h="4815" w="4814">
                <a:moveTo>
                  <a:pt x="2157" y="0"/>
                </a:moveTo>
                <a:lnTo>
                  <a:pt x="1907" y="32"/>
                </a:lnTo>
                <a:lnTo>
                  <a:pt x="1688" y="94"/>
                </a:lnTo>
                <a:lnTo>
                  <a:pt x="1469" y="188"/>
                </a:lnTo>
                <a:lnTo>
                  <a:pt x="1251" y="282"/>
                </a:lnTo>
                <a:lnTo>
                  <a:pt x="1063" y="407"/>
                </a:lnTo>
                <a:lnTo>
                  <a:pt x="875" y="532"/>
                </a:lnTo>
                <a:lnTo>
                  <a:pt x="688" y="688"/>
                </a:lnTo>
                <a:lnTo>
                  <a:pt x="532" y="876"/>
                </a:lnTo>
                <a:lnTo>
                  <a:pt x="407" y="1063"/>
                </a:lnTo>
                <a:lnTo>
                  <a:pt x="282" y="1251"/>
                </a:lnTo>
                <a:lnTo>
                  <a:pt x="188" y="1470"/>
                </a:lnTo>
                <a:lnTo>
                  <a:pt x="94" y="1688"/>
                </a:lnTo>
                <a:lnTo>
                  <a:pt x="32" y="1938"/>
                </a:lnTo>
                <a:lnTo>
                  <a:pt x="0" y="2157"/>
                </a:lnTo>
                <a:lnTo>
                  <a:pt x="0" y="2407"/>
                </a:lnTo>
                <a:lnTo>
                  <a:pt x="0" y="2657"/>
                </a:lnTo>
                <a:lnTo>
                  <a:pt x="32" y="2907"/>
                </a:lnTo>
                <a:lnTo>
                  <a:pt x="94" y="3126"/>
                </a:lnTo>
                <a:lnTo>
                  <a:pt x="188" y="3345"/>
                </a:lnTo>
                <a:lnTo>
                  <a:pt x="282" y="3564"/>
                </a:lnTo>
                <a:lnTo>
                  <a:pt x="407" y="3751"/>
                </a:lnTo>
                <a:lnTo>
                  <a:pt x="532" y="3939"/>
                </a:lnTo>
                <a:lnTo>
                  <a:pt x="688" y="4126"/>
                </a:lnTo>
                <a:lnTo>
                  <a:pt x="875" y="4283"/>
                </a:lnTo>
                <a:lnTo>
                  <a:pt x="1063" y="4408"/>
                </a:lnTo>
                <a:lnTo>
                  <a:pt x="1251" y="4533"/>
                </a:lnTo>
                <a:lnTo>
                  <a:pt x="1469" y="4627"/>
                </a:lnTo>
                <a:lnTo>
                  <a:pt x="1688" y="4720"/>
                </a:lnTo>
                <a:lnTo>
                  <a:pt x="1907" y="4783"/>
                </a:lnTo>
                <a:lnTo>
                  <a:pt x="2157" y="4814"/>
                </a:lnTo>
                <a:lnTo>
                  <a:pt x="2657" y="4814"/>
                </a:lnTo>
                <a:lnTo>
                  <a:pt x="2907" y="4783"/>
                </a:lnTo>
                <a:lnTo>
                  <a:pt x="3126" y="4720"/>
                </a:lnTo>
                <a:lnTo>
                  <a:pt x="3345" y="4627"/>
                </a:lnTo>
                <a:lnTo>
                  <a:pt x="3564" y="4533"/>
                </a:lnTo>
                <a:lnTo>
                  <a:pt x="3751" y="4408"/>
                </a:lnTo>
                <a:lnTo>
                  <a:pt x="3939" y="4283"/>
                </a:lnTo>
                <a:lnTo>
                  <a:pt x="4126" y="4126"/>
                </a:lnTo>
                <a:lnTo>
                  <a:pt x="4283" y="3939"/>
                </a:lnTo>
                <a:lnTo>
                  <a:pt x="4408" y="3751"/>
                </a:lnTo>
                <a:lnTo>
                  <a:pt x="4533" y="3564"/>
                </a:lnTo>
                <a:lnTo>
                  <a:pt x="4626" y="3345"/>
                </a:lnTo>
                <a:lnTo>
                  <a:pt x="4720" y="3126"/>
                </a:lnTo>
                <a:lnTo>
                  <a:pt x="4783" y="2907"/>
                </a:lnTo>
                <a:lnTo>
                  <a:pt x="4814" y="2657"/>
                </a:lnTo>
                <a:lnTo>
                  <a:pt x="4814" y="2407"/>
                </a:lnTo>
                <a:lnTo>
                  <a:pt x="4814" y="2157"/>
                </a:lnTo>
                <a:lnTo>
                  <a:pt x="4783" y="1938"/>
                </a:lnTo>
                <a:lnTo>
                  <a:pt x="4720" y="1688"/>
                </a:lnTo>
                <a:lnTo>
                  <a:pt x="4626" y="1470"/>
                </a:lnTo>
                <a:lnTo>
                  <a:pt x="4533" y="1251"/>
                </a:lnTo>
                <a:lnTo>
                  <a:pt x="4408" y="1063"/>
                </a:lnTo>
                <a:lnTo>
                  <a:pt x="4283" y="876"/>
                </a:lnTo>
                <a:lnTo>
                  <a:pt x="4126" y="688"/>
                </a:lnTo>
                <a:lnTo>
                  <a:pt x="3939" y="532"/>
                </a:lnTo>
                <a:lnTo>
                  <a:pt x="3751" y="407"/>
                </a:lnTo>
                <a:lnTo>
                  <a:pt x="3564" y="282"/>
                </a:lnTo>
                <a:lnTo>
                  <a:pt x="3345" y="188"/>
                </a:lnTo>
                <a:lnTo>
                  <a:pt x="3126" y="94"/>
                </a:lnTo>
                <a:lnTo>
                  <a:pt x="2907" y="32"/>
                </a:lnTo>
                <a:lnTo>
                  <a:pt x="2657" y="0"/>
                </a:lnTo>
                <a:close/>
              </a:path>
            </a:pathLst>
          </a:custGeom>
          <a:solidFill>
            <a:srgbClr val="EFEE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4506449" y="4195910"/>
            <a:ext cx="130684" cy="138542"/>
          </a:xfrm>
          <a:custGeom>
            <a:rect b="b" l="l" r="r" t="t"/>
            <a:pathLst>
              <a:path extrusionOk="0" h="1658" w="1564">
                <a:moveTo>
                  <a:pt x="626" y="1"/>
                </a:moveTo>
                <a:lnTo>
                  <a:pt x="469" y="32"/>
                </a:lnTo>
                <a:lnTo>
                  <a:pt x="344" y="94"/>
                </a:lnTo>
                <a:lnTo>
                  <a:pt x="188" y="188"/>
                </a:lnTo>
                <a:lnTo>
                  <a:pt x="63" y="344"/>
                </a:lnTo>
                <a:lnTo>
                  <a:pt x="0" y="501"/>
                </a:lnTo>
                <a:lnTo>
                  <a:pt x="0" y="688"/>
                </a:lnTo>
                <a:lnTo>
                  <a:pt x="0" y="845"/>
                </a:lnTo>
                <a:lnTo>
                  <a:pt x="63" y="1001"/>
                </a:lnTo>
                <a:lnTo>
                  <a:pt x="188" y="1157"/>
                </a:lnTo>
                <a:lnTo>
                  <a:pt x="344" y="1282"/>
                </a:lnTo>
                <a:lnTo>
                  <a:pt x="907" y="1595"/>
                </a:lnTo>
                <a:lnTo>
                  <a:pt x="1001" y="1626"/>
                </a:lnTo>
                <a:lnTo>
                  <a:pt x="1094" y="1657"/>
                </a:lnTo>
                <a:lnTo>
                  <a:pt x="1220" y="1657"/>
                </a:lnTo>
                <a:lnTo>
                  <a:pt x="1313" y="1626"/>
                </a:lnTo>
                <a:lnTo>
                  <a:pt x="1376" y="1595"/>
                </a:lnTo>
                <a:lnTo>
                  <a:pt x="1438" y="1563"/>
                </a:lnTo>
                <a:lnTo>
                  <a:pt x="1501" y="1501"/>
                </a:lnTo>
                <a:lnTo>
                  <a:pt x="1532" y="1438"/>
                </a:lnTo>
                <a:lnTo>
                  <a:pt x="1563" y="1345"/>
                </a:lnTo>
                <a:lnTo>
                  <a:pt x="1563" y="1282"/>
                </a:lnTo>
                <a:lnTo>
                  <a:pt x="1563" y="1188"/>
                </a:lnTo>
                <a:lnTo>
                  <a:pt x="1313" y="469"/>
                </a:lnTo>
                <a:lnTo>
                  <a:pt x="1251" y="313"/>
                </a:lnTo>
                <a:lnTo>
                  <a:pt x="1157" y="219"/>
                </a:lnTo>
                <a:lnTo>
                  <a:pt x="1032" y="126"/>
                </a:lnTo>
                <a:lnTo>
                  <a:pt x="907" y="32"/>
                </a:lnTo>
                <a:lnTo>
                  <a:pt x="782"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4446370" y="4342140"/>
            <a:ext cx="148983" cy="112472"/>
          </a:xfrm>
          <a:custGeom>
            <a:rect b="b" l="l" r="r" t="t"/>
            <a:pathLst>
              <a:path extrusionOk="0" h="1346" w="1783">
                <a:moveTo>
                  <a:pt x="532" y="1"/>
                </a:moveTo>
                <a:lnTo>
                  <a:pt x="376" y="64"/>
                </a:lnTo>
                <a:lnTo>
                  <a:pt x="251" y="126"/>
                </a:lnTo>
                <a:lnTo>
                  <a:pt x="157" y="251"/>
                </a:lnTo>
                <a:lnTo>
                  <a:pt x="63" y="345"/>
                </a:lnTo>
                <a:lnTo>
                  <a:pt x="32" y="501"/>
                </a:lnTo>
                <a:lnTo>
                  <a:pt x="1" y="657"/>
                </a:lnTo>
                <a:lnTo>
                  <a:pt x="1" y="782"/>
                </a:lnTo>
                <a:lnTo>
                  <a:pt x="63" y="970"/>
                </a:lnTo>
                <a:lnTo>
                  <a:pt x="188" y="1126"/>
                </a:lnTo>
                <a:lnTo>
                  <a:pt x="313" y="1251"/>
                </a:lnTo>
                <a:lnTo>
                  <a:pt x="469" y="1314"/>
                </a:lnTo>
                <a:lnTo>
                  <a:pt x="626" y="1345"/>
                </a:lnTo>
                <a:lnTo>
                  <a:pt x="813" y="1345"/>
                </a:lnTo>
                <a:lnTo>
                  <a:pt x="970" y="1283"/>
                </a:lnTo>
                <a:lnTo>
                  <a:pt x="1126" y="1158"/>
                </a:lnTo>
                <a:lnTo>
                  <a:pt x="1626" y="720"/>
                </a:lnTo>
                <a:lnTo>
                  <a:pt x="1688" y="657"/>
                </a:lnTo>
                <a:lnTo>
                  <a:pt x="1720" y="564"/>
                </a:lnTo>
                <a:lnTo>
                  <a:pt x="1782" y="439"/>
                </a:lnTo>
                <a:lnTo>
                  <a:pt x="1782" y="376"/>
                </a:lnTo>
                <a:lnTo>
                  <a:pt x="1782" y="282"/>
                </a:lnTo>
                <a:lnTo>
                  <a:pt x="1751" y="189"/>
                </a:lnTo>
                <a:lnTo>
                  <a:pt x="1720" y="126"/>
                </a:lnTo>
                <a:lnTo>
                  <a:pt x="1657" y="64"/>
                </a:lnTo>
                <a:lnTo>
                  <a:pt x="1595" y="32"/>
                </a:lnTo>
                <a:lnTo>
                  <a:pt x="1532"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4566527" y="4402220"/>
            <a:ext cx="112385" cy="154252"/>
          </a:xfrm>
          <a:custGeom>
            <a:rect b="b" l="l" r="r" t="t"/>
            <a:pathLst>
              <a:path extrusionOk="0" h="1846" w="1345">
                <a:moveTo>
                  <a:pt x="501" y="1"/>
                </a:moveTo>
                <a:lnTo>
                  <a:pt x="407" y="32"/>
                </a:lnTo>
                <a:lnTo>
                  <a:pt x="344" y="95"/>
                </a:lnTo>
                <a:lnTo>
                  <a:pt x="313" y="157"/>
                </a:lnTo>
                <a:lnTo>
                  <a:pt x="250" y="251"/>
                </a:lnTo>
                <a:lnTo>
                  <a:pt x="32" y="939"/>
                </a:lnTo>
                <a:lnTo>
                  <a:pt x="0" y="1095"/>
                </a:lnTo>
                <a:lnTo>
                  <a:pt x="0" y="1251"/>
                </a:lnTo>
                <a:lnTo>
                  <a:pt x="32" y="1408"/>
                </a:lnTo>
                <a:lnTo>
                  <a:pt x="94" y="1533"/>
                </a:lnTo>
                <a:lnTo>
                  <a:pt x="188" y="1626"/>
                </a:lnTo>
                <a:lnTo>
                  <a:pt x="313" y="1720"/>
                </a:lnTo>
                <a:lnTo>
                  <a:pt x="438" y="1814"/>
                </a:lnTo>
                <a:lnTo>
                  <a:pt x="594" y="1845"/>
                </a:lnTo>
                <a:lnTo>
                  <a:pt x="782" y="1845"/>
                </a:lnTo>
                <a:lnTo>
                  <a:pt x="969" y="1783"/>
                </a:lnTo>
                <a:lnTo>
                  <a:pt x="1094" y="1689"/>
                </a:lnTo>
                <a:lnTo>
                  <a:pt x="1219" y="1564"/>
                </a:lnTo>
                <a:lnTo>
                  <a:pt x="1313" y="1408"/>
                </a:lnTo>
                <a:lnTo>
                  <a:pt x="1344" y="1251"/>
                </a:lnTo>
                <a:lnTo>
                  <a:pt x="1344" y="1064"/>
                </a:lnTo>
                <a:lnTo>
                  <a:pt x="1313" y="876"/>
                </a:lnTo>
                <a:lnTo>
                  <a:pt x="1032" y="282"/>
                </a:lnTo>
                <a:lnTo>
                  <a:pt x="969" y="188"/>
                </a:lnTo>
                <a:lnTo>
                  <a:pt x="907" y="126"/>
                </a:lnTo>
                <a:lnTo>
                  <a:pt x="813" y="63"/>
                </a:lnTo>
                <a:lnTo>
                  <a:pt x="719"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4660531" y="4360440"/>
            <a:ext cx="151573" cy="112388"/>
          </a:xfrm>
          <a:custGeom>
            <a:rect b="b" l="l" r="r" t="t"/>
            <a:pathLst>
              <a:path extrusionOk="0" h="1345" w="1814">
                <a:moveTo>
                  <a:pt x="1063" y="1"/>
                </a:moveTo>
                <a:lnTo>
                  <a:pt x="407" y="63"/>
                </a:lnTo>
                <a:lnTo>
                  <a:pt x="313" y="95"/>
                </a:lnTo>
                <a:lnTo>
                  <a:pt x="251" y="126"/>
                </a:lnTo>
                <a:lnTo>
                  <a:pt x="126" y="220"/>
                </a:lnTo>
                <a:lnTo>
                  <a:pt x="63" y="282"/>
                </a:lnTo>
                <a:lnTo>
                  <a:pt x="32" y="345"/>
                </a:lnTo>
                <a:lnTo>
                  <a:pt x="1" y="407"/>
                </a:lnTo>
                <a:lnTo>
                  <a:pt x="1" y="501"/>
                </a:lnTo>
                <a:lnTo>
                  <a:pt x="1" y="563"/>
                </a:lnTo>
                <a:lnTo>
                  <a:pt x="32" y="657"/>
                </a:lnTo>
                <a:lnTo>
                  <a:pt x="63" y="720"/>
                </a:lnTo>
                <a:lnTo>
                  <a:pt x="157" y="782"/>
                </a:lnTo>
                <a:lnTo>
                  <a:pt x="751" y="1220"/>
                </a:lnTo>
                <a:lnTo>
                  <a:pt x="876" y="1282"/>
                </a:lnTo>
                <a:lnTo>
                  <a:pt x="1032" y="1345"/>
                </a:lnTo>
                <a:lnTo>
                  <a:pt x="1188" y="1345"/>
                </a:lnTo>
                <a:lnTo>
                  <a:pt x="1313" y="1314"/>
                </a:lnTo>
                <a:lnTo>
                  <a:pt x="1470" y="1282"/>
                </a:lnTo>
                <a:lnTo>
                  <a:pt x="1595" y="1189"/>
                </a:lnTo>
                <a:lnTo>
                  <a:pt x="1689" y="1095"/>
                </a:lnTo>
                <a:lnTo>
                  <a:pt x="1782" y="970"/>
                </a:lnTo>
                <a:lnTo>
                  <a:pt x="1814" y="782"/>
                </a:lnTo>
                <a:lnTo>
                  <a:pt x="1814" y="595"/>
                </a:lnTo>
                <a:lnTo>
                  <a:pt x="1782" y="438"/>
                </a:lnTo>
                <a:lnTo>
                  <a:pt x="1689" y="282"/>
                </a:lnTo>
                <a:lnTo>
                  <a:pt x="1595" y="157"/>
                </a:lnTo>
                <a:lnTo>
                  <a:pt x="1439" y="63"/>
                </a:lnTo>
                <a:lnTo>
                  <a:pt x="1251"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4652677" y="4206355"/>
            <a:ext cx="122830" cy="146397"/>
          </a:xfrm>
          <a:custGeom>
            <a:rect b="b" l="l" r="r" t="t"/>
            <a:pathLst>
              <a:path extrusionOk="0" h="1752" w="1470">
                <a:moveTo>
                  <a:pt x="751" y="1"/>
                </a:moveTo>
                <a:lnTo>
                  <a:pt x="595" y="32"/>
                </a:lnTo>
                <a:lnTo>
                  <a:pt x="438" y="126"/>
                </a:lnTo>
                <a:lnTo>
                  <a:pt x="282" y="219"/>
                </a:lnTo>
                <a:lnTo>
                  <a:pt x="188" y="376"/>
                </a:lnTo>
                <a:lnTo>
                  <a:pt x="126" y="563"/>
                </a:lnTo>
                <a:lnTo>
                  <a:pt x="1" y="1220"/>
                </a:lnTo>
                <a:lnTo>
                  <a:pt x="1" y="1313"/>
                </a:lnTo>
                <a:lnTo>
                  <a:pt x="1" y="1376"/>
                </a:lnTo>
                <a:lnTo>
                  <a:pt x="32" y="1501"/>
                </a:lnTo>
                <a:lnTo>
                  <a:pt x="95" y="1595"/>
                </a:lnTo>
                <a:lnTo>
                  <a:pt x="126" y="1657"/>
                </a:lnTo>
                <a:lnTo>
                  <a:pt x="188" y="1689"/>
                </a:lnTo>
                <a:lnTo>
                  <a:pt x="282" y="1720"/>
                </a:lnTo>
                <a:lnTo>
                  <a:pt x="345" y="1751"/>
                </a:lnTo>
                <a:lnTo>
                  <a:pt x="438" y="1751"/>
                </a:lnTo>
                <a:lnTo>
                  <a:pt x="501" y="1720"/>
                </a:lnTo>
                <a:lnTo>
                  <a:pt x="595" y="1689"/>
                </a:lnTo>
                <a:lnTo>
                  <a:pt x="1189" y="1251"/>
                </a:lnTo>
                <a:lnTo>
                  <a:pt x="1314" y="1126"/>
                </a:lnTo>
                <a:lnTo>
                  <a:pt x="1407" y="1001"/>
                </a:lnTo>
                <a:lnTo>
                  <a:pt x="1439" y="876"/>
                </a:lnTo>
                <a:lnTo>
                  <a:pt x="1470" y="720"/>
                </a:lnTo>
                <a:lnTo>
                  <a:pt x="1470" y="595"/>
                </a:lnTo>
                <a:lnTo>
                  <a:pt x="1439" y="438"/>
                </a:lnTo>
                <a:lnTo>
                  <a:pt x="1345" y="313"/>
                </a:lnTo>
                <a:lnTo>
                  <a:pt x="1251" y="188"/>
                </a:lnTo>
                <a:lnTo>
                  <a:pt x="1095" y="94"/>
                </a:lnTo>
                <a:lnTo>
                  <a:pt x="939" y="32"/>
                </a:lnTo>
                <a:lnTo>
                  <a:pt x="751"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4610897" y="4344814"/>
            <a:ext cx="44536" cy="44454"/>
          </a:xfrm>
          <a:custGeom>
            <a:rect b="b" l="l" r="r" t="t"/>
            <a:pathLst>
              <a:path extrusionOk="0" h="532" w="533">
                <a:moveTo>
                  <a:pt x="282" y="0"/>
                </a:moveTo>
                <a:lnTo>
                  <a:pt x="157" y="32"/>
                </a:lnTo>
                <a:lnTo>
                  <a:pt x="95" y="94"/>
                </a:lnTo>
                <a:lnTo>
                  <a:pt x="32" y="157"/>
                </a:lnTo>
                <a:lnTo>
                  <a:pt x="1" y="282"/>
                </a:lnTo>
                <a:lnTo>
                  <a:pt x="32" y="375"/>
                </a:lnTo>
                <a:lnTo>
                  <a:pt x="95" y="469"/>
                </a:lnTo>
                <a:lnTo>
                  <a:pt x="157" y="532"/>
                </a:lnTo>
                <a:lnTo>
                  <a:pt x="376" y="532"/>
                </a:lnTo>
                <a:lnTo>
                  <a:pt x="470" y="469"/>
                </a:lnTo>
                <a:lnTo>
                  <a:pt x="501" y="375"/>
                </a:lnTo>
                <a:lnTo>
                  <a:pt x="532" y="282"/>
                </a:lnTo>
                <a:lnTo>
                  <a:pt x="501" y="157"/>
                </a:lnTo>
                <a:lnTo>
                  <a:pt x="470" y="94"/>
                </a:lnTo>
                <a:lnTo>
                  <a:pt x="376" y="32"/>
                </a:lnTo>
                <a:lnTo>
                  <a:pt x="282" y="0"/>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4749355" y="3741429"/>
            <a:ext cx="229950" cy="229957"/>
          </a:xfrm>
          <a:custGeom>
            <a:rect b="b" l="l" r="r" t="t"/>
            <a:pathLst>
              <a:path extrusionOk="0" h="2752" w="2752">
                <a:moveTo>
                  <a:pt x="1376" y="1"/>
                </a:moveTo>
                <a:lnTo>
                  <a:pt x="1094" y="32"/>
                </a:lnTo>
                <a:lnTo>
                  <a:pt x="844" y="95"/>
                </a:lnTo>
                <a:lnTo>
                  <a:pt x="594" y="220"/>
                </a:lnTo>
                <a:lnTo>
                  <a:pt x="407" y="407"/>
                </a:lnTo>
                <a:lnTo>
                  <a:pt x="219" y="595"/>
                </a:lnTo>
                <a:lnTo>
                  <a:pt x="94" y="845"/>
                </a:lnTo>
                <a:lnTo>
                  <a:pt x="32" y="1095"/>
                </a:lnTo>
                <a:lnTo>
                  <a:pt x="0" y="1376"/>
                </a:lnTo>
                <a:lnTo>
                  <a:pt x="32" y="1657"/>
                </a:lnTo>
                <a:lnTo>
                  <a:pt x="94" y="1907"/>
                </a:lnTo>
                <a:lnTo>
                  <a:pt x="219" y="2158"/>
                </a:lnTo>
                <a:lnTo>
                  <a:pt x="407" y="2345"/>
                </a:lnTo>
                <a:lnTo>
                  <a:pt x="594" y="2533"/>
                </a:lnTo>
                <a:lnTo>
                  <a:pt x="844" y="2658"/>
                </a:lnTo>
                <a:lnTo>
                  <a:pt x="1094" y="2751"/>
                </a:lnTo>
                <a:lnTo>
                  <a:pt x="1657" y="2751"/>
                </a:lnTo>
                <a:lnTo>
                  <a:pt x="1907" y="2658"/>
                </a:lnTo>
                <a:lnTo>
                  <a:pt x="2157" y="2533"/>
                </a:lnTo>
                <a:lnTo>
                  <a:pt x="2345" y="2345"/>
                </a:lnTo>
                <a:lnTo>
                  <a:pt x="2532" y="2158"/>
                </a:lnTo>
                <a:lnTo>
                  <a:pt x="2657" y="1907"/>
                </a:lnTo>
                <a:lnTo>
                  <a:pt x="2720" y="1657"/>
                </a:lnTo>
                <a:lnTo>
                  <a:pt x="2751" y="1376"/>
                </a:lnTo>
                <a:lnTo>
                  <a:pt x="2720" y="1095"/>
                </a:lnTo>
                <a:lnTo>
                  <a:pt x="2657" y="845"/>
                </a:lnTo>
                <a:lnTo>
                  <a:pt x="2532" y="595"/>
                </a:lnTo>
                <a:lnTo>
                  <a:pt x="2345" y="407"/>
                </a:lnTo>
                <a:lnTo>
                  <a:pt x="2157" y="220"/>
                </a:lnTo>
                <a:lnTo>
                  <a:pt x="1907" y="95"/>
                </a:lnTo>
                <a:lnTo>
                  <a:pt x="1657" y="32"/>
                </a:lnTo>
                <a:lnTo>
                  <a:pt x="1376"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3448675" y="3417551"/>
            <a:ext cx="1123096" cy="846379"/>
          </a:xfrm>
          <a:custGeom>
            <a:rect b="b" l="l" r="r" t="t"/>
            <a:pathLst>
              <a:path extrusionOk="0" h="10129" w="13441">
                <a:moveTo>
                  <a:pt x="7189" y="1"/>
                </a:moveTo>
                <a:lnTo>
                  <a:pt x="6502" y="32"/>
                </a:lnTo>
                <a:lnTo>
                  <a:pt x="5814" y="126"/>
                </a:lnTo>
                <a:lnTo>
                  <a:pt x="5158" y="282"/>
                </a:lnTo>
                <a:lnTo>
                  <a:pt x="4533" y="501"/>
                </a:lnTo>
                <a:lnTo>
                  <a:pt x="3907" y="782"/>
                </a:lnTo>
                <a:lnTo>
                  <a:pt x="3314" y="1126"/>
                </a:lnTo>
                <a:lnTo>
                  <a:pt x="2751" y="1501"/>
                </a:lnTo>
                <a:lnTo>
                  <a:pt x="2220" y="1970"/>
                </a:lnTo>
                <a:lnTo>
                  <a:pt x="625" y="3502"/>
                </a:lnTo>
                <a:lnTo>
                  <a:pt x="375" y="3752"/>
                </a:lnTo>
                <a:lnTo>
                  <a:pt x="219" y="4002"/>
                </a:lnTo>
                <a:lnTo>
                  <a:pt x="94" y="4314"/>
                </a:lnTo>
                <a:lnTo>
                  <a:pt x="31" y="4627"/>
                </a:lnTo>
                <a:lnTo>
                  <a:pt x="0" y="4940"/>
                </a:lnTo>
                <a:lnTo>
                  <a:pt x="31" y="5283"/>
                </a:lnTo>
                <a:lnTo>
                  <a:pt x="94" y="5596"/>
                </a:lnTo>
                <a:lnTo>
                  <a:pt x="250" y="5909"/>
                </a:lnTo>
                <a:lnTo>
                  <a:pt x="2126" y="9253"/>
                </a:lnTo>
                <a:lnTo>
                  <a:pt x="2251" y="9441"/>
                </a:lnTo>
                <a:lnTo>
                  <a:pt x="2376" y="9597"/>
                </a:lnTo>
                <a:lnTo>
                  <a:pt x="2563" y="9753"/>
                </a:lnTo>
                <a:lnTo>
                  <a:pt x="2720" y="9878"/>
                </a:lnTo>
                <a:lnTo>
                  <a:pt x="2938" y="9972"/>
                </a:lnTo>
                <a:lnTo>
                  <a:pt x="3157" y="10066"/>
                </a:lnTo>
                <a:lnTo>
                  <a:pt x="3376" y="10097"/>
                </a:lnTo>
                <a:lnTo>
                  <a:pt x="3595" y="10128"/>
                </a:lnTo>
                <a:lnTo>
                  <a:pt x="7721" y="10128"/>
                </a:lnTo>
                <a:lnTo>
                  <a:pt x="8002" y="10097"/>
                </a:lnTo>
                <a:lnTo>
                  <a:pt x="8283" y="10035"/>
                </a:lnTo>
                <a:lnTo>
                  <a:pt x="8534" y="9972"/>
                </a:lnTo>
                <a:lnTo>
                  <a:pt x="8784" y="9847"/>
                </a:lnTo>
                <a:lnTo>
                  <a:pt x="9002" y="9691"/>
                </a:lnTo>
                <a:lnTo>
                  <a:pt x="9221" y="9534"/>
                </a:lnTo>
                <a:lnTo>
                  <a:pt x="9409" y="9316"/>
                </a:lnTo>
                <a:lnTo>
                  <a:pt x="9596" y="9097"/>
                </a:lnTo>
                <a:lnTo>
                  <a:pt x="13035" y="3846"/>
                </a:lnTo>
                <a:lnTo>
                  <a:pt x="13222" y="3533"/>
                </a:lnTo>
                <a:lnTo>
                  <a:pt x="13347" y="3220"/>
                </a:lnTo>
                <a:lnTo>
                  <a:pt x="13410" y="2877"/>
                </a:lnTo>
                <a:lnTo>
                  <a:pt x="13441" y="2533"/>
                </a:lnTo>
                <a:lnTo>
                  <a:pt x="13441" y="2220"/>
                </a:lnTo>
                <a:lnTo>
                  <a:pt x="13378" y="1908"/>
                </a:lnTo>
                <a:lnTo>
                  <a:pt x="13285" y="1595"/>
                </a:lnTo>
                <a:lnTo>
                  <a:pt x="13160" y="1282"/>
                </a:lnTo>
                <a:lnTo>
                  <a:pt x="12972" y="1032"/>
                </a:lnTo>
                <a:lnTo>
                  <a:pt x="12753" y="782"/>
                </a:lnTo>
                <a:lnTo>
                  <a:pt x="12534" y="563"/>
                </a:lnTo>
                <a:lnTo>
                  <a:pt x="12253" y="345"/>
                </a:lnTo>
                <a:lnTo>
                  <a:pt x="11972" y="188"/>
                </a:lnTo>
                <a:lnTo>
                  <a:pt x="11659" y="95"/>
                </a:lnTo>
                <a:lnTo>
                  <a:pt x="11315"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3487864" y="3801508"/>
            <a:ext cx="919383" cy="431086"/>
          </a:xfrm>
          <a:custGeom>
            <a:rect b="b" l="l" r="r" t="t"/>
            <a:pathLst>
              <a:path extrusionOk="0" h="5159" w="11003">
                <a:moveTo>
                  <a:pt x="563" y="1"/>
                </a:moveTo>
                <a:lnTo>
                  <a:pt x="375" y="94"/>
                </a:lnTo>
                <a:lnTo>
                  <a:pt x="219" y="220"/>
                </a:lnTo>
                <a:lnTo>
                  <a:pt x="94" y="345"/>
                </a:lnTo>
                <a:lnTo>
                  <a:pt x="31" y="532"/>
                </a:lnTo>
                <a:lnTo>
                  <a:pt x="0" y="720"/>
                </a:lnTo>
                <a:lnTo>
                  <a:pt x="0" y="907"/>
                </a:lnTo>
                <a:lnTo>
                  <a:pt x="94" y="1126"/>
                </a:lnTo>
                <a:lnTo>
                  <a:pt x="1969" y="4471"/>
                </a:lnTo>
                <a:lnTo>
                  <a:pt x="2063" y="4627"/>
                </a:lnTo>
                <a:lnTo>
                  <a:pt x="2188" y="4752"/>
                </a:lnTo>
                <a:lnTo>
                  <a:pt x="2313" y="4877"/>
                </a:lnTo>
                <a:lnTo>
                  <a:pt x="2438" y="4971"/>
                </a:lnTo>
                <a:lnTo>
                  <a:pt x="2594" y="5064"/>
                </a:lnTo>
                <a:lnTo>
                  <a:pt x="2782" y="5096"/>
                </a:lnTo>
                <a:lnTo>
                  <a:pt x="2938" y="5158"/>
                </a:lnTo>
                <a:lnTo>
                  <a:pt x="7252" y="5158"/>
                </a:lnTo>
                <a:lnTo>
                  <a:pt x="7502" y="5127"/>
                </a:lnTo>
                <a:lnTo>
                  <a:pt x="7721" y="5096"/>
                </a:lnTo>
                <a:lnTo>
                  <a:pt x="7939" y="5033"/>
                </a:lnTo>
                <a:lnTo>
                  <a:pt x="8127" y="4939"/>
                </a:lnTo>
                <a:lnTo>
                  <a:pt x="8346" y="4814"/>
                </a:lnTo>
                <a:lnTo>
                  <a:pt x="8502" y="4658"/>
                </a:lnTo>
                <a:lnTo>
                  <a:pt x="8690" y="4502"/>
                </a:lnTo>
                <a:lnTo>
                  <a:pt x="8815" y="4314"/>
                </a:lnTo>
                <a:lnTo>
                  <a:pt x="10878" y="1188"/>
                </a:lnTo>
                <a:lnTo>
                  <a:pt x="10971" y="970"/>
                </a:lnTo>
                <a:lnTo>
                  <a:pt x="11003" y="782"/>
                </a:lnTo>
                <a:lnTo>
                  <a:pt x="10971" y="563"/>
                </a:lnTo>
                <a:lnTo>
                  <a:pt x="10909" y="376"/>
                </a:lnTo>
                <a:lnTo>
                  <a:pt x="10784" y="220"/>
                </a:lnTo>
                <a:lnTo>
                  <a:pt x="10628" y="94"/>
                </a:lnTo>
                <a:lnTo>
                  <a:pt x="10440" y="1"/>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3576603" y="4041826"/>
            <a:ext cx="726198" cy="190767"/>
          </a:xfrm>
          <a:custGeom>
            <a:rect b="b" l="l" r="r" t="t"/>
            <a:pathLst>
              <a:path extrusionOk="0" h="2283" w="8691">
                <a:moveTo>
                  <a:pt x="1" y="0"/>
                </a:moveTo>
                <a:lnTo>
                  <a:pt x="907" y="1595"/>
                </a:lnTo>
                <a:lnTo>
                  <a:pt x="1001" y="1751"/>
                </a:lnTo>
                <a:lnTo>
                  <a:pt x="1126" y="1876"/>
                </a:lnTo>
                <a:lnTo>
                  <a:pt x="1251" y="2001"/>
                </a:lnTo>
                <a:lnTo>
                  <a:pt x="1376" y="2095"/>
                </a:lnTo>
                <a:lnTo>
                  <a:pt x="1532" y="2188"/>
                </a:lnTo>
                <a:lnTo>
                  <a:pt x="1720" y="2220"/>
                </a:lnTo>
                <a:lnTo>
                  <a:pt x="1876" y="2282"/>
                </a:lnTo>
                <a:lnTo>
                  <a:pt x="6190" y="2282"/>
                </a:lnTo>
                <a:lnTo>
                  <a:pt x="6440" y="2251"/>
                </a:lnTo>
                <a:lnTo>
                  <a:pt x="6659" y="2220"/>
                </a:lnTo>
                <a:lnTo>
                  <a:pt x="6877" y="2157"/>
                </a:lnTo>
                <a:lnTo>
                  <a:pt x="7065" y="2063"/>
                </a:lnTo>
                <a:lnTo>
                  <a:pt x="7284" y="1938"/>
                </a:lnTo>
                <a:lnTo>
                  <a:pt x="7440" y="1782"/>
                </a:lnTo>
                <a:lnTo>
                  <a:pt x="7628" y="1626"/>
                </a:lnTo>
                <a:lnTo>
                  <a:pt x="7753" y="1438"/>
                </a:lnTo>
                <a:lnTo>
                  <a:pt x="8690" y="0"/>
                </a:lnTo>
                <a:close/>
              </a:path>
            </a:pathLst>
          </a:custGeom>
          <a:solidFill>
            <a:srgbClr val="0091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4895583" y="3420225"/>
            <a:ext cx="316098" cy="530272"/>
          </a:xfrm>
          <a:custGeom>
            <a:rect b="b" l="l" r="r" t="t"/>
            <a:pathLst>
              <a:path extrusionOk="0" h="6346" w="3783">
                <a:moveTo>
                  <a:pt x="876" y="0"/>
                </a:moveTo>
                <a:lnTo>
                  <a:pt x="188" y="531"/>
                </a:lnTo>
                <a:lnTo>
                  <a:pt x="95" y="625"/>
                </a:lnTo>
                <a:lnTo>
                  <a:pt x="63" y="719"/>
                </a:lnTo>
                <a:lnTo>
                  <a:pt x="1" y="813"/>
                </a:lnTo>
                <a:lnTo>
                  <a:pt x="1" y="938"/>
                </a:lnTo>
                <a:lnTo>
                  <a:pt x="1" y="1032"/>
                </a:lnTo>
                <a:lnTo>
                  <a:pt x="63" y="1157"/>
                </a:lnTo>
                <a:lnTo>
                  <a:pt x="95" y="1250"/>
                </a:lnTo>
                <a:lnTo>
                  <a:pt x="188" y="1313"/>
                </a:lnTo>
                <a:lnTo>
                  <a:pt x="563" y="1626"/>
                </a:lnTo>
                <a:lnTo>
                  <a:pt x="1001" y="2032"/>
                </a:lnTo>
                <a:lnTo>
                  <a:pt x="1470" y="2501"/>
                </a:lnTo>
                <a:lnTo>
                  <a:pt x="1970" y="3095"/>
                </a:lnTo>
                <a:lnTo>
                  <a:pt x="2470" y="3751"/>
                </a:lnTo>
                <a:lnTo>
                  <a:pt x="2720" y="4126"/>
                </a:lnTo>
                <a:lnTo>
                  <a:pt x="2970" y="4532"/>
                </a:lnTo>
                <a:lnTo>
                  <a:pt x="3189" y="4939"/>
                </a:lnTo>
                <a:lnTo>
                  <a:pt x="3408" y="5376"/>
                </a:lnTo>
                <a:lnTo>
                  <a:pt x="3627" y="5845"/>
                </a:lnTo>
                <a:lnTo>
                  <a:pt x="3783" y="6345"/>
                </a:lnTo>
                <a:lnTo>
                  <a:pt x="3783" y="5939"/>
                </a:lnTo>
                <a:lnTo>
                  <a:pt x="3752" y="5564"/>
                </a:lnTo>
                <a:lnTo>
                  <a:pt x="3627" y="4845"/>
                </a:lnTo>
                <a:lnTo>
                  <a:pt x="3502" y="4220"/>
                </a:lnTo>
                <a:lnTo>
                  <a:pt x="3314" y="3626"/>
                </a:lnTo>
                <a:lnTo>
                  <a:pt x="3095" y="3063"/>
                </a:lnTo>
                <a:lnTo>
                  <a:pt x="2877" y="2563"/>
                </a:lnTo>
                <a:lnTo>
                  <a:pt x="2626" y="2126"/>
                </a:lnTo>
                <a:lnTo>
                  <a:pt x="2376" y="1719"/>
                </a:lnTo>
                <a:lnTo>
                  <a:pt x="2126" y="1344"/>
                </a:lnTo>
                <a:lnTo>
                  <a:pt x="1908" y="1032"/>
                </a:lnTo>
                <a:lnTo>
                  <a:pt x="1657" y="750"/>
                </a:lnTo>
                <a:lnTo>
                  <a:pt x="1251" y="344"/>
                </a:lnTo>
                <a:lnTo>
                  <a:pt x="970" y="94"/>
                </a:lnTo>
                <a:lnTo>
                  <a:pt x="876" y="0"/>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2688621" y="3819808"/>
            <a:ext cx="363141" cy="321372"/>
          </a:xfrm>
          <a:custGeom>
            <a:rect b="b" l="l" r="r" t="t"/>
            <a:pathLst>
              <a:path extrusionOk="0" h="3846" w="4346">
                <a:moveTo>
                  <a:pt x="3782" y="1"/>
                </a:moveTo>
                <a:lnTo>
                  <a:pt x="2001" y="251"/>
                </a:lnTo>
                <a:lnTo>
                  <a:pt x="1720" y="563"/>
                </a:lnTo>
                <a:lnTo>
                  <a:pt x="1438" y="907"/>
                </a:lnTo>
                <a:lnTo>
                  <a:pt x="1188" y="1282"/>
                </a:lnTo>
                <a:lnTo>
                  <a:pt x="938" y="1657"/>
                </a:lnTo>
                <a:lnTo>
                  <a:pt x="719" y="2032"/>
                </a:lnTo>
                <a:lnTo>
                  <a:pt x="532" y="2407"/>
                </a:lnTo>
                <a:lnTo>
                  <a:pt x="375" y="2782"/>
                </a:lnTo>
                <a:lnTo>
                  <a:pt x="94" y="3501"/>
                </a:lnTo>
                <a:lnTo>
                  <a:pt x="0" y="3845"/>
                </a:lnTo>
                <a:lnTo>
                  <a:pt x="719" y="3845"/>
                </a:lnTo>
                <a:lnTo>
                  <a:pt x="969" y="3814"/>
                </a:lnTo>
                <a:lnTo>
                  <a:pt x="1219" y="3783"/>
                </a:lnTo>
                <a:lnTo>
                  <a:pt x="1438" y="3720"/>
                </a:lnTo>
                <a:lnTo>
                  <a:pt x="1688" y="3626"/>
                </a:lnTo>
                <a:lnTo>
                  <a:pt x="1907" y="3501"/>
                </a:lnTo>
                <a:lnTo>
                  <a:pt x="2095" y="3376"/>
                </a:lnTo>
                <a:lnTo>
                  <a:pt x="2282" y="3189"/>
                </a:lnTo>
                <a:lnTo>
                  <a:pt x="2438" y="3001"/>
                </a:lnTo>
                <a:lnTo>
                  <a:pt x="3282" y="2001"/>
                </a:lnTo>
                <a:lnTo>
                  <a:pt x="4220" y="844"/>
                </a:lnTo>
                <a:lnTo>
                  <a:pt x="4283" y="688"/>
                </a:lnTo>
                <a:lnTo>
                  <a:pt x="4345" y="532"/>
                </a:lnTo>
                <a:lnTo>
                  <a:pt x="4314" y="376"/>
                </a:lnTo>
                <a:lnTo>
                  <a:pt x="4283" y="251"/>
                </a:lnTo>
                <a:lnTo>
                  <a:pt x="4189" y="126"/>
                </a:lnTo>
                <a:lnTo>
                  <a:pt x="4095" y="63"/>
                </a:lnTo>
                <a:lnTo>
                  <a:pt x="3939"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2730401" y="3858997"/>
            <a:ext cx="279500" cy="245583"/>
          </a:xfrm>
          <a:custGeom>
            <a:rect b="b" l="l" r="r" t="t"/>
            <a:pathLst>
              <a:path extrusionOk="0" h="2939" w="3345">
                <a:moveTo>
                  <a:pt x="3345" y="0"/>
                </a:moveTo>
                <a:lnTo>
                  <a:pt x="1688" y="188"/>
                </a:lnTo>
                <a:lnTo>
                  <a:pt x="1563" y="219"/>
                </a:lnTo>
                <a:lnTo>
                  <a:pt x="1438" y="313"/>
                </a:lnTo>
                <a:lnTo>
                  <a:pt x="1188" y="626"/>
                </a:lnTo>
                <a:lnTo>
                  <a:pt x="938" y="1001"/>
                </a:lnTo>
                <a:lnTo>
                  <a:pt x="719" y="1438"/>
                </a:lnTo>
                <a:lnTo>
                  <a:pt x="501" y="1876"/>
                </a:lnTo>
                <a:lnTo>
                  <a:pt x="157" y="2626"/>
                </a:lnTo>
                <a:lnTo>
                  <a:pt x="0" y="2939"/>
                </a:lnTo>
                <a:lnTo>
                  <a:pt x="0" y="2939"/>
                </a:lnTo>
                <a:lnTo>
                  <a:pt x="344" y="2907"/>
                </a:lnTo>
                <a:lnTo>
                  <a:pt x="657" y="2845"/>
                </a:lnTo>
                <a:lnTo>
                  <a:pt x="969" y="2720"/>
                </a:lnTo>
                <a:lnTo>
                  <a:pt x="1251" y="2532"/>
                </a:lnTo>
                <a:lnTo>
                  <a:pt x="1532" y="2313"/>
                </a:lnTo>
                <a:lnTo>
                  <a:pt x="1813" y="2063"/>
                </a:lnTo>
                <a:lnTo>
                  <a:pt x="2063" y="1782"/>
                </a:lnTo>
                <a:lnTo>
                  <a:pt x="2314" y="1501"/>
                </a:lnTo>
                <a:lnTo>
                  <a:pt x="2751" y="969"/>
                </a:lnTo>
                <a:lnTo>
                  <a:pt x="3064" y="469"/>
                </a:lnTo>
                <a:lnTo>
                  <a:pt x="33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2798334" y="3885068"/>
            <a:ext cx="164608" cy="120243"/>
          </a:xfrm>
          <a:custGeom>
            <a:rect b="b" l="l" r="r" t="t"/>
            <a:pathLst>
              <a:path extrusionOk="0" h="1439" w="1970">
                <a:moveTo>
                  <a:pt x="1969" y="1"/>
                </a:moveTo>
                <a:lnTo>
                  <a:pt x="1000" y="95"/>
                </a:lnTo>
                <a:lnTo>
                  <a:pt x="907" y="95"/>
                </a:lnTo>
                <a:lnTo>
                  <a:pt x="844" y="157"/>
                </a:lnTo>
                <a:lnTo>
                  <a:pt x="688" y="314"/>
                </a:lnTo>
                <a:lnTo>
                  <a:pt x="532" y="501"/>
                </a:lnTo>
                <a:lnTo>
                  <a:pt x="281" y="907"/>
                </a:lnTo>
                <a:lnTo>
                  <a:pt x="0" y="1439"/>
                </a:lnTo>
                <a:lnTo>
                  <a:pt x="188" y="1439"/>
                </a:lnTo>
                <a:lnTo>
                  <a:pt x="375" y="1376"/>
                </a:lnTo>
                <a:lnTo>
                  <a:pt x="563" y="1314"/>
                </a:lnTo>
                <a:lnTo>
                  <a:pt x="719" y="1251"/>
                </a:lnTo>
                <a:lnTo>
                  <a:pt x="1063" y="1001"/>
                </a:lnTo>
                <a:lnTo>
                  <a:pt x="1344" y="751"/>
                </a:lnTo>
                <a:lnTo>
                  <a:pt x="1594" y="470"/>
                </a:lnTo>
                <a:lnTo>
                  <a:pt x="1782" y="220"/>
                </a:lnTo>
                <a:lnTo>
                  <a:pt x="1969" y="1"/>
                </a:lnTo>
                <a:close/>
              </a:path>
            </a:pathLst>
          </a:custGeom>
          <a:solidFill>
            <a:srgbClr val="F3E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3143099" y="3294802"/>
            <a:ext cx="1757799" cy="402341"/>
          </a:xfrm>
          <a:custGeom>
            <a:rect b="b" l="l" r="r" t="t"/>
            <a:pathLst>
              <a:path extrusionOk="0" h="4815" w="21037">
                <a:moveTo>
                  <a:pt x="13003" y="1"/>
                </a:moveTo>
                <a:lnTo>
                  <a:pt x="12347" y="32"/>
                </a:lnTo>
                <a:lnTo>
                  <a:pt x="11690" y="95"/>
                </a:lnTo>
                <a:lnTo>
                  <a:pt x="11034" y="188"/>
                </a:lnTo>
                <a:lnTo>
                  <a:pt x="11003" y="188"/>
                </a:lnTo>
                <a:lnTo>
                  <a:pt x="9752" y="407"/>
                </a:lnTo>
                <a:lnTo>
                  <a:pt x="8565" y="657"/>
                </a:lnTo>
                <a:lnTo>
                  <a:pt x="7439" y="970"/>
                </a:lnTo>
                <a:lnTo>
                  <a:pt x="6408" y="1314"/>
                </a:lnTo>
                <a:lnTo>
                  <a:pt x="5439" y="1689"/>
                </a:lnTo>
                <a:lnTo>
                  <a:pt x="4532" y="2064"/>
                </a:lnTo>
                <a:lnTo>
                  <a:pt x="3688" y="2470"/>
                </a:lnTo>
                <a:lnTo>
                  <a:pt x="2938" y="2845"/>
                </a:lnTo>
                <a:lnTo>
                  <a:pt x="2282" y="3252"/>
                </a:lnTo>
                <a:lnTo>
                  <a:pt x="1688" y="3595"/>
                </a:lnTo>
                <a:lnTo>
                  <a:pt x="750" y="4221"/>
                </a:lnTo>
                <a:lnTo>
                  <a:pt x="188" y="4627"/>
                </a:lnTo>
                <a:lnTo>
                  <a:pt x="0" y="4783"/>
                </a:lnTo>
                <a:lnTo>
                  <a:pt x="156" y="4814"/>
                </a:lnTo>
                <a:lnTo>
                  <a:pt x="469" y="4783"/>
                </a:lnTo>
                <a:lnTo>
                  <a:pt x="969" y="4752"/>
                </a:lnTo>
                <a:lnTo>
                  <a:pt x="1594" y="4689"/>
                </a:lnTo>
                <a:lnTo>
                  <a:pt x="2313" y="4564"/>
                </a:lnTo>
                <a:lnTo>
                  <a:pt x="3032" y="4408"/>
                </a:lnTo>
                <a:lnTo>
                  <a:pt x="3407" y="4283"/>
                </a:lnTo>
                <a:lnTo>
                  <a:pt x="3751" y="4189"/>
                </a:lnTo>
                <a:lnTo>
                  <a:pt x="4095" y="4033"/>
                </a:lnTo>
                <a:lnTo>
                  <a:pt x="4376" y="3908"/>
                </a:lnTo>
                <a:lnTo>
                  <a:pt x="4657" y="3720"/>
                </a:lnTo>
                <a:lnTo>
                  <a:pt x="4876" y="3533"/>
                </a:lnTo>
                <a:lnTo>
                  <a:pt x="5564" y="2908"/>
                </a:lnTo>
                <a:lnTo>
                  <a:pt x="5908" y="2626"/>
                </a:lnTo>
                <a:lnTo>
                  <a:pt x="6283" y="2314"/>
                </a:lnTo>
                <a:lnTo>
                  <a:pt x="6720" y="2032"/>
                </a:lnTo>
                <a:lnTo>
                  <a:pt x="7221" y="1782"/>
                </a:lnTo>
                <a:lnTo>
                  <a:pt x="7783" y="1532"/>
                </a:lnTo>
                <a:lnTo>
                  <a:pt x="8408" y="1314"/>
                </a:lnTo>
                <a:lnTo>
                  <a:pt x="9159" y="1126"/>
                </a:lnTo>
                <a:lnTo>
                  <a:pt x="9971" y="1001"/>
                </a:lnTo>
                <a:lnTo>
                  <a:pt x="10940" y="876"/>
                </a:lnTo>
                <a:lnTo>
                  <a:pt x="12034" y="845"/>
                </a:lnTo>
                <a:lnTo>
                  <a:pt x="13253" y="813"/>
                </a:lnTo>
                <a:lnTo>
                  <a:pt x="14629" y="876"/>
                </a:lnTo>
                <a:lnTo>
                  <a:pt x="16191" y="1001"/>
                </a:lnTo>
                <a:lnTo>
                  <a:pt x="17911" y="1157"/>
                </a:lnTo>
                <a:lnTo>
                  <a:pt x="18223" y="1189"/>
                </a:lnTo>
                <a:lnTo>
                  <a:pt x="18504" y="1189"/>
                </a:lnTo>
                <a:lnTo>
                  <a:pt x="18817" y="1157"/>
                </a:lnTo>
                <a:lnTo>
                  <a:pt x="19098" y="1095"/>
                </a:lnTo>
                <a:lnTo>
                  <a:pt x="19380" y="1001"/>
                </a:lnTo>
                <a:lnTo>
                  <a:pt x="19661" y="907"/>
                </a:lnTo>
                <a:lnTo>
                  <a:pt x="19911" y="751"/>
                </a:lnTo>
                <a:lnTo>
                  <a:pt x="20161" y="595"/>
                </a:lnTo>
                <a:lnTo>
                  <a:pt x="21036"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4814614" y="3801508"/>
            <a:ext cx="112385" cy="120243"/>
          </a:xfrm>
          <a:custGeom>
            <a:rect b="b" l="l" r="r" t="t"/>
            <a:pathLst>
              <a:path extrusionOk="0" h="1439" w="1345">
                <a:moveTo>
                  <a:pt x="438" y="1"/>
                </a:moveTo>
                <a:lnTo>
                  <a:pt x="1" y="720"/>
                </a:lnTo>
                <a:lnTo>
                  <a:pt x="720" y="720"/>
                </a:lnTo>
                <a:lnTo>
                  <a:pt x="407" y="1439"/>
                </a:lnTo>
                <a:lnTo>
                  <a:pt x="1345" y="470"/>
                </a:lnTo>
                <a:lnTo>
                  <a:pt x="595" y="470"/>
                </a:lnTo>
                <a:lnTo>
                  <a:pt x="9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5449329" y="3075457"/>
            <a:ext cx="914203" cy="1381748"/>
          </a:xfrm>
          <a:custGeom>
            <a:rect b="b" l="l" r="r" t="t"/>
            <a:pathLst>
              <a:path extrusionOk="0" h="16536" w="10941">
                <a:moveTo>
                  <a:pt x="2095" y="0"/>
                </a:moveTo>
                <a:lnTo>
                  <a:pt x="1845" y="63"/>
                </a:lnTo>
                <a:lnTo>
                  <a:pt x="1626" y="94"/>
                </a:lnTo>
                <a:lnTo>
                  <a:pt x="1407" y="188"/>
                </a:lnTo>
                <a:lnTo>
                  <a:pt x="1219" y="281"/>
                </a:lnTo>
                <a:lnTo>
                  <a:pt x="1032" y="406"/>
                </a:lnTo>
                <a:lnTo>
                  <a:pt x="844" y="532"/>
                </a:lnTo>
                <a:lnTo>
                  <a:pt x="688" y="688"/>
                </a:lnTo>
                <a:lnTo>
                  <a:pt x="532" y="844"/>
                </a:lnTo>
                <a:lnTo>
                  <a:pt x="375" y="1032"/>
                </a:lnTo>
                <a:lnTo>
                  <a:pt x="282" y="1219"/>
                </a:lnTo>
                <a:lnTo>
                  <a:pt x="188" y="1407"/>
                </a:lnTo>
                <a:lnTo>
                  <a:pt x="94" y="1626"/>
                </a:lnTo>
                <a:lnTo>
                  <a:pt x="32" y="1844"/>
                </a:lnTo>
                <a:lnTo>
                  <a:pt x="0" y="2094"/>
                </a:lnTo>
                <a:lnTo>
                  <a:pt x="0" y="2313"/>
                </a:lnTo>
                <a:lnTo>
                  <a:pt x="0" y="16535"/>
                </a:lnTo>
                <a:lnTo>
                  <a:pt x="10940" y="16535"/>
                </a:lnTo>
                <a:lnTo>
                  <a:pt x="10940" y="2313"/>
                </a:lnTo>
                <a:lnTo>
                  <a:pt x="10940" y="2094"/>
                </a:lnTo>
                <a:lnTo>
                  <a:pt x="10909" y="1844"/>
                </a:lnTo>
                <a:lnTo>
                  <a:pt x="10847" y="1626"/>
                </a:lnTo>
                <a:lnTo>
                  <a:pt x="10753" y="1407"/>
                </a:lnTo>
                <a:lnTo>
                  <a:pt x="10659" y="1219"/>
                </a:lnTo>
                <a:lnTo>
                  <a:pt x="10565" y="1032"/>
                </a:lnTo>
                <a:lnTo>
                  <a:pt x="10409" y="844"/>
                </a:lnTo>
                <a:lnTo>
                  <a:pt x="10253" y="688"/>
                </a:lnTo>
                <a:lnTo>
                  <a:pt x="10097" y="532"/>
                </a:lnTo>
                <a:lnTo>
                  <a:pt x="9909" y="406"/>
                </a:lnTo>
                <a:lnTo>
                  <a:pt x="9721" y="281"/>
                </a:lnTo>
                <a:lnTo>
                  <a:pt x="9534" y="188"/>
                </a:lnTo>
                <a:lnTo>
                  <a:pt x="9315" y="94"/>
                </a:lnTo>
                <a:lnTo>
                  <a:pt x="9096" y="63"/>
                </a:lnTo>
                <a:lnTo>
                  <a:pt x="8877" y="0"/>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6023964" y="3075457"/>
            <a:ext cx="339578" cy="1381748"/>
          </a:xfrm>
          <a:custGeom>
            <a:rect b="b" l="l" r="r" t="t"/>
            <a:pathLst>
              <a:path extrusionOk="0" h="16536" w="4064">
                <a:moveTo>
                  <a:pt x="0" y="0"/>
                </a:moveTo>
                <a:lnTo>
                  <a:pt x="219" y="63"/>
                </a:lnTo>
                <a:lnTo>
                  <a:pt x="438" y="94"/>
                </a:lnTo>
                <a:lnTo>
                  <a:pt x="656" y="188"/>
                </a:lnTo>
                <a:lnTo>
                  <a:pt x="875" y="281"/>
                </a:lnTo>
                <a:lnTo>
                  <a:pt x="1063" y="406"/>
                </a:lnTo>
                <a:lnTo>
                  <a:pt x="1250" y="532"/>
                </a:lnTo>
                <a:lnTo>
                  <a:pt x="1407" y="688"/>
                </a:lnTo>
                <a:lnTo>
                  <a:pt x="1563" y="844"/>
                </a:lnTo>
                <a:lnTo>
                  <a:pt x="1688" y="1032"/>
                </a:lnTo>
                <a:lnTo>
                  <a:pt x="1813" y="1219"/>
                </a:lnTo>
                <a:lnTo>
                  <a:pt x="1907" y="1407"/>
                </a:lnTo>
                <a:lnTo>
                  <a:pt x="1969" y="1626"/>
                </a:lnTo>
                <a:lnTo>
                  <a:pt x="2032" y="1844"/>
                </a:lnTo>
                <a:lnTo>
                  <a:pt x="2063" y="2094"/>
                </a:lnTo>
                <a:lnTo>
                  <a:pt x="2094" y="2313"/>
                </a:lnTo>
                <a:lnTo>
                  <a:pt x="2094" y="16535"/>
                </a:lnTo>
                <a:lnTo>
                  <a:pt x="4063" y="16535"/>
                </a:lnTo>
                <a:lnTo>
                  <a:pt x="4063" y="2313"/>
                </a:lnTo>
                <a:lnTo>
                  <a:pt x="4063" y="2094"/>
                </a:lnTo>
                <a:lnTo>
                  <a:pt x="4032" y="1844"/>
                </a:lnTo>
                <a:lnTo>
                  <a:pt x="3970" y="1626"/>
                </a:lnTo>
                <a:lnTo>
                  <a:pt x="3876" y="1407"/>
                </a:lnTo>
                <a:lnTo>
                  <a:pt x="3782" y="1219"/>
                </a:lnTo>
                <a:lnTo>
                  <a:pt x="3688" y="1032"/>
                </a:lnTo>
                <a:lnTo>
                  <a:pt x="3532" y="844"/>
                </a:lnTo>
                <a:lnTo>
                  <a:pt x="3376" y="688"/>
                </a:lnTo>
                <a:lnTo>
                  <a:pt x="3220" y="532"/>
                </a:lnTo>
                <a:lnTo>
                  <a:pt x="3032" y="406"/>
                </a:lnTo>
                <a:lnTo>
                  <a:pt x="2844" y="281"/>
                </a:lnTo>
                <a:lnTo>
                  <a:pt x="2657" y="188"/>
                </a:lnTo>
                <a:lnTo>
                  <a:pt x="2438" y="94"/>
                </a:lnTo>
                <a:lnTo>
                  <a:pt x="2219" y="63"/>
                </a:lnTo>
                <a:lnTo>
                  <a:pt x="2000" y="0"/>
                </a:lnTo>
                <a:close/>
              </a:path>
            </a:pathLst>
          </a:custGeom>
          <a:solidFill>
            <a:srgbClr val="0091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5449329" y="4248135"/>
            <a:ext cx="914203" cy="193358"/>
          </a:xfrm>
          <a:custGeom>
            <a:rect b="b" l="l" r="r" t="t"/>
            <a:pathLst>
              <a:path extrusionOk="0" h="2314" w="10941">
                <a:moveTo>
                  <a:pt x="0" y="1"/>
                </a:moveTo>
                <a:lnTo>
                  <a:pt x="0" y="2314"/>
                </a:lnTo>
                <a:lnTo>
                  <a:pt x="10940" y="2314"/>
                </a:lnTo>
                <a:lnTo>
                  <a:pt x="10940" y="1"/>
                </a:lnTo>
                <a:close/>
              </a:path>
            </a:pathLst>
          </a:custGeom>
          <a:solidFill>
            <a:srgbClr val="0091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5310871" y="4310805"/>
            <a:ext cx="1172813" cy="188177"/>
          </a:xfrm>
          <a:custGeom>
            <a:rect b="b" l="l" r="r" t="t"/>
            <a:pathLst>
              <a:path extrusionOk="0" h="2252" w="14036">
                <a:moveTo>
                  <a:pt x="720" y="1"/>
                </a:moveTo>
                <a:lnTo>
                  <a:pt x="563" y="63"/>
                </a:lnTo>
                <a:lnTo>
                  <a:pt x="407" y="157"/>
                </a:lnTo>
                <a:lnTo>
                  <a:pt x="282" y="251"/>
                </a:lnTo>
                <a:lnTo>
                  <a:pt x="157" y="376"/>
                </a:lnTo>
                <a:lnTo>
                  <a:pt x="95" y="532"/>
                </a:lnTo>
                <a:lnTo>
                  <a:pt x="32" y="720"/>
                </a:lnTo>
                <a:lnTo>
                  <a:pt x="1" y="876"/>
                </a:lnTo>
                <a:lnTo>
                  <a:pt x="1" y="2251"/>
                </a:lnTo>
                <a:lnTo>
                  <a:pt x="14035" y="2251"/>
                </a:lnTo>
                <a:lnTo>
                  <a:pt x="14035" y="876"/>
                </a:lnTo>
                <a:lnTo>
                  <a:pt x="14035" y="720"/>
                </a:lnTo>
                <a:lnTo>
                  <a:pt x="13973" y="532"/>
                </a:lnTo>
                <a:lnTo>
                  <a:pt x="13879" y="376"/>
                </a:lnTo>
                <a:lnTo>
                  <a:pt x="13785" y="251"/>
                </a:lnTo>
                <a:lnTo>
                  <a:pt x="13660" y="157"/>
                </a:lnTo>
                <a:lnTo>
                  <a:pt x="13504" y="63"/>
                </a:lnTo>
                <a:lnTo>
                  <a:pt x="13316"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5527707" y="3174643"/>
            <a:ext cx="739150" cy="603470"/>
          </a:xfrm>
          <a:custGeom>
            <a:rect b="b" l="l" r="r" t="t"/>
            <a:pathLst>
              <a:path extrusionOk="0" h="7222" w="8846">
                <a:moveTo>
                  <a:pt x="1407" y="1"/>
                </a:moveTo>
                <a:lnTo>
                  <a:pt x="1125" y="32"/>
                </a:lnTo>
                <a:lnTo>
                  <a:pt x="844" y="95"/>
                </a:lnTo>
                <a:lnTo>
                  <a:pt x="625" y="220"/>
                </a:lnTo>
                <a:lnTo>
                  <a:pt x="406" y="407"/>
                </a:lnTo>
                <a:lnTo>
                  <a:pt x="250" y="595"/>
                </a:lnTo>
                <a:lnTo>
                  <a:pt x="125" y="845"/>
                </a:lnTo>
                <a:lnTo>
                  <a:pt x="31" y="1126"/>
                </a:lnTo>
                <a:lnTo>
                  <a:pt x="0" y="1407"/>
                </a:lnTo>
                <a:lnTo>
                  <a:pt x="0" y="5815"/>
                </a:lnTo>
                <a:lnTo>
                  <a:pt x="31" y="6096"/>
                </a:lnTo>
                <a:lnTo>
                  <a:pt x="125" y="6377"/>
                </a:lnTo>
                <a:lnTo>
                  <a:pt x="250" y="6596"/>
                </a:lnTo>
                <a:lnTo>
                  <a:pt x="406" y="6815"/>
                </a:lnTo>
                <a:lnTo>
                  <a:pt x="625" y="6971"/>
                </a:lnTo>
                <a:lnTo>
                  <a:pt x="844" y="7096"/>
                </a:lnTo>
                <a:lnTo>
                  <a:pt x="1125" y="7190"/>
                </a:lnTo>
                <a:lnTo>
                  <a:pt x="1407" y="7221"/>
                </a:lnTo>
                <a:lnTo>
                  <a:pt x="7439" y="7221"/>
                </a:lnTo>
                <a:lnTo>
                  <a:pt x="7721" y="7190"/>
                </a:lnTo>
                <a:lnTo>
                  <a:pt x="7971" y="7096"/>
                </a:lnTo>
                <a:lnTo>
                  <a:pt x="8221" y="6971"/>
                </a:lnTo>
                <a:lnTo>
                  <a:pt x="8440" y="6815"/>
                </a:lnTo>
                <a:lnTo>
                  <a:pt x="8596" y="6596"/>
                </a:lnTo>
                <a:lnTo>
                  <a:pt x="8721" y="6377"/>
                </a:lnTo>
                <a:lnTo>
                  <a:pt x="8815" y="6096"/>
                </a:lnTo>
                <a:lnTo>
                  <a:pt x="8846" y="5815"/>
                </a:lnTo>
                <a:lnTo>
                  <a:pt x="8846" y="1407"/>
                </a:lnTo>
                <a:lnTo>
                  <a:pt x="8815" y="1126"/>
                </a:lnTo>
                <a:lnTo>
                  <a:pt x="8721" y="845"/>
                </a:lnTo>
                <a:lnTo>
                  <a:pt x="8596" y="595"/>
                </a:lnTo>
                <a:lnTo>
                  <a:pt x="8440" y="407"/>
                </a:lnTo>
                <a:lnTo>
                  <a:pt x="8221" y="220"/>
                </a:lnTo>
                <a:lnTo>
                  <a:pt x="7971" y="95"/>
                </a:lnTo>
                <a:lnTo>
                  <a:pt x="7721" y="32"/>
                </a:lnTo>
                <a:lnTo>
                  <a:pt x="7439"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5757495" y="3877297"/>
            <a:ext cx="303063" cy="316107"/>
          </a:xfrm>
          <a:custGeom>
            <a:rect b="b" l="l" r="r" t="t"/>
            <a:pathLst>
              <a:path extrusionOk="0" h="3783" w="3627">
                <a:moveTo>
                  <a:pt x="1189" y="0"/>
                </a:moveTo>
                <a:lnTo>
                  <a:pt x="1" y="1907"/>
                </a:lnTo>
                <a:lnTo>
                  <a:pt x="1939" y="1907"/>
                </a:lnTo>
                <a:lnTo>
                  <a:pt x="1064" y="3782"/>
                </a:lnTo>
                <a:lnTo>
                  <a:pt x="3627" y="1250"/>
                </a:lnTo>
                <a:lnTo>
                  <a:pt x="1626" y="1250"/>
                </a:lnTo>
                <a:lnTo>
                  <a:pt x="2408" y="0"/>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5645191" y="3333991"/>
            <a:ext cx="436254" cy="276918"/>
          </a:xfrm>
          <a:custGeom>
            <a:rect b="b" l="l" r="r" t="t"/>
            <a:pathLst>
              <a:path extrusionOk="0" h="3314" w="5221">
                <a:moveTo>
                  <a:pt x="407" y="1"/>
                </a:moveTo>
                <a:lnTo>
                  <a:pt x="313" y="32"/>
                </a:lnTo>
                <a:lnTo>
                  <a:pt x="219" y="94"/>
                </a:lnTo>
                <a:lnTo>
                  <a:pt x="157" y="157"/>
                </a:lnTo>
                <a:lnTo>
                  <a:pt x="94" y="219"/>
                </a:lnTo>
                <a:lnTo>
                  <a:pt x="32" y="313"/>
                </a:lnTo>
                <a:lnTo>
                  <a:pt x="1" y="407"/>
                </a:lnTo>
                <a:lnTo>
                  <a:pt x="1" y="532"/>
                </a:lnTo>
                <a:lnTo>
                  <a:pt x="1" y="2783"/>
                </a:lnTo>
                <a:lnTo>
                  <a:pt x="1" y="2876"/>
                </a:lnTo>
                <a:lnTo>
                  <a:pt x="32" y="2970"/>
                </a:lnTo>
                <a:lnTo>
                  <a:pt x="94" y="3064"/>
                </a:lnTo>
                <a:lnTo>
                  <a:pt x="157" y="3158"/>
                </a:lnTo>
                <a:lnTo>
                  <a:pt x="219" y="3220"/>
                </a:lnTo>
                <a:lnTo>
                  <a:pt x="313" y="3251"/>
                </a:lnTo>
                <a:lnTo>
                  <a:pt x="407" y="3283"/>
                </a:lnTo>
                <a:lnTo>
                  <a:pt x="532" y="3314"/>
                </a:lnTo>
                <a:lnTo>
                  <a:pt x="4689" y="3314"/>
                </a:lnTo>
                <a:lnTo>
                  <a:pt x="4783" y="3283"/>
                </a:lnTo>
                <a:lnTo>
                  <a:pt x="4877" y="3251"/>
                </a:lnTo>
                <a:lnTo>
                  <a:pt x="4971" y="3220"/>
                </a:lnTo>
                <a:lnTo>
                  <a:pt x="5064" y="3158"/>
                </a:lnTo>
                <a:lnTo>
                  <a:pt x="5127" y="3064"/>
                </a:lnTo>
                <a:lnTo>
                  <a:pt x="5158" y="2970"/>
                </a:lnTo>
                <a:lnTo>
                  <a:pt x="5189" y="2876"/>
                </a:lnTo>
                <a:lnTo>
                  <a:pt x="5221" y="2783"/>
                </a:lnTo>
                <a:lnTo>
                  <a:pt x="5221" y="532"/>
                </a:lnTo>
                <a:lnTo>
                  <a:pt x="5189" y="407"/>
                </a:lnTo>
                <a:lnTo>
                  <a:pt x="5158" y="313"/>
                </a:lnTo>
                <a:lnTo>
                  <a:pt x="5127" y="219"/>
                </a:lnTo>
                <a:lnTo>
                  <a:pt x="5064" y="157"/>
                </a:lnTo>
                <a:lnTo>
                  <a:pt x="4971" y="94"/>
                </a:lnTo>
                <a:lnTo>
                  <a:pt x="4877" y="32"/>
                </a:lnTo>
                <a:lnTo>
                  <a:pt x="47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5686971" y="3375771"/>
            <a:ext cx="235131" cy="193358"/>
          </a:xfrm>
          <a:custGeom>
            <a:rect b="b" l="l" r="r" t="t"/>
            <a:pathLst>
              <a:path extrusionOk="0" h="2314" w="2814">
                <a:moveTo>
                  <a:pt x="32" y="1"/>
                </a:moveTo>
                <a:lnTo>
                  <a:pt x="1" y="32"/>
                </a:lnTo>
                <a:lnTo>
                  <a:pt x="1" y="2283"/>
                </a:lnTo>
                <a:lnTo>
                  <a:pt x="32" y="2314"/>
                </a:lnTo>
                <a:lnTo>
                  <a:pt x="2814" y="2314"/>
                </a:lnTo>
                <a:lnTo>
                  <a:pt x="2814" y="1"/>
                </a:lnTo>
                <a:close/>
              </a:path>
            </a:pathLst>
          </a:custGeom>
          <a:solidFill>
            <a:srgbClr val="066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6107523" y="3412370"/>
            <a:ext cx="65342" cy="109798"/>
          </a:xfrm>
          <a:custGeom>
            <a:rect b="b" l="l" r="r" t="t"/>
            <a:pathLst>
              <a:path extrusionOk="0" h="1314" w="782">
                <a:moveTo>
                  <a:pt x="0" y="0"/>
                </a:moveTo>
                <a:lnTo>
                  <a:pt x="0" y="1313"/>
                </a:lnTo>
                <a:lnTo>
                  <a:pt x="500" y="1313"/>
                </a:lnTo>
                <a:lnTo>
                  <a:pt x="625" y="1282"/>
                </a:lnTo>
                <a:lnTo>
                  <a:pt x="688" y="1251"/>
                </a:lnTo>
                <a:lnTo>
                  <a:pt x="750" y="1157"/>
                </a:lnTo>
                <a:lnTo>
                  <a:pt x="782" y="1032"/>
                </a:lnTo>
                <a:lnTo>
                  <a:pt x="782" y="250"/>
                </a:lnTo>
                <a:lnTo>
                  <a:pt x="750" y="157"/>
                </a:lnTo>
                <a:lnTo>
                  <a:pt x="688" y="63"/>
                </a:lnTo>
                <a:lnTo>
                  <a:pt x="6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5360506" y="3600380"/>
            <a:ext cx="88905" cy="214248"/>
          </a:xfrm>
          <a:custGeom>
            <a:rect b="b" l="l" r="r" t="t"/>
            <a:pathLst>
              <a:path extrusionOk="0" h="2564" w="1064">
                <a:moveTo>
                  <a:pt x="407" y="1"/>
                </a:moveTo>
                <a:lnTo>
                  <a:pt x="251" y="32"/>
                </a:lnTo>
                <a:lnTo>
                  <a:pt x="94" y="126"/>
                </a:lnTo>
                <a:lnTo>
                  <a:pt x="32" y="251"/>
                </a:lnTo>
                <a:lnTo>
                  <a:pt x="1" y="438"/>
                </a:lnTo>
                <a:lnTo>
                  <a:pt x="1" y="2158"/>
                </a:lnTo>
                <a:lnTo>
                  <a:pt x="32" y="2314"/>
                </a:lnTo>
                <a:lnTo>
                  <a:pt x="94" y="2439"/>
                </a:lnTo>
                <a:lnTo>
                  <a:pt x="251" y="2533"/>
                </a:lnTo>
                <a:lnTo>
                  <a:pt x="407" y="2564"/>
                </a:lnTo>
                <a:lnTo>
                  <a:pt x="1063" y="2564"/>
                </a:lnTo>
                <a:lnTo>
                  <a:pt x="1063"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4853803" y="3691794"/>
            <a:ext cx="530256" cy="454566"/>
          </a:xfrm>
          <a:custGeom>
            <a:rect b="b" l="l" r="r" t="t"/>
            <a:pathLst>
              <a:path extrusionOk="0" h="5440" w="6346">
                <a:moveTo>
                  <a:pt x="6158" y="1"/>
                </a:moveTo>
                <a:lnTo>
                  <a:pt x="5908" y="32"/>
                </a:lnTo>
                <a:lnTo>
                  <a:pt x="5658" y="95"/>
                </a:lnTo>
                <a:lnTo>
                  <a:pt x="5408" y="220"/>
                </a:lnTo>
                <a:lnTo>
                  <a:pt x="5221" y="407"/>
                </a:lnTo>
                <a:lnTo>
                  <a:pt x="5064" y="595"/>
                </a:lnTo>
                <a:lnTo>
                  <a:pt x="4939" y="814"/>
                </a:lnTo>
                <a:lnTo>
                  <a:pt x="4846" y="1064"/>
                </a:lnTo>
                <a:lnTo>
                  <a:pt x="4846" y="1345"/>
                </a:lnTo>
                <a:lnTo>
                  <a:pt x="4846" y="3595"/>
                </a:lnTo>
                <a:lnTo>
                  <a:pt x="4814" y="3877"/>
                </a:lnTo>
                <a:lnTo>
                  <a:pt x="4721" y="4158"/>
                </a:lnTo>
                <a:lnTo>
                  <a:pt x="4596" y="4408"/>
                </a:lnTo>
                <a:lnTo>
                  <a:pt x="4408" y="4627"/>
                </a:lnTo>
                <a:lnTo>
                  <a:pt x="4189" y="4783"/>
                </a:lnTo>
                <a:lnTo>
                  <a:pt x="3939" y="4940"/>
                </a:lnTo>
                <a:lnTo>
                  <a:pt x="3689" y="5002"/>
                </a:lnTo>
                <a:lnTo>
                  <a:pt x="3377" y="5033"/>
                </a:lnTo>
                <a:lnTo>
                  <a:pt x="1845" y="5033"/>
                </a:lnTo>
                <a:lnTo>
                  <a:pt x="1564" y="5002"/>
                </a:lnTo>
                <a:lnTo>
                  <a:pt x="1282" y="4940"/>
                </a:lnTo>
                <a:lnTo>
                  <a:pt x="1032" y="4783"/>
                </a:lnTo>
                <a:lnTo>
                  <a:pt x="813" y="4627"/>
                </a:lnTo>
                <a:lnTo>
                  <a:pt x="657" y="4408"/>
                </a:lnTo>
                <a:lnTo>
                  <a:pt x="501" y="4158"/>
                </a:lnTo>
                <a:lnTo>
                  <a:pt x="438" y="3877"/>
                </a:lnTo>
                <a:lnTo>
                  <a:pt x="407" y="3595"/>
                </a:lnTo>
                <a:lnTo>
                  <a:pt x="407" y="2939"/>
                </a:lnTo>
                <a:lnTo>
                  <a:pt x="1" y="2939"/>
                </a:lnTo>
                <a:lnTo>
                  <a:pt x="1" y="3595"/>
                </a:lnTo>
                <a:lnTo>
                  <a:pt x="1" y="3783"/>
                </a:lnTo>
                <a:lnTo>
                  <a:pt x="32" y="3971"/>
                </a:lnTo>
                <a:lnTo>
                  <a:pt x="157" y="4314"/>
                </a:lnTo>
                <a:lnTo>
                  <a:pt x="313" y="4627"/>
                </a:lnTo>
                <a:lnTo>
                  <a:pt x="532" y="4908"/>
                </a:lnTo>
                <a:lnTo>
                  <a:pt x="813" y="5127"/>
                </a:lnTo>
                <a:lnTo>
                  <a:pt x="1126" y="5283"/>
                </a:lnTo>
                <a:lnTo>
                  <a:pt x="1470" y="5408"/>
                </a:lnTo>
                <a:lnTo>
                  <a:pt x="1657" y="5408"/>
                </a:lnTo>
                <a:lnTo>
                  <a:pt x="1845" y="5440"/>
                </a:lnTo>
                <a:lnTo>
                  <a:pt x="3377" y="5440"/>
                </a:lnTo>
                <a:lnTo>
                  <a:pt x="3564" y="5408"/>
                </a:lnTo>
                <a:lnTo>
                  <a:pt x="3752" y="5408"/>
                </a:lnTo>
                <a:lnTo>
                  <a:pt x="4095" y="5283"/>
                </a:lnTo>
                <a:lnTo>
                  <a:pt x="4408" y="5127"/>
                </a:lnTo>
                <a:lnTo>
                  <a:pt x="4689" y="4908"/>
                </a:lnTo>
                <a:lnTo>
                  <a:pt x="4908" y="4627"/>
                </a:lnTo>
                <a:lnTo>
                  <a:pt x="5064" y="4314"/>
                </a:lnTo>
                <a:lnTo>
                  <a:pt x="5189" y="3971"/>
                </a:lnTo>
                <a:lnTo>
                  <a:pt x="5221" y="3783"/>
                </a:lnTo>
                <a:lnTo>
                  <a:pt x="5221" y="3595"/>
                </a:lnTo>
                <a:lnTo>
                  <a:pt x="5221" y="1345"/>
                </a:lnTo>
                <a:lnTo>
                  <a:pt x="5252" y="1157"/>
                </a:lnTo>
                <a:lnTo>
                  <a:pt x="5283" y="970"/>
                </a:lnTo>
                <a:lnTo>
                  <a:pt x="5377" y="814"/>
                </a:lnTo>
                <a:lnTo>
                  <a:pt x="5502" y="657"/>
                </a:lnTo>
                <a:lnTo>
                  <a:pt x="5627" y="564"/>
                </a:lnTo>
                <a:lnTo>
                  <a:pt x="5815" y="470"/>
                </a:lnTo>
                <a:lnTo>
                  <a:pt x="5971" y="407"/>
                </a:lnTo>
                <a:lnTo>
                  <a:pt x="6346" y="407"/>
                </a:lnTo>
                <a:lnTo>
                  <a:pt x="6346" y="1"/>
                </a:lnTo>
                <a:close/>
              </a:path>
            </a:pathLst>
          </a:custGeom>
          <a:solidFill>
            <a:srgbClr val="073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txBox="1"/>
          <p:nvPr/>
        </p:nvSpPr>
        <p:spPr>
          <a:xfrm>
            <a:off x="425600" y="2927263"/>
            <a:ext cx="1689900" cy="59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212121"/>
                </a:solidFill>
                <a:latin typeface="Fira Sans"/>
                <a:ea typeface="Fira Sans"/>
                <a:cs typeface="Fira Sans"/>
                <a:sym typeface="Fira Sans"/>
              </a:rPr>
              <a:t>Individual circuit designing on proteus</a:t>
            </a:r>
            <a:endParaRPr b="1">
              <a:solidFill>
                <a:srgbClr val="212121"/>
              </a:solidFill>
              <a:latin typeface="Fira Sans"/>
              <a:ea typeface="Fira Sans"/>
              <a:cs typeface="Fira Sans"/>
              <a:sym typeface="Fira Sans"/>
            </a:endParaRPr>
          </a:p>
        </p:txBody>
      </p:sp>
      <p:sp>
        <p:nvSpPr>
          <p:cNvPr id="140" name="Google Shape;140;p16"/>
          <p:cNvSpPr txBox="1"/>
          <p:nvPr/>
        </p:nvSpPr>
        <p:spPr>
          <a:xfrm>
            <a:off x="345313" y="4511388"/>
            <a:ext cx="1172700" cy="28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FFAB40"/>
                </a:solidFill>
                <a:latin typeface="Fira Sans"/>
                <a:ea typeface="Fira Sans"/>
                <a:cs typeface="Fira Sans"/>
                <a:sym typeface="Fira Sans"/>
              </a:rPr>
              <a:t>Reading research papers </a:t>
            </a:r>
            <a:endParaRPr b="1">
              <a:solidFill>
                <a:srgbClr val="FFAB40"/>
              </a:solidFill>
              <a:latin typeface="Fira Sans"/>
              <a:ea typeface="Fira Sans"/>
              <a:cs typeface="Fira Sans"/>
              <a:sym typeface="Fira Sans"/>
            </a:endParaRPr>
          </a:p>
        </p:txBody>
      </p:sp>
      <p:sp>
        <p:nvSpPr>
          <p:cNvPr id="141" name="Google Shape;141;p16"/>
          <p:cNvSpPr txBox="1"/>
          <p:nvPr/>
        </p:nvSpPr>
        <p:spPr>
          <a:xfrm>
            <a:off x="1148425" y="1744625"/>
            <a:ext cx="1499400" cy="28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EC3A3B"/>
                </a:solidFill>
                <a:latin typeface="Fira Sans"/>
                <a:ea typeface="Fira Sans"/>
                <a:cs typeface="Fira Sans"/>
                <a:sym typeface="Fira Sans"/>
              </a:rPr>
              <a:t>Combining all Individual circuits and arduino coding</a:t>
            </a:r>
            <a:endParaRPr b="1">
              <a:solidFill>
                <a:srgbClr val="EC3A3B"/>
              </a:solidFill>
              <a:latin typeface="Fira Sans"/>
              <a:ea typeface="Fira Sans"/>
              <a:cs typeface="Fira Sans"/>
              <a:sym typeface="Fira Sans"/>
            </a:endParaRPr>
          </a:p>
        </p:txBody>
      </p:sp>
      <p:sp>
        <p:nvSpPr>
          <p:cNvPr id="142" name="Google Shape;142;p16"/>
          <p:cNvSpPr txBox="1"/>
          <p:nvPr/>
        </p:nvSpPr>
        <p:spPr>
          <a:xfrm>
            <a:off x="2587850" y="1460138"/>
            <a:ext cx="1906500" cy="28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00FF"/>
                </a:solidFill>
                <a:latin typeface="Fira Sans"/>
                <a:ea typeface="Fira Sans"/>
                <a:cs typeface="Fira Sans"/>
                <a:sym typeface="Fira Sans"/>
              </a:rPr>
              <a:t>HIL Model</a:t>
            </a:r>
            <a:endParaRPr b="1">
              <a:solidFill>
                <a:srgbClr val="0000FF"/>
              </a:solidFill>
              <a:latin typeface="Fira Sans"/>
              <a:ea typeface="Fira Sans"/>
              <a:cs typeface="Fira Sans"/>
              <a:sym typeface="Fira Sans"/>
            </a:endParaRPr>
          </a:p>
        </p:txBody>
      </p:sp>
      <p:cxnSp>
        <p:nvCxnSpPr>
          <p:cNvPr id="143" name="Google Shape;143;p16"/>
          <p:cNvCxnSpPr/>
          <p:nvPr/>
        </p:nvCxnSpPr>
        <p:spPr>
          <a:xfrm flipH="1" rot="10800000">
            <a:off x="1325613" y="4229013"/>
            <a:ext cx="1293000" cy="338700"/>
          </a:xfrm>
          <a:prstGeom prst="bentConnector3">
            <a:avLst>
              <a:gd fmla="val 50000" name="adj1"/>
            </a:avLst>
          </a:prstGeom>
          <a:noFill/>
          <a:ln cap="flat" cmpd="sng" w="9525">
            <a:solidFill>
              <a:srgbClr val="FFAB40"/>
            </a:solidFill>
            <a:prstDash val="solid"/>
            <a:round/>
            <a:headEnd len="med" w="med" type="none"/>
            <a:tailEnd len="med" w="med" type="oval"/>
          </a:ln>
        </p:spPr>
      </p:cxnSp>
      <p:cxnSp>
        <p:nvCxnSpPr>
          <p:cNvPr id="144" name="Google Shape;144;p16"/>
          <p:cNvCxnSpPr/>
          <p:nvPr/>
        </p:nvCxnSpPr>
        <p:spPr>
          <a:xfrm flipH="1" rot="-5400000">
            <a:off x="1945950" y="3210488"/>
            <a:ext cx="846300" cy="581700"/>
          </a:xfrm>
          <a:prstGeom prst="bentConnector3">
            <a:avLst>
              <a:gd fmla="val -1338" name="adj1"/>
            </a:avLst>
          </a:prstGeom>
          <a:noFill/>
          <a:ln cap="flat" cmpd="sng" w="9525">
            <a:solidFill>
              <a:srgbClr val="212121"/>
            </a:solidFill>
            <a:prstDash val="solid"/>
            <a:round/>
            <a:headEnd len="med" w="med" type="none"/>
            <a:tailEnd len="med" w="med" type="oval"/>
          </a:ln>
        </p:spPr>
      </p:cxnSp>
      <p:sp>
        <p:nvSpPr>
          <p:cNvPr id="145" name="Google Shape;145;p16"/>
          <p:cNvSpPr/>
          <p:nvPr/>
        </p:nvSpPr>
        <p:spPr>
          <a:xfrm>
            <a:off x="704654" y="3794142"/>
            <a:ext cx="482424" cy="482424"/>
          </a:xfrm>
          <a:custGeom>
            <a:rect b="b" l="l" r="r" t="t"/>
            <a:pathLst>
              <a:path extrusionOk="0" h="19563" w="19563">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a:solidFill>
                <a:srgbClr val="FFFFFF"/>
              </a:solidFill>
            </a:endParaRPr>
          </a:p>
        </p:txBody>
      </p:sp>
      <p:sp>
        <p:nvSpPr>
          <p:cNvPr id="146" name="Google Shape;146;p16"/>
          <p:cNvSpPr/>
          <p:nvPr/>
        </p:nvSpPr>
        <p:spPr>
          <a:xfrm>
            <a:off x="3192817" y="939942"/>
            <a:ext cx="482424" cy="482424"/>
          </a:xfrm>
          <a:custGeom>
            <a:rect b="b" l="l" r="r" t="t"/>
            <a:pathLst>
              <a:path extrusionOk="0" h="19563" w="19563">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GB">
                <a:solidFill>
                  <a:srgbClr val="FFFFFF"/>
                </a:solidFill>
              </a:rPr>
              <a:t>4</a:t>
            </a:r>
            <a:endParaRPr>
              <a:solidFill>
                <a:srgbClr val="FFFFFF"/>
              </a:solidFill>
            </a:endParaRPr>
          </a:p>
        </p:txBody>
      </p:sp>
      <p:sp>
        <p:nvSpPr>
          <p:cNvPr id="147" name="Google Shape;147;p16"/>
          <p:cNvSpPr/>
          <p:nvPr/>
        </p:nvSpPr>
        <p:spPr>
          <a:xfrm>
            <a:off x="1048942" y="2423754"/>
            <a:ext cx="482424" cy="482424"/>
          </a:xfrm>
          <a:custGeom>
            <a:rect b="b" l="l" r="r" t="t"/>
            <a:pathLst>
              <a:path extrusionOk="0" h="19563" w="19563">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GB">
                <a:solidFill>
                  <a:srgbClr val="FFFFFF"/>
                </a:solidFill>
              </a:rPr>
              <a:t>2</a:t>
            </a:r>
            <a:endParaRPr>
              <a:solidFill>
                <a:srgbClr val="FFFFFF"/>
              </a:solidFill>
            </a:endParaRPr>
          </a:p>
        </p:txBody>
      </p:sp>
      <p:sp>
        <p:nvSpPr>
          <p:cNvPr id="148" name="Google Shape;148;p16"/>
          <p:cNvSpPr/>
          <p:nvPr/>
        </p:nvSpPr>
        <p:spPr>
          <a:xfrm>
            <a:off x="1694804" y="938629"/>
            <a:ext cx="482424" cy="482424"/>
          </a:xfrm>
          <a:custGeom>
            <a:rect b="b" l="l" r="r" t="t"/>
            <a:pathLst>
              <a:path extrusionOk="0" h="19563" w="19563">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GB">
                <a:solidFill>
                  <a:srgbClr val="FFFFFF"/>
                </a:solidFill>
              </a:rPr>
              <a:t>3</a:t>
            </a:r>
            <a:endParaRPr>
              <a:solidFill>
                <a:srgbClr val="FFFFFF"/>
              </a:solidFill>
            </a:endParaRPr>
          </a:p>
        </p:txBody>
      </p:sp>
      <p:cxnSp>
        <p:nvCxnSpPr>
          <p:cNvPr id="149" name="Google Shape;149;p16"/>
          <p:cNvCxnSpPr/>
          <p:nvPr/>
        </p:nvCxnSpPr>
        <p:spPr>
          <a:xfrm flipH="1" rot="-5400000">
            <a:off x="2275275" y="2489625"/>
            <a:ext cx="944100" cy="634500"/>
          </a:xfrm>
          <a:prstGeom prst="bentConnector3">
            <a:avLst>
              <a:gd fmla="val 50000" name="adj1"/>
            </a:avLst>
          </a:prstGeom>
          <a:noFill/>
          <a:ln cap="flat" cmpd="sng" w="9525">
            <a:solidFill>
              <a:srgbClr val="78909C"/>
            </a:solidFill>
            <a:prstDash val="solid"/>
            <a:round/>
            <a:headEnd len="med" w="med" type="none"/>
            <a:tailEnd len="med" w="med" type="oval"/>
          </a:ln>
        </p:spPr>
      </p:cxnSp>
      <p:cxnSp>
        <p:nvCxnSpPr>
          <p:cNvPr id="150" name="Google Shape;150;p16"/>
          <p:cNvCxnSpPr>
            <a:stCxn id="142" idx="2"/>
          </p:cNvCxnSpPr>
          <p:nvPr/>
        </p:nvCxnSpPr>
        <p:spPr>
          <a:xfrm flipH="1" rot="-5400000">
            <a:off x="3183800" y="2104538"/>
            <a:ext cx="967200" cy="252600"/>
          </a:xfrm>
          <a:prstGeom prst="bentConnector3">
            <a:avLst>
              <a:gd fmla="val 50000" name="adj1"/>
            </a:avLst>
          </a:prstGeom>
          <a:noFill/>
          <a:ln cap="flat" cmpd="sng" w="9525">
            <a:solidFill>
              <a:srgbClr val="212121"/>
            </a:solidFill>
            <a:prstDash val="solid"/>
            <a:round/>
            <a:headEnd len="med" w="med" type="none"/>
            <a:tailEnd len="med" w="med" type="oval"/>
          </a:ln>
        </p:spPr>
      </p:cxnSp>
      <p:sp>
        <p:nvSpPr>
          <p:cNvPr id="151" name="Google Shape;151;p16"/>
          <p:cNvSpPr txBox="1"/>
          <p:nvPr/>
        </p:nvSpPr>
        <p:spPr>
          <a:xfrm>
            <a:off x="4874775" y="1660675"/>
            <a:ext cx="1499400" cy="28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741B47"/>
                </a:solidFill>
                <a:latin typeface="Fira Sans"/>
                <a:ea typeface="Fira Sans"/>
                <a:cs typeface="Fira Sans"/>
                <a:sym typeface="Fira Sans"/>
              </a:rPr>
              <a:t>Creation of Individual model in simulink</a:t>
            </a:r>
            <a:endParaRPr b="1">
              <a:solidFill>
                <a:srgbClr val="741B47"/>
              </a:solidFill>
              <a:latin typeface="Fira Sans"/>
              <a:ea typeface="Fira Sans"/>
              <a:cs typeface="Fira Sans"/>
              <a:sym typeface="Fira Sans"/>
            </a:endParaRPr>
          </a:p>
        </p:txBody>
      </p:sp>
      <p:sp>
        <p:nvSpPr>
          <p:cNvPr id="152" name="Google Shape;152;p16"/>
          <p:cNvSpPr/>
          <p:nvPr/>
        </p:nvSpPr>
        <p:spPr>
          <a:xfrm>
            <a:off x="5383267" y="856592"/>
            <a:ext cx="482424" cy="482424"/>
          </a:xfrm>
          <a:custGeom>
            <a:rect b="b" l="l" r="r" t="t"/>
            <a:pathLst>
              <a:path extrusionOk="0" h="19563" w="19563">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GB">
                <a:solidFill>
                  <a:srgbClr val="FFFFFF"/>
                </a:solidFill>
              </a:rPr>
              <a:t>5</a:t>
            </a:r>
            <a:endParaRPr>
              <a:solidFill>
                <a:srgbClr val="FFFFFF"/>
              </a:solidFill>
            </a:endParaRPr>
          </a:p>
        </p:txBody>
      </p:sp>
      <p:cxnSp>
        <p:nvCxnSpPr>
          <p:cNvPr id="153" name="Google Shape;153;p16"/>
          <p:cNvCxnSpPr/>
          <p:nvPr/>
        </p:nvCxnSpPr>
        <p:spPr>
          <a:xfrm rot="5400000">
            <a:off x="4543950" y="2027738"/>
            <a:ext cx="997500" cy="163800"/>
          </a:xfrm>
          <a:prstGeom prst="bentConnector3">
            <a:avLst>
              <a:gd fmla="val 50000" name="adj1"/>
            </a:avLst>
          </a:prstGeom>
          <a:noFill/>
          <a:ln cap="flat" cmpd="sng" w="9525">
            <a:solidFill>
              <a:srgbClr val="212121"/>
            </a:solidFill>
            <a:prstDash val="solid"/>
            <a:round/>
            <a:headEnd len="med" w="med" type="none"/>
            <a:tailEnd len="med" w="med" type="oval"/>
          </a:ln>
        </p:spPr>
      </p:cxnSp>
      <p:sp>
        <p:nvSpPr>
          <p:cNvPr id="154" name="Google Shape;154;p16"/>
          <p:cNvSpPr txBox="1"/>
          <p:nvPr/>
        </p:nvSpPr>
        <p:spPr>
          <a:xfrm>
            <a:off x="6735663" y="2136638"/>
            <a:ext cx="11727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38761D"/>
                </a:solidFill>
                <a:latin typeface="Fira Sans"/>
                <a:ea typeface="Fira Sans"/>
                <a:cs typeface="Fira Sans"/>
                <a:sym typeface="Fira Sans"/>
              </a:rPr>
              <a:t>Merging all the individual circuits</a:t>
            </a:r>
            <a:endParaRPr b="1">
              <a:solidFill>
                <a:srgbClr val="38761D"/>
              </a:solidFill>
              <a:latin typeface="Fira Sans"/>
              <a:ea typeface="Fira Sans"/>
              <a:cs typeface="Fira Sans"/>
              <a:sym typeface="Fira Sans"/>
            </a:endParaRPr>
          </a:p>
        </p:txBody>
      </p:sp>
      <p:sp>
        <p:nvSpPr>
          <p:cNvPr id="155" name="Google Shape;155;p16"/>
          <p:cNvSpPr/>
          <p:nvPr/>
        </p:nvSpPr>
        <p:spPr>
          <a:xfrm>
            <a:off x="7004617" y="1284504"/>
            <a:ext cx="482424" cy="482424"/>
          </a:xfrm>
          <a:custGeom>
            <a:rect b="b" l="l" r="r" t="t"/>
            <a:pathLst>
              <a:path extrusionOk="0" h="19563" w="19563">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GB">
                <a:solidFill>
                  <a:srgbClr val="FFFFFF"/>
                </a:solidFill>
              </a:rPr>
              <a:t>6</a:t>
            </a:r>
            <a:endParaRPr>
              <a:solidFill>
                <a:srgbClr val="FFFFFF"/>
              </a:solidFill>
            </a:endParaRPr>
          </a:p>
        </p:txBody>
      </p:sp>
      <p:cxnSp>
        <p:nvCxnSpPr>
          <p:cNvPr id="156" name="Google Shape;156;p16"/>
          <p:cNvCxnSpPr>
            <a:stCxn id="154" idx="1"/>
          </p:cNvCxnSpPr>
          <p:nvPr/>
        </p:nvCxnSpPr>
        <p:spPr>
          <a:xfrm flipH="1">
            <a:off x="6023763" y="2280188"/>
            <a:ext cx="711900" cy="1004100"/>
          </a:xfrm>
          <a:prstGeom prst="bentConnector2">
            <a:avLst/>
          </a:prstGeom>
          <a:noFill/>
          <a:ln cap="flat" cmpd="sng" w="9525">
            <a:solidFill>
              <a:srgbClr val="78909C"/>
            </a:solidFill>
            <a:prstDash val="solid"/>
            <a:round/>
            <a:headEnd len="med" w="med" type="none"/>
            <a:tailEnd len="med" w="med" type="oval"/>
          </a:ln>
        </p:spPr>
      </p:cxnSp>
      <p:sp>
        <p:nvSpPr>
          <p:cNvPr id="157" name="Google Shape;157;p16"/>
          <p:cNvSpPr txBox="1"/>
          <p:nvPr/>
        </p:nvSpPr>
        <p:spPr>
          <a:xfrm>
            <a:off x="7277325" y="2949525"/>
            <a:ext cx="1689900" cy="59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980000"/>
                </a:solidFill>
                <a:latin typeface="Fira Sans"/>
                <a:ea typeface="Fira Sans"/>
                <a:cs typeface="Fira Sans"/>
                <a:sym typeface="Fira Sans"/>
              </a:rPr>
              <a:t>Analysing the output of the proteus </a:t>
            </a:r>
            <a:endParaRPr b="1">
              <a:solidFill>
                <a:srgbClr val="980000"/>
              </a:solidFill>
              <a:latin typeface="Fira Sans"/>
              <a:ea typeface="Fira Sans"/>
              <a:cs typeface="Fira Sans"/>
              <a:sym typeface="Fira Sans"/>
            </a:endParaRPr>
          </a:p>
        </p:txBody>
      </p:sp>
      <p:cxnSp>
        <p:nvCxnSpPr>
          <p:cNvPr id="158" name="Google Shape;158;p16"/>
          <p:cNvCxnSpPr/>
          <p:nvPr/>
        </p:nvCxnSpPr>
        <p:spPr>
          <a:xfrm flipH="1">
            <a:off x="6439925" y="2813925"/>
            <a:ext cx="1393200" cy="990000"/>
          </a:xfrm>
          <a:prstGeom prst="bentConnector3">
            <a:avLst>
              <a:gd fmla="val 50000" name="adj1"/>
            </a:avLst>
          </a:prstGeom>
          <a:noFill/>
          <a:ln cap="flat" cmpd="sng" w="9525">
            <a:solidFill>
              <a:srgbClr val="212121"/>
            </a:solidFill>
            <a:prstDash val="solid"/>
            <a:round/>
            <a:headEnd len="med" w="med" type="none"/>
            <a:tailEnd len="med" w="med" type="oval"/>
          </a:ln>
        </p:spPr>
      </p:cxnSp>
      <p:sp>
        <p:nvSpPr>
          <p:cNvPr id="159" name="Google Shape;159;p16"/>
          <p:cNvSpPr/>
          <p:nvPr/>
        </p:nvSpPr>
        <p:spPr>
          <a:xfrm>
            <a:off x="7833117" y="2423742"/>
            <a:ext cx="482424" cy="482424"/>
          </a:xfrm>
          <a:custGeom>
            <a:rect b="b" l="l" r="r" t="t"/>
            <a:pathLst>
              <a:path extrusionOk="0" h="19563" w="19563">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GB">
                <a:solidFill>
                  <a:srgbClr val="FFFFFF"/>
                </a:solidFill>
              </a:rPr>
              <a:t>7</a:t>
            </a:r>
            <a:endParaRPr>
              <a:solidFill>
                <a:srgbClr val="FFFFFF"/>
              </a:solidFill>
            </a:endParaRPr>
          </a:p>
        </p:txBody>
      </p:sp>
      <p:sp>
        <p:nvSpPr>
          <p:cNvPr id="160" name="Google Shape;160;p16"/>
          <p:cNvSpPr txBox="1"/>
          <p:nvPr/>
        </p:nvSpPr>
        <p:spPr>
          <a:xfrm>
            <a:off x="7676000" y="4488200"/>
            <a:ext cx="1293000" cy="28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FFAB40"/>
                </a:solidFill>
                <a:latin typeface="Fira Sans"/>
                <a:ea typeface="Fira Sans"/>
                <a:cs typeface="Fira Sans"/>
                <a:sym typeface="Fira Sans"/>
              </a:rPr>
              <a:t>Report and presentation</a:t>
            </a:r>
            <a:endParaRPr b="1">
              <a:solidFill>
                <a:srgbClr val="FFAB40"/>
              </a:solidFill>
              <a:latin typeface="Fira Sans"/>
              <a:ea typeface="Fira Sans"/>
              <a:cs typeface="Fira Sans"/>
              <a:sym typeface="Fira Sans"/>
            </a:endParaRPr>
          </a:p>
        </p:txBody>
      </p:sp>
      <p:cxnSp>
        <p:nvCxnSpPr>
          <p:cNvPr id="161" name="Google Shape;161;p16"/>
          <p:cNvCxnSpPr/>
          <p:nvPr/>
        </p:nvCxnSpPr>
        <p:spPr>
          <a:xfrm rot="10800000">
            <a:off x="6546225" y="4193950"/>
            <a:ext cx="1426200" cy="291600"/>
          </a:xfrm>
          <a:prstGeom prst="bentConnector3">
            <a:avLst>
              <a:gd fmla="val 50000" name="adj1"/>
            </a:avLst>
          </a:prstGeom>
          <a:noFill/>
          <a:ln cap="flat" cmpd="sng" w="9525">
            <a:solidFill>
              <a:srgbClr val="FFAB40"/>
            </a:solidFill>
            <a:prstDash val="solid"/>
            <a:round/>
            <a:headEnd len="med" w="med" type="none"/>
            <a:tailEnd len="med" w="med" type="oval"/>
          </a:ln>
        </p:spPr>
      </p:cxnSp>
      <p:sp>
        <p:nvSpPr>
          <p:cNvPr id="162" name="Google Shape;162;p16"/>
          <p:cNvSpPr/>
          <p:nvPr/>
        </p:nvSpPr>
        <p:spPr>
          <a:xfrm>
            <a:off x="8081854" y="3916254"/>
            <a:ext cx="482424" cy="482424"/>
          </a:xfrm>
          <a:custGeom>
            <a:rect b="b" l="l" r="r" t="t"/>
            <a:pathLst>
              <a:path extrusionOk="0" h="19563" w="19563">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GB">
                <a:solidFill>
                  <a:srgbClr val="FFFFFF"/>
                </a:solidFill>
              </a:rPr>
              <a:t>8</a:t>
            </a:r>
            <a:endParaRPr>
              <a:solidFill>
                <a:srgbClr val="FFFFFF"/>
              </a:solidFill>
            </a:endParaRPr>
          </a:p>
        </p:txBody>
      </p:sp>
      <p:sp>
        <p:nvSpPr>
          <p:cNvPr id="163" name="Google Shape;163;p16"/>
          <p:cNvSpPr txBox="1"/>
          <p:nvPr/>
        </p:nvSpPr>
        <p:spPr>
          <a:xfrm>
            <a:off x="784775" y="3816988"/>
            <a:ext cx="4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1</a:t>
            </a:r>
            <a:endParaRPr/>
          </a:p>
        </p:txBody>
      </p:sp>
      <p:sp>
        <p:nvSpPr>
          <p:cNvPr id="164" name="Google Shape;164;p16"/>
          <p:cNvSpPr txBox="1"/>
          <p:nvPr/>
        </p:nvSpPr>
        <p:spPr>
          <a:xfrm>
            <a:off x="991350" y="2456800"/>
            <a:ext cx="3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65" name="Google Shape;165;p16"/>
          <p:cNvPicPr preferRelativeResize="0"/>
          <p:nvPr/>
        </p:nvPicPr>
        <p:blipFill>
          <a:blip r:embed="rId3">
            <a:alphaModFix/>
          </a:blip>
          <a:stretch>
            <a:fillRect/>
          </a:stretch>
        </p:blipFill>
        <p:spPr>
          <a:xfrm>
            <a:off x="67025" y="96875"/>
            <a:ext cx="1078675" cy="1027751"/>
          </a:xfrm>
          <a:prstGeom prst="rect">
            <a:avLst/>
          </a:prstGeom>
          <a:noFill/>
          <a:ln>
            <a:noFill/>
          </a:ln>
        </p:spPr>
      </p:pic>
      <p:pic>
        <p:nvPicPr>
          <p:cNvPr id="166" name="Google Shape;166;p16"/>
          <p:cNvPicPr preferRelativeResize="0"/>
          <p:nvPr/>
        </p:nvPicPr>
        <p:blipFill>
          <a:blip r:embed="rId4">
            <a:alphaModFix/>
          </a:blip>
          <a:stretch>
            <a:fillRect/>
          </a:stretch>
        </p:blipFill>
        <p:spPr>
          <a:xfrm>
            <a:off x="7981125" y="96875"/>
            <a:ext cx="1027750" cy="1027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7"/>
          <p:cNvPicPr preferRelativeResize="0"/>
          <p:nvPr/>
        </p:nvPicPr>
        <p:blipFill>
          <a:blip r:embed="rId3">
            <a:alphaModFix/>
          </a:blip>
          <a:stretch>
            <a:fillRect/>
          </a:stretch>
        </p:blipFill>
        <p:spPr>
          <a:xfrm>
            <a:off x="67025" y="96875"/>
            <a:ext cx="1078675" cy="1027751"/>
          </a:xfrm>
          <a:prstGeom prst="rect">
            <a:avLst/>
          </a:prstGeom>
          <a:noFill/>
          <a:ln>
            <a:noFill/>
          </a:ln>
        </p:spPr>
      </p:pic>
      <p:pic>
        <p:nvPicPr>
          <p:cNvPr id="172" name="Google Shape;172;p17"/>
          <p:cNvPicPr preferRelativeResize="0"/>
          <p:nvPr/>
        </p:nvPicPr>
        <p:blipFill>
          <a:blip r:embed="rId4">
            <a:alphaModFix/>
          </a:blip>
          <a:stretch>
            <a:fillRect/>
          </a:stretch>
        </p:blipFill>
        <p:spPr>
          <a:xfrm>
            <a:off x="7981125" y="96875"/>
            <a:ext cx="1027750" cy="1027750"/>
          </a:xfrm>
          <a:prstGeom prst="rect">
            <a:avLst/>
          </a:prstGeom>
          <a:noFill/>
          <a:ln>
            <a:noFill/>
          </a:ln>
        </p:spPr>
      </p:pic>
      <p:sp>
        <p:nvSpPr>
          <p:cNvPr id="173" name="Google Shape;173;p17"/>
          <p:cNvSpPr txBox="1"/>
          <p:nvPr/>
        </p:nvSpPr>
        <p:spPr>
          <a:xfrm>
            <a:off x="1313750" y="268475"/>
            <a:ext cx="6360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lt1"/>
                </a:solidFill>
                <a:latin typeface="Times New Roman"/>
                <a:ea typeface="Times New Roman"/>
                <a:cs typeface="Times New Roman"/>
                <a:sym typeface="Times New Roman"/>
              </a:rPr>
              <a:t>Block Diagram of Charger controller</a:t>
            </a:r>
            <a:endParaRPr b="1" sz="3000">
              <a:solidFill>
                <a:schemeClr val="lt1"/>
              </a:solidFill>
              <a:latin typeface="Times New Roman"/>
              <a:ea typeface="Times New Roman"/>
              <a:cs typeface="Times New Roman"/>
              <a:sym typeface="Times New Roman"/>
            </a:endParaRPr>
          </a:p>
        </p:txBody>
      </p:sp>
      <p:pic>
        <p:nvPicPr>
          <p:cNvPr id="174" name="Google Shape;174;p17"/>
          <p:cNvPicPr preferRelativeResize="0"/>
          <p:nvPr/>
        </p:nvPicPr>
        <p:blipFill>
          <a:blip r:embed="rId5">
            <a:alphaModFix/>
          </a:blip>
          <a:stretch>
            <a:fillRect/>
          </a:stretch>
        </p:blipFill>
        <p:spPr>
          <a:xfrm>
            <a:off x="560675" y="1389475"/>
            <a:ext cx="7922450" cy="362735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819150" y="2920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Input Sensing Block Insights</a:t>
            </a:r>
            <a:endParaRPr b="1" sz="3000">
              <a:latin typeface="Times New Roman"/>
              <a:ea typeface="Times New Roman"/>
              <a:cs typeface="Times New Roman"/>
              <a:sym typeface="Times New Roman"/>
            </a:endParaRPr>
          </a:p>
        </p:txBody>
      </p:sp>
      <p:grpSp>
        <p:nvGrpSpPr>
          <p:cNvPr id="180" name="Google Shape;180;p18"/>
          <p:cNvGrpSpPr/>
          <p:nvPr/>
        </p:nvGrpSpPr>
        <p:grpSpPr>
          <a:xfrm>
            <a:off x="2962743" y="1481790"/>
            <a:ext cx="2870442" cy="2923309"/>
            <a:chOff x="3123406" y="1347990"/>
            <a:chExt cx="2870442" cy="2923309"/>
          </a:xfrm>
        </p:grpSpPr>
        <p:sp>
          <p:nvSpPr>
            <p:cNvPr id="181" name="Google Shape;181;p18"/>
            <p:cNvSpPr/>
            <p:nvPr/>
          </p:nvSpPr>
          <p:spPr>
            <a:xfrm>
              <a:off x="3444410" y="1935823"/>
              <a:ext cx="2009909" cy="2009909"/>
            </a:xfrm>
            <a:custGeom>
              <a:rect b="b" l="l" r="r" t="t"/>
              <a:pathLst>
                <a:path extrusionOk="0" h="27789" w="27789">
                  <a:moveTo>
                    <a:pt x="13191" y="1"/>
                  </a:moveTo>
                  <a:lnTo>
                    <a:pt x="12504" y="63"/>
                  </a:lnTo>
                  <a:lnTo>
                    <a:pt x="11785" y="157"/>
                  </a:lnTo>
                  <a:lnTo>
                    <a:pt x="11097" y="282"/>
                  </a:lnTo>
                  <a:lnTo>
                    <a:pt x="10441" y="438"/>
                  </a:lnTo>
                  <a:lnTo>
                    <a:pt x="9784" y="626"/>
                  </a:lnTo>
                  <a:lnTo>
                    <a:pt x="9128" y="845"/>
                  </a:lnTo>
                  <a:lnTo>
                    <a:pt x="8503" y="1095"/>
                  </a:lnTo>
                  <a:lnTo>
                    <a:pt x="7878" y="1345"/>
                  </a:lnTo>
                  <a:lnTo>
                    <a:pt x="7284" y="1657"/>
                  </a:lnTo>
                  <a:lnTo>
                    <a:pt x="6690" y="2001"/>
                  </a:lnTo>
                  <a:lnTo>
                    <a:pt x="6127" y="2345"/>
                  </a:lnTo>
                  <a:lnTo>
                    <a:pt x="5596" y="2751"/>
                  </a:lnTo>
                  <a:lnTo>
                    <a:pt x="5064" y="3158"/>
                  </a:lnTo>
                  <a:lnTo>
                    <a:pt x="4564" y="3595"/>
                  </a:lnTo>
                  <a:lnTo>
                    <a:pt x="4095" y="4064"/>
                  </a:lnTo>
                  <a:lnTo>
                    <a:pt x="3627" y="4533"/>
                  </a:lnTo>
                  <a:lnTo>
                    <a:pt x="3189" y="5033"/>
                  </a:lnTo>
                  <a:lnTo>
                    <a:pt x="2783" y="5564"/>
                  </a:lnTo>
                  <a:lnTo>
                    <a:pt x="2376" y="6127"/>
                  </a:lnTo>
                  <a:lnTo>
                    <a:pt x="2032" y="6690"/>
                  </a:lnTo>
                  <a:lnTo>
                    <a:pt x="1689" y="7252"/>
                  </a:lnTo>
                  <a:lnTo>
                    <a:pt x="1376" y="7846"/>
                  </a:lnTo>
                  <a:lnTo>
                    <a:pt x="1095" y="8471"/>
                  </a:lnTo>
                  <a:lnTo>
                    <a:pt x="845" y="9097"/>
                  </a:lnTo>
                  <a:lnTo>
                    <a:pt x="626" y="9753"/>
                  </a:lnTo>
                  <a:lnTo>
                    <a:pt x="438" y="10409"/>
                  </a:lnTo>
                  <a:lnTo>
                    <a:pt x="313" y="11066"/>
                  </a:lnTo>
                  <a:lnTo>
                    <a:pt x="188" y="11753"/>
                  </a:lnTo>
                  <a:lnTo>
                    <a:pt x="94" y="12472"/>
                  </a:lnTo>
                  <a:lnTo>
                    <a:pt x="32" y="13160"/>
                  </a:lnTo>
                  <a:lnTo>
                    <a:pt x="1" y="13879"/>
                  </a:lnTo>
                  <a:lnTo>
                    <a:pt x="32" y="14598"/>
                  </a:lnTo>
                  <a:lnTo>
                    <a:pt x="94" y="15317"/>
                  </a:lnTo>
                  <a:lnTo>
                    <a:pt x="188" y="16004"/>
                  </a:lnTo>
                  <a:lnTo>
                    <a:pt x="313" y="16692"/>
                  </a:lnTo>
                  <a:lnTo>
                    <a:pt x="438" y="17349"/>
                  </a:lnTo>
                  <a:lnTo>
                    <a:pt x="626" y="18005"/>
                  </a:lnTo>
                  <a:lnTo>
                    <a:pt x="845" y="18661"/>
                  </a:lnTo>
                  <a:lnTo>
                    <a:pt x="1095" y="19286"/>
                  </a:lnTo>
                  <a:lnTo>
                    <a:pt x="1376" y="19912"/>
                  </a:lnTo>
                  <a:lnTo>
                    <a:pt x="1689" y="20506"/>
                  </a:lnTo>
                  <a:lnTo>
                    <a:pt x="2032" y="21099"/>
                  </a:lnTo>
                  <a:lnTo>
                    <a:pt x="2376" y="21662"/>
                  </a:lnTo>
                  <a:lnTo>
                    <a:pt x="2783" y="22193"/>
                  </a:lnTo>
                  <a:lnTo>
                    <a:pt x="3189" y="22725"/>
                  </a:lnTo>
                  <a:lnTo>
                    <a:pt x="3627" y="23225"/>
                  </a:lnTo>
                  <a:lnTo>
                    <a:pt x="4095" y="23694"/>
                  </a:lnTo>
                  <a:lnTo>
                    <a:pt x="4564" y="24163"/>
                  </a:lnTo>
                  <a:lnTo>
                    <a:pt x="5064" y="24600"/>
                  </a:lnTo>
                  <a:lnTo>
                    <a:pt x="5596" y="25007"/>
                  </a:lnTo>
                  <a:lnTo>
                    <a:pt x="6127" y="25413"/>
                  </a:lnTo>
                  <a:lnTo>
                    <a:pt x="6690" y="25757"/>
                  </a:lnTo>
                  <a:lnTo>
                    <a:pt x="7284" y="26101"/>
                  </a:lnTo>
                  <a:lnTo>
                    <a:pt x="7878" y="26413"/>
                  </a:lnTo>
                  <a:lnTo>
                    <a:pt x="8503" y="26694"/>
                  </a:lnTo>
                  <a:lnTo>
                    <a:pt x="9128" y="26945"/>
                  </a:lnTo>
                  <a:lnTo>
                    <a:pt x="9784" y="27163"/>
                  </a:lnTo>
                  <a:lnTo>
                    <a:pt x="10441" y="27351"/>
                  </a:lnTo>
                  <a:lnTo>
                    <a:pt x="11097" y="27507"/>
                  </a:lnTo>
                  <a:lnTo>
                    <a:pt x="11785" y="27601"/>
                  </a:lnTo>
                  <a:lnTo>
                    <a:pt x="12504" y="27695"/>
                  </a:lnTo>
                  <a:lnTo>
                    <a:pt x="13191" y="27757"/>
                  </a:lnTo>
                  <a:lnTo>
                    <a:pt x="13910" y="27788"/>
                  </a:lnTo>
                  <a:lnTo>
                    <a:pt x="14629" y="27757"/>
                  </a:lnTo>
                  <a:lnTo>
                    <a:pt x="15317" y="27695"/>
                  </a:lnTo>
                  <a:lnTo>
                    <a:pt x="16036" y="27601"/>
                  </a:lnTo>
                  <a:lnTo>
                    <a:pt x="16723" y="27507"/>
                  </a:lnTo>
                  <a:lnTo>
                    <a:pt x="17380" y="27351"/>
                  </a:lnTo>
                  <a:lnTo>
                    <a:pt x="18036" y="27163"/>
                  </a:lnTo>
                  <a:lnTo>
                    <a:pt x="18693" y="26945"/>
                  </a:lnTo>
                  <a:lnTo>
                    <a:pt x="19318" y="26694"/>
                  </a:lnTo>
                  <a:lnTo>
                    <a:pt x="19943" y="26413"/>
                  </a:lnTo>
                  <a:lnTo>
                    <a:pt x="20537" y="26101"/>
                  </a:lnTo>
                  <a:lnTo>
                    <a:pt x="21099" y="25757"/>
                  </a:lnTo>
                  <a:lnTo>
                    <a:pt x="21662" y="25413"/>
                  </a:lnTo>
                  <a:lnTo>
                    <a:pt x="22225" y="25007"/>
                  </a:lnTo>
                  <a:lnTo>
                    <a:pt x="22756" y="24600"/>
                  </a:lnTo>
                  <a:lnTo>
                    <a:pt x="23256" y="24163"/>
                  </a:lnTo>
                  <a:lnTo>
                    <a:pt x="23725" y="23694"/>
                  </a:lnTo>
                  <a:lnTo>
                    <a:pt x="24194" y="23225"/>
                  </a:lnTo>
                  <a:lnTo>
                    <a:pt x="24631" y="22725"/>
                  </a:lnTo>
                  <a:lnTo>
                    <a:pt x="25038" y="22193"/>
                  </a:lnTo>
                  <a:lnTo>
                    <a:pt x="25444" y="21662"/>
                  </a:lnTo>
                  <a:lnTo>
                    <a:pt x="25788" y="21099"/>
                  </a:lnTo>
                  <a:lnTo>
                    <a:pt x="26132" y="20506"/>
                  </a:lnTo>
                  <a:lnTo>
                    <a:pt x="26444" y="19912"/>
                  </a:lnTo>
                  <a:lnTo>
                    <a:pt x="26726" y="19286"/>
                  </a:lnTo>
                  <a:lnTo>
                    <a:pt x="26945" y="18661"/>
                  </a:lnTo>
                  <a:lnTo>
                    <a:pt x="27163" y="18005"/>
                  </a:lnTo>
                  <a:lnTo>
                    <a:pt x="27351" y="17349"/>
                  </a:lnTo>
                  <a:lnTo>
                    <a:pt x="27507" y="16692"/>
                  </a:lnTo>
                  <a:lnTo>
                    <a:pt x="27632" y="16004"/>
                  </a:lnTo>
                  <a:lnTo>
                    <a:pt x="27726" y="15317"/>
                  </a:lnTo>
                  <a:lnTo>
                    <a:pt x="27788" y="14598"/>
                  </a:lnTo>
                  <a:lnTo>
                    <a:pt x="27788" y="13879"/>
                  </a:lnTo>
                  <a:lnTo>
                    <a:pt x="27788" y="13160"/>
                  </a:lnTo>
                  <a:lnTo>
                    <a:pt x="27726" y="12472"/>
                  </a:lnTo>
                  <a:lnTo>
                    <a:pt x="27632" y="11753"/>
                  </a:lnTo>
                  <a:lnTo>
                    <a:pt x="27507" y="11066"/>
                  </a:lnTo>
                  <a:lnTo>
                    <a:pt x="27351" y="10409"/>
                  </a:lnTo>
                  <a:lnTo>
                    <a:pt x="27163" y="9753"/>
                  </a:lnTo>
                  <a:lnTo>
                    <a:pt x="26945" y="9097"/>
                  </a:lnTo>
                  <a:lnTo>
                    <a:pt x="26726" y="8471"/>
                  </a:lnTo>
                  <a:lnTo>
                    <a:pt x="26444" y="7846"/>
                  </a:lnTo>
                  <a:lnTo>
                    <a:pt x="26132" y="7252"/>
                  </a:lnTo>
                  <a:lnTo>
                    <a:pt x="25788" y="6690"/>
                  </a:lnTo>
                  <a:lnTo>
                    <a:pt x="25444" y="6127"/>
                  </a:lnTo>
                  <a:lnTo>
                    <a:pt x="25038" y="5564"/>
                  </a:lnTo>
                  <a:lnTo>
                    <a:pt x="24631" y="5033"/>
                  </a:lnTo>
                  <a:lnTo>
                    <a:pt x="24194" y="4533"/>
                  </a:lnTo>
                  <a:lnTo>
                    <a:pt x="23725" y="4064"/>
                  </a:lnTo>
                  <a:lnTo>
                    <a:pt x="23256" y="3595"/>
                  </a:lnTo>
                  <a:lnTo>
                    <a:pt x="22756" y="3158"/>
                  </a:lnTo>
                  <a:lnTo>
                    <a:pt x="22225" y="2751"/>
                  </a:lnTo>
                  <a:lnTo>
                    <a:pt x="21662" y="2345"/>
                  </a:lnTo>
                  <a:lnTo>
                    <a:pt x="21099" y="2001"/>
                  </a:lnTo>
                  <a:lnTo>
                    <a:pt x="20537" y="1657"/>
                  </a:lnTo>
                  <a:lnTo>
                    <a:pt x="19943" y="1345"/>
                  </a:lnTo>
                  <a:lnTo>
                    <a:pt x="19318" y="1095"/>
                  </a:lnTo>
                  <a:lnTo>
                    <a:pt x="18693" y="845"/>
                  </a:lnTo>
                  <a:lnTo>
                    <a:pt x="18036" y="626"/>
                  </a:lnTo>
                  <a:lnTo>
                    <a:pt x="17380" y="438"/>
                  </a:lnTo>
                  <a:lnTo>
                    <a:pt x="16723" y="282"/>
                  </a:lnTo>
                  <a:lnTo>
                    <a:pt x="16036" y="157"/>
                  </a:lnTo>
                  <a:lnTo>
                    <a:pt x="15317" y="63"/>
                  </a:lnTo>
                  <a:lnTo>
                    <a:pt x="146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3444410" y="1935823"/>
              <a:ext cx="2009909" cy="2009909"/>
            </a:xfrm>
            <a:custGeom>
              <a:rect b="b" l="l" r="r" t="t"/>
              <a:pathLst>
                <a:path extrusionOk="0" fill="none" h="27789" w="27789">
                  <a:moveTo>
                    <a:pt x="27788" y="13879"/>
                  </a:moveTo>
                  <a:lnTo>
                    <a:pt x="27788" y="13879"/>
                  </a:lnTo>
                  <a:lnTo>
                    <a:pt x="27788" y="14598"/>
                  </a:lnTo>
                  <a:lnTo>
                    <a:pt x="27726" y="15317"/>
                  </a:lnTo>
                  <a:lnTo>
                    <a:pt x="27632" y="16004"/>
                  </a:lnTo>
                  <a:lnTo>
                    <a:pt x="27507" y="16692"/>
                  </a:lnTo>
                  <a:lnTo>
                    <a:pt x="27351" y="17349"/>
                  </a:lnTo>
                  <a:lnTo>
                    <a:pt x="27163" y="18005"/>
                  </a:lnTo>
                  <a:lnTo>
                    <a:pt x="26945" y="18661"/>
                  </a:lnTo>
                  <a:lnTo>
                    <a:pt x="26726" y="19286"/>
                  </a:lnTo>
                  <a:lnTo>
                    <a:pt x="26444" y="19912"/>
                  </a:lnTo>
                  <a:lnTo>
                    <a:pt x="26132" y="20506"/>
                  </a:lnTo>
                  <a:lnTo>
                    <a:pt x="25788" y="21099"/>
                  </a:lnTo>
                  <a:lnTo>
                    <a:pt x="25444" y="21662"/>
                  </a:lnTo>
                  <a:lnTo>
                    <a:pt x="25038" y="22193"/>
                  </a:lnTo>
                  <a:lnTo>
                    <a:pt x="24631" y="22725"/>
                  </a:lnTo>
                  <a:lnTo>
                    <a:pt x="24194" y="23225"/>
                  </a:lnTo>
                  <a:lnTo>
                    <a:pt x="23725" y="23694"/>
                  </a:lnTo>
                  <a:lnTo>
                    <a:pt x="23256" y="24163"/>
                  </a:lnTo>
                  <a:lnTo>
                    <a:pt x="22756" y="24600"/>
                  </a:lnTo>
                  <a:lnTo>
                    <a:pt x="22225" y="25007"/>
                  </a:lnTo>
                  <a:lnTo>
                    <a:pt x="21662" y="25413"/>
                  </a:lnTo>
                  <a:lnTo>
                    <a:pt x="21099" y="25757"/>
                  </a:lnTo>
                  <a:lnTo>
                    <a:pt x="20537" y="26101"/>
                  </a:lnTo>
                  <a:lnTo>
                    <a:pt x="19943" y="26413"/>
                  </a:lnTo>
                  <a:lnTo>
                    <a:pt x="19318" y="26694"/>
                  </a:lnTo>
                  <a:lnTo>
                    <a:pt x="18693" y="26945"/>
                  </a:lnTo>
                  <a:lnTo>
                    <a:pt x="18036" y="27163"/>
                  </a:lnTo>
                  <a:lnTo>
                    <a:pt x="17380" y="27351"/>
                  </a:lnTo>
                  <a:lnTo>
                    <a:pt x="16723" y="27507"/>
                  </a:lnTo>
                  <a:lnTo>
                    <a:pt x="16036" y="27601"/>
                  </a:lnTo>
                  <a:lnTo>
                    <a:pt x="15317" y="27695"/>
                  </a:lnTo>
                  <a:lnTo>
                    <a:pt x="14629" y="27757"/>
                  </a:lnTo>
                  <a:lnTo>
                    <a:pt x="13910" y="27788"/>
                  </a:lnTo>
                  <a:lnTo>
                    <a:pt x="13910" y="27788"/>
                  </a:lnTo>
                  <a:lnTo>
                    <a:pt x="13191" y="27757"/>
                  </a:lnTo>
                  <a:lnTo>
                    <a:pt x="12504" y="27695"/>
                  </a:lnTo>
                  <a:lnTo>
                    <a:pt x="11785" y="27601"/>
                  </a:lnTo>
                  <a:lnTo>
                    <a:pt x="11097" y="27507"/>
                  </a:lnTo>
                  <a:lnTo>
                    <a:pt x="10441" y="27351"/>
                  </a:lnTo>
                  <a:lnTo>
                    <a:pt x="9784" y="27163"/>
                  </a:lnTo>
                  <a:lnTo>
                    <a:pt x="9128" y="26945"/>
                  </a:lnTo>
                  <a:lnTo>
                    <a:pt x="8503" y="26694"/>
                  </a:lnTo>
                  <a:lnTo>
                    <a:pt x="7878" y="26413"/>
                  </a:lnTo>
                  <a:lnTo>
                    <a:pt x="7284" y="26101"/>
                  </a:lnTo>
                  <a:lnTo>
                    <a:pt x="6690" y="25757"/>
                  </a:lnTo>
                  <a:lnTo>
                    <a:pt x="6127" y="25413"/>
                  </a:lnTo>
                  <a:lnTo>
                    <a:pt x="5596" y="25007"/>
                  </a:lnTo>
                  <a:lnTo>
                    <a:pt x="5064" y="24600"/>
                  </a:lnTo>
                  <a:lnTo>
                    <a:pt x="4564" y="24163"/>
                  </a:lnTo>
                  <a:lnTo>
                    <a:pt x="4095" y="23694"/>
                  </a:lnTo>
                  <a:lnTo>
                    <a:pt x="3627" y="23225"/>
                  </a:lnTo>
                  <a:lnTo>
                    <a:pt x="3189" y="22725"/>
                  </a:lnTo>
                  <a:lnTo>
                    <a:pt x="2783" y="22193"/>
                  </a:lnTo>
                  <a:lnTo>
                    <a:pt x="2376" y="21662"/>
                  </a:lnTo>
                  <a:lnTo>
                    <a:pt x="2032" y="21099"/>
                  </a:lnTo>
                  <a:lnTo>
                    <a:pt x="1689" y="20506"/>
                  </a:lnTo>
                  <a:lnTo>
                    <a:pt x="1376" y="19912"/>
                  </a:lnTo>
                  <a:lnTo>
                    <a:pt x="1095" y="19286"/>
                  </a:lnTo>
                  <a:lnTo>
                    <a:pt x="845" y="18661"/>
                  </a:lnTo>
                  <a:lnTo>
                    <a:pt x="626" y="18005"/>
                  </a:lnTo>
                  <a:lnTo>
                    <a:pt x="438" y="17349"/>
                  </a:lnTo>
                  <a:lnTo>
                    <a:pt x="313" y="16692"/>
                  </a:lnTo>
                  <a:lnTo>
                    <a:pt x="188" y="16004"/>
                  </a:lnTo>
                  <a:lnTo>
                    <a:pt x="94" y="15317"/>
                  </a:lnTo>
                  <a:lnTo>
                    <a:pt x="32" y="14598"/>
                  </a:lnTo>
                  <a:lnTo>
                    <a:pt x="1" y="13879"/>
                  </a:lnTo>
                  <a:lnTo>
                    <a:pt x="1" y="13879"/>
                  </a:lnTo>
                  <a:lnTo>
                    <a:pt x="32" y="13160"/>
                  </a:lnTo>
                  <a:lnTo>
                    <a:pt x="94" y="12472"/>
                  </a:lnTo>
                  <a:lnTo>
                    <a:pt x="188" y="11753"/>
                  </a:lnTo>
                  <a:lnTo>
                    <a:pt x="313" y="11066"/>
                  </a:lnTo>
                  <a:lnTo>
                    <a:pt x="438" y="10409"/>
                  </a:lnTo>
                  <a:lnTo>
                    <a:pt x="626" y="9753"/>
                  </a:lnTo>
                  <a:lnTo>
                    <a:pt x="845" y="9097"/>
                  </a:lnTo>
                  <a:lnTo>
                    <a:pt x="1095" y="8471"/>
                  </a:lnTo>
                  <a:lnTo>
                    <a:pt x="1376" y="7846"/>
                  </a:lnTo>
                  <a:lnTo>
                    <a:pt x="1689" y="7252"/>
                  </a:lnTo>
                  <a:lnTo>
                    <a:pt x="2032" y="6690"/>
                  </a:lnTo>
                  <a:lnTo>
                    <a:pt x="2376" y="6127"/>
                  </a:lnTo>
                  <a:lnTo>
                    <a:pt x="2783" y="5564"/>
                  </a:lnTo>
                  <a:lnTo>
                    <a:pt x="3189" y="5033"/>
                  </a:lnTo>
                  <a:lnTo>
                    <a:pt x="3627" y="4533"/>
                  </a:lnTo>
                  <a:lnTo>
                    <a:pt x="4095" y="4064"/>
                  </a:lnTo>
                  <a:lnTo>
                    <a:pt x="4564" y="3595"/>
                  </a:lnTo>
                  <a:lnTo>
                    <a:pt x="5064" y="3158"/>
                  </a:lnTo>
                  <a:lnTo>
                    <a:pt x="5596" y="2751"/>
                  </a:lnTo>
                  <a:lnTo>
                    <a:pt x="6127" y="2345"/>
                  </a:lnTo>
                  <a:lnTo>
                    <a:pt x="6690" y="2001"/>
                  </a:lnTo>
                  <a:lnTo>
                    <a:pt x="7284" y="1657"/>
                  </a:lnTo>
                  <a:lnTo>
                    <a:pt x="7878" y="1345"/>
                  </a:lnTo>
                  <a:lnTo>
                    <a:pt x="8503" y="1095"/>
                  </a:lnTo>
                  <a:lnTo>
                    <a:pt x="9128" y="845"/>
                  </a:lnTo>
                  <a:lnTo>
                    <a:pt x="9784" y="626"/>
                  </a:lnTo>
                  <a:lnTo>
                    <a:pt x="10441" y="438"/>
                  </a:lnTo>
                  <a:lnTo>
                    <a:pt x="11097" y="282"/>
                  </a:lnTo>
                  <a:lnTo>
                    <a:pt x="11785" y="157"/>
                  </a:lnTo>
                  <a:lnTo>
                    <a:pt x="12504" y="63"/>
                  </a:lnTo>
                  <a:lnTo>
                    <a:pt x="13191" y="1"/>
                  </a:lnTo>
                  <a:lnTo>
                    <a:pt x="13910" y="1"/>
                  </a:lnTo>
                  <a:lnTo>
                    <a:pt x="13910" y="1"/>
                  </a:lnTo>
                  <a:lnTo>
                    <a:pt x="14629" y="1"/>
                  </a:lnTo>
                  <a:lnTo>
                    <a:pt x="15317" y="63"/>
                  </a:lnTo>
                  <a:lnTo>
                    <a:pt x="16036" y="157"/>
                  </a:lnTo>
                  <a:lnTo>
                    <a:pt x="16723" y="282"/>
                  </a:lnTo>
                  <a:lnTo>
                    <a:pt x="17380" y="438"/>
                  </a:lnTo>
                  <a:lnTo>
                    <a:pt x="18036" y="626"/>
                  </a:lnTo>
                  <a:lnTo>
                    <a:pt x="18693" y="845"/>
                  </a:lnTo>
                  <a:lnTo>
                    <a:pt x="19318" y="1095"/>
                  </a:lnTo>
                  <a:lnTo>
                    <a:pt x="19943" y="1345"/>
                  </a:lnTo>
                  <a:lnTo>
                    <a:pt x="20537" y="1657"/>
                  </a:lnTo>
                  <a:lnTo>
                    <a:pt x="21099" y="2001"/>
                  </a:lnTo>
                  <a:lnTo>
                    <a:pt x="21662" y="2345"/>
                  </a:lnTo>
                  <a:lnTo>
                    <a:pt x="22225" y="2751"/>
                  </a:lnTo>
                  <a:lnTo>
                    <a:pt x="22756" y="3158"/>
                  </a:lnTo>
                  <a:lnTo>
                    <a:pt x="23256" y="3595"/>
                  </a:lnTo>
                  <a:lnTo>
                    <a:pt x="23725" y="4064"/>
                  </a:lnTo>
                  <a:lnTo>
                    <a:pt x="24194" y="4533"/>
                  </a:lnTo>
                  <a:lnTo>
                    <a:pt x="24631" y="5033"/>
                  </a:lnTo>
                  <a:lnTo>
                    <a:pt x="25038" y="5564"/>
                  </a:lnTo>
                  <a:lnTo>
                    <a:pt x="25444" y="6127"/>
                  </a:lnTo>
                  <a:lnTo>
                    <a:pt x="25788" y="6690"/>
                  </a:lnTo>
                  <a:lnTo>
                    <a:pt x="26132" y="7252"/>
                  </a:lnTo>
                  <a:lnTo>
                    <a:pt x="26444" y="7846"/>
                  </a:lnTo>
                  <a:lnTo>
                    <a:pt x="26726" y="8471"/>
                  </a:lnTo>
                  <a:lnTo>
                    <a:pt x="26945" y="9097"/>
                  </a:lnTo>
                  <a:lnTo>
                    <a:pt x="27163" y="9753"/>
                  </a:lnTo>
                  <a:lnTo>
                    <a:pt x="27351" y="10409"/>
                  </a:lnTo>
                  <a:lnTo>
                    <a:pt x="27507" y="11066"/>
                  </a:lnTo>
                  <a:lnTo>
                    <a:pt x="27632" y="11753"/>
                  </a:lnTo>
                  <a:lnTo>
                    <a:pt x="27726" y="12472"/>
                  </a:lnTo>
                  <a:lnTo>
                    <a:pt x="27788" y="13160"/>
                  </a:lnTo>
                  <a:lnTo>
                    <a:pt x="27788" y="1387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3500973" y="1990071"/>
              <a:ext cx="1899103" cy="1899175"/>
            </a:xfrm>
            <a:custGeom>
              <a:rect b="b" l="l" r="r" t="t"/>
              <a:pathLst>
                <a:path extrusionOk="0" h="26258" w="26257">
                  <a:moveTo>
                    <a:pt x="13128" y="1"/>
                  </a:moveTo>
                  <a:lnTo>
                    <a:pt x="12441" y="32"/>
                  </a:lnTo>
                  <a:lnTo>
                    <a:pt x="11784" y="63"/>
                  </a:lnTo>
                  <a:lnTo>
                    <a:pt x="11128" y="157"/>
                  </a:lnTo>
                  <a:lnTo>
                    <a:pt x="10471" y="282"/>
                  </a:lnTo>
                  <a:lnTo>
                    <a:pt x="9846" y="407"/>
                  </a:lnTo>
                  <a:lnTo>
                    <a:pt x="9221" y="595"/>
                  </a:lnTo>
                  <a:lnTo>
                    <a:pt x="8627" y="813"/>
                  </a:lnTo>
                  <a:lnTo>
                    <a:pt x="8033" y="1032"/>
                  </a:lnTo>
                  <a:lnTo>
                    <a:pt x="7439" y="1314"/>
                  </a:lnTo>
                  <a:lnTo>
                    <a:pt x="6877" y="1595"/>
                  </a:lnTo>
                  <a:lnTo>
                    <a:pt x="6314" y="1908"/>
                  </a:lnTo>
                  <a:lnTo>
                    <a:pt x="5783" y="2251"/>
                  </a:lnTo>
                  <a:lnTo>
                    <a:pt x="5283" y="2626"/>
                  </a:lnTo>
                  <a:lnTo>
                    <a:pt x="4782" y="3002"/>
                  </a:lnTo>
                  <a:lnTo>
                    <a:pt x="4314" y="3408"/>
                  </a:lnTo>
                  <a:lnTo>
                    <a:pt x="3845" y="3845"/>
                  </a:lnTo>
                  <a:lnTo>
                    <a:pt x="3407" y="4314"/>
                  </a:lnTo>
                  <a:lnTo>
                    <a:pt x="3001" y="4783"/>
                  </a:lnTo>
                  <a:lnTo>
                    <a:pt x="2626" y="5283"/>
                  </a:lnTo>
                  <a:lnTo>
                    <a:pt x="2251" y="5783"/>
                  </a:lnTo>
                  <a:lnTo>
                    <a:pt x="1907" y="6315"/>
                  </a:lnTo>
                  <a:lnTo>
                    <a:pt x="1594" y="6877"/>
                  </a:lnTo>
                  <a:lnTo>
                    <a:pt x="1282" y="7440"/>
                  </a:lnTo>
                  <a:lnTo>
                    <a:pt x="1032" y="8034"/>
                  </a:lnTo>
                  <a:lnTo>
                    <a:pt x="813" y="8628"/>
                  </a:lnTo>
                  <a:lnTo>
                    <a:pt x="594" y="9222"/>
                  </a:lnTo>
                  <a:lnTo>
                    <a:pt x="406" y="9847"/>
                  </a:lnTo>
                  <a:lnTo>
                    <a:pt x="281" y="10472"/>
                  </a:lnTo>
                  <a:lnTo>
                    <a:pt x="156" y="11128"/>
                  </a:lnTo>
                  <a:lnTo>
                    <a:pt x="63" y="11785"/>
                  </a:lnTo>
                  <a:lnTo>
                    <a:pt x="31" y="12441"/>
                  </a:lnTo>
                  <a:lnTo>
                    <a:pt x="0" y="13129"/>
                  </a:lnTo>
                  <a:lnTo>
                    <a:pt x="31" y="13817"/>
                  </a:lnTo>
                  <a:lnTo>
                    <a:pt x="63" y="14473"/>
                  </a:lnTo>
                  <a:lnTo>
                    <a:pt x="156" y="15129"/>
                  </a:lnTo>
                  <a:lnTo>
                    <a:pt x="281" y="15786"/>
                  </a:lnTo>
                  <a:lnTo>
                    <a:pt x="406" y="16411"/>
                  </a:lnTo>
                  <a:lnTo>
                    <a:pt x="594" y="17036"/>
                  </a:lnTo>
                  <a:lnTo>
                    <a:pt x="813" y="17630"/>
                  </a:lnTo>
                  <a:lnTo>
                    <a:pt x="1032" y="18255"/>
                  </a:lnTo>
                  <a:lnTo>
                    <a:pt x="1282" y="18818"/>
                  </a:lnTo>
                  <a:lnTo>
                    <a:pt x="1594" y="19380"/>
                  </a:lnTo>
                  <a:lnTo>
                    <a:pt x="1907" y="19943"/>
                  </a:lnTo>
                  <a:lnTo>
                    <a:pt x="2251" y="20474"/>
                  </a:lnTo>
                  <a:lnTo>
                    <a:pt x="2626" y="20975"/>
                  </a:lnTo>
                  <a:lnTo>
                    <a:pt x="3001" y="21475"/>
                  </a:lnTo>
                  <a:lnTo>
                    <a:pt x="3407" y="21944"/>
                  </a:lnTo>
                  <a:lnTo>
                    <a:pt x="3845" y="22412"/>
                  </a:lnTo>
                  <a:lnTo>
                    <a:pt x="4314" y="22850"/>
                  </a:lnTo>
                  <a:lnTo>
                    <a:pt x="4782" y="23256"/>
                  </a:lnTo>
                  <a:lnTo>
                    <a:pt x="5283" y="23663"/>
                  </a:lnTo>
                  <a:lnTo>
                    <a:pt x="5783" y="24007"/>
                  </a:lnTo>
                  <a:lnTo>
                    <a:pt x="6314" y="24350"/>
                  </a:lnTo>
                  <a:lnTo>
                    <a:pt x="6877" y="24663"/>
                  </a:lnTo>
                  <a:lnTo>
                    <a:pt x="7439" y="24976"/>
                  </a:lnTo>
                  <a:lnTo>
                    <a:pt x="8033" y="25226"/>
                  </a:lnTo>
                  <a:lnTo>
                    <a:pt x="8627" y="25444"/>
                  </a:lnTo>
                  <a:lnTo>
                    <a:pt x="9221" y="25663"/>
                  </a:lnTo>
                  <a:lnTo>
                    <a:pt x="9846" y="25851"/>
                  </a:lnTo>
                  <a:lnTo>
                    <a:pt x="10471" y="25976"/>
                  </a:lnTo>
                  <a:lnTo>
                    <a:pt x="11128" y="26101"/>
                  </a:lnTo>
                  <a:lnTo>
                    <a:pt x="11784" y="26195"/>
                  </a:lnTo>
                  <a:lnTo>
                    <a:pt x="12441" y="26226"/>
                  </a:lnTo>
                  <a:lnTo>
                    <a:pt x="13128" y="26257"/>
                  </a:lnTo>
                  <a:lnTo>
                    <a:pt x="13816" y="26226"/>
                  </a:lnTo>
                  <a:lnTo>
                    <a:pt x="14472" y="26195"/>
                  </a:lnTo>
                  <a:lnTo>
                    <a:pt x="15129" y="26101"/>
                  </a:lnTo>
                  <a:lnTo>
                    <a:pt x="15785" y="25976"/>
                  </a:lnTo>
                  <a:lnTo>
                    <a:pt x="16410" y="25851"/>
                  </a:lnTo>
                  <a:lnTo>
                    <a:pt x="17035" y="25663"/>
                  </a:lnTo>
                  <a:lnTo>
                    <a:pt x="17629" y="25444"/>
                  </a:lnTo>
                  <a:lnTo>
                    <a:pt x="18223" y="25226"/>
                  </a:lnTo>
                  <a:lnTo>
                    <a:pt x="18817" y="24976"/>
                  </a:lnTo>
                  <a:lnTo>
                    <a:pt x="19380" y="24663"/>
                  </a:lnTo>
                  <a:lnTo>
                    <a:pt x="19942" y="24350"/>
                  </a:lnTo>
                  <a:lnTo>
                    <a:pt x="20474" y="24007"/>
                  </a:lnTo>
                  <a:lnTo>
                    <a:pt x="20974" y="23663"/>
                  </a:lnTo>
                  <a:lnTo>
                    <a:pt x="21474" y="23256"/>
                  </a:lnTo>
                  <a:lnTo>
                    <a:pt x="21943" y="22850"/>
                  </a:lnTo>
                  <a:lnTo>
                    <a:pt x="22412" y="22412"/>
                  </a:lnTo>
                  <a:lnTo>
                    <a:pt x="22849" y="21944"/>
                  </a:lnTo>
                  <a:lnTo>
                    <a:pt x="23256" y="21475"/>
                  </a:lnTo>
                  <a:lnTo>
                    <a:pt x="23631" y="20975"/>
                  </a:lnTo>
                  <a:lnTo>
                    <a:pt x="24006" y="20474"/>
                  </a:lnTo>
                  <a:lnTo>
                    <a:pt x="24350" y="19943"/>
                  </a:lnTo>
                  <a:lnTo>
                    <a:pt x="24662" y="19380"/>
                  </a:lnTo>
                  <a:lnTo>
                    <a:pt x="24944" y="18818"/>
                  </a:lnTo>
                  <a:lnTo>
                    <a:pt x="25225" y="18255"/>
                  </a:lnTo>
                  <a:lnTo>
                    <a:pt x="25444" y="17630"/>
                  </a:lnTo>
                  <a:lnTo>
                    <a:pt x="25662" y="17036"/>
                  </a:lnTo>
                  <a:lnTo>
                    <a:pt x="25850" y="16411"/>
                  </a:lnTo>
                  <a:lnTo>
                    <a:pt x="25975" y="15786"/>
                  </a:lnTo>
                  <a:lnTo>
                    <a:pt x="26100" y="15129"/>
                  </a:lnTo>
                  <a:lnTo>
                    <a:pt x="26194" y="14473"/>
                  </a:lnTo>
                  <a:lnTo>
                    <a:pt x="26225" y="13817"/>
                  </a:lnTo>
                  <a:lnTo>
                    <a:pt x="26256" y="13129"/>
                  </a:lnTo>
                  <a:lnTo>
                    <a:pt x="26225" y="12441"/>
                  </a:lnTo>
                  <a:lnTo>
                    <a:pt x="26194" y="11785"/>
                  </a:lnTo>
                  <a:lnTo>
                    <a:pt x="26100" y="11128"/>
                  </a:lnTo>
                  <a:lnTo>
                    <a:pt x="25975" y="10472"/>
                  </a:lnTo>
                  <a:lnTo>
                    <a:pt x="25850" y="9847"/>
                  </a:lnTo>
                  <a:lnTo>
                    <a:pt x="25662" y="9222"/>
                  </a:lnTo>
                  <a:lnTo>
                    <a:pt x="25444" y="8628"/>
                  </a:lnTo>
                  <a:lnTo>
                    <a:pt x="25225" y="8034"/>
                  </a:lnTo>
                  <a:lnTo>
                    <a:pt x="24944" y="7440"/>
                  </a:lnTo>
                  <a:lnTo>
                    <a:pt x="24662" y="6877"/>
                  </a:lnTo>
                  <a:lnTo>
                    <a:pt x="24350" y="6315"/>
                  </a:lnTo>
                  <a:lnTo>
                    <a:pt x="24006" y="5783"/>
                  </a:lnTo>
                  <a:lnTo>
                    <a:pt x="23631" y="5283"/>
                  </a:lnTo>
                  <a:lnTo>
                    <a:pt x="23256" y="4783"/>
                  </a:lnTo>
                  <a:lnTo>
                    <a:pt x="22849" y="4314"/>
                  </a:lnTo>
                  <a:lnTo>
                    <a:pt x="22412" y="3845"/>
                  </a:lnTo>
                  <a:lnTo>
                    <a:pt x="21943" y="3408"/>
                  </a:lnTo>
                  <a:lnTo>
                    <a:pt x="21474" y="3002"/>
                  </a:lnTo>
                  <a:lnTo>
                    <a:pt x="20974" y="2626"/>
                  </a:lnTo>
                  <a:lnTo>
                    <a:pt x="20474" y="2251"/>
                  </a:lnTo>
                  <a:lnTo>
                    <a:pt x="19942" y="1908"/>
                  </a:lnTo>
                  <a:lnTo>
                    <a:pt x="19380" y="1595"/>
                  </a:lnTo>
                  <a:lnTo>
                    <a:pt x="18817" y="1314"/>
                  </a:lnTo>
                  <a:lnTo>
                    <a:pt x="18223" y="1032"/>
                  </a:lnTo>
                  <a:lnTo>
                    <a:pt x="17629" y="813"/>
                  </a:lnTo>
                  <a:lnTo>
                    <a:pt x="17035" y="595"/>
                  </a:lnTo>
                  <a:lnTo>
                    <a:pt x="16410" y="407"/>
                  </a:lnTo>
                  <a:lnTo>
                    <a:pt x="15785" y="282"/>
                  </a:lnTo>
                  <a:lnTo>
                    <a:pt x="15129" y="157"/>
                  </a:lnTo>
                  <a:lnTo>
                    <a:pt x="14472" y="63"/>
                  </a:lnTo>
                  <a:lnTo>
                    <a:pt x="13816" y="32"/>
                  </a:lnTo>
                  <a:lnTo>
                    <a:pt x="13128"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3715724" y="3400884"/>
              <a:ext cx="174165" cy="237451"/>
            </a:xfrm>
            <a:custGeom>
              <a:rect b="b" l="l" r="r" t="t"/>
              <a:pathLst>
                <a:path extrusionOk="0" h="3283" w="2408">
                  <a:moveTo>
                    <a:pt x="813" y="0"/>
                  </a:moveTo>
                  <a:lnTo>
                    <a:pt x="657" y="32"/>
                  </a:lnTo>
                  <a:lnTo>
                    <a:pt x="501" y="63"/>
                  </a:lnTo>
                  <a:lnTo>
                    <a:pt x="376" y="157"/>
                  </a:lnTo>
                  <a:lnTo>
                    <a:pt x="251" y="251"/>
                  </a:lnTo>
                  <a:lnTo>
                    <a:pt x="157" y="376"/>
                  </a:lnTo>
                  <a:lnTo>
                    <a:pt x="63" y="501"/>
                  </a:lnTo>
                  <a:lnTo>
                    <a:pt x="32" y="657"/>
                  </a:lnTo>
                  <a:lnTo>
                    <a:pt x="1" y="813"/>
                  </a:lnTo>
                  <a:lnTo>
                    <a:pt x="1" y="2470"/>
                  </a:lnTo>
                  <a:lnTo>
                    <a:pt x="32" y="2626"/>
                  </a:lnTo>
                  <a:lnTo>
                    <a:pt x="63" y="2782"/>
                  </a:lnTo>
                  <a:lnTo>
                    <a:pt x="157" y="2939"/>
                  </a:lnTo>
                  <a:lnTo>
                    <a:pt x="251" y="3032"/>
                  </a:lnTo>
                  <a:lnTo>
                    <a:pt x="376" y="3126"/>
                  </a:lnTo>
                  <a:lnTo>
                    <a:pt x="501" y="3220"/>
                  </a:lnTo>
                  <a:lnTo>
                    <a:pt x="657" y="3251"/>
                  </a:lnTo>
                  <a:lnTo>
                    <a:pt x="813" y="3282"/>
                  </a:lnTo>
                  <a:lnTo>
                    <a:pt x="1595" y="3282"/>
                  </a:lnTo>
                  <a:lnTo>
                    <a:pt x="1782" y="3251"/>
                  </a:lnTo>
                  <a:lnTo>
                    <a:pt x="1907" y="3220"/>
                  </a:lnTo>
                  <a:lnTo>
                    <a:pt x="2064" y="3126"/>
                  </a:lnTo>
                  <a:lnTo>
                    <a:pt x="2157" y="3032"/>
                  </a:lnTo>
                  <a:lnTo>
                    <a:pt x="2282" y="2939"/>
                  </a:lnTo>
                  <a:lnTo>
                    <a:pt x="2345" y="2782"/>
                  </a:lnTo>
                  <a:lnTo>
                    <a:pt x="2376" y="2626"/>
                  </a:lnTo>
                  <a:lnTo>
                    <a:pt x="2407" y="2470"/>
                  </a:lnTo>
                  <a:lnTo>
                    <a:pt x="2407" y="813"/>
                  </a:lnTo>
                  <a:lnTo>
                    <a:pt x="2376" y="657"/>
                  </a:lnTo>
                  <a:lnTo>
                    <a:pt x="2345" y="501"/>
                  </a:lnTo>
                  <a:lnTo>
                    <a:pt x="2282" y="376"/>
                  </a:lnTo>
                  <a:lnTo>
                    <a:pt x="2157" y="251"/>
                  </a:lnTo>
                  <a:lnTo>
                    <a:pt x="2064" y="157"/>
                  </a:lnTo>
                  <a:lnTo>
                    <a:pt x="1907" y="63"/>
                  </a:lnTo>
                  <a:lnTo>
                    <a:pt x="1782" y="32"/>
                  </a:lnTo>
                  <a:lnTo>
                    <a:pt x="159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3715724" y="3400884"/>
              <a:ext cx="174165" cy="237451"/>
            </a:xfrm>
            <a:custGeom>
              <a:rect b="b" l="l" r="r" t="t"/>
              <a:pathLst>
                <a:path extrusionOk="0" fill="none" h="3283" w="2408">
                  <a:moveTo>
                    <a:pt x="2407" y="2470"/>
                  </a:moveTo>
                  <a:lnTo>
                    <a:pt x="2407" y="2470"/>
                  </a:lnTo>
                  <a:lnTo>
                    <a:pt x="2376" y="2626"/>
                  </a:lnTo>
                  <a:lnTo>
                    <a:pt x="2345" y="2782"/>
                  </a:lnTo>
                  <a:lnTo>
                    <a:pt x="2282" y="2939"/>
                  </a:lnTo>
                  <a:lnTo>
                    <a:pt x="2157" y="3032"/>
                  </a:lnTo>
                  <a:lnTo>
                    <a:pt x="2064" y="3126"/>
                  </a:lnTo>
                  <a:lnTo>
                    <a:pt x="1907" y="3220"/>
                  </a:lnTo>
                  <a:lnTo>
                    <a:pt x="1782" y="3251"/>
                  </a:lnTo>
                  <a:lnTo>
                    <a:pt x="1595" y="3282"/>
                  </a:lnTo>
                  <a:lnTo>
                    <a:pt x="813" y="3282"/>
                  </a:lnTo>
                  <a:lnTo>
                    <a:pt x="813" y="3282"/>
                  </a:lnTo>
                  <a:lnTo>
                    <a:pt x="657" y="3251"/>
                  </a:lnTo>
                  <a:lnTo>
                    <a:pt x="501" y="3220"/>
                  </a:lnTo>
                  <a:lnTo>
                    <a:pt x="376" y="3126"/>
                  </a:lnTo>
                  <a:lnTo>
                    <a:pt x="251" y="3032"/>
                  </a:lnTo>
                  <a:lnTo>
                    <a:pt x="157" y="2939"/>
                  </a:lnTo>
                  <a:lnTo>
                    <a:pt x="63" y="2782"/>
                  </a:lnTo>
                  <a:lnTo>
                    <a:pt x="32" y="2626"/>
                  </a:lnTo>
                  <a:lnTo>
                    <a:pt x="1" y="2470"/>
                  </a:lnTo>
                  <a:lnTo>
                    <a:pt x="1" y="813"/>
                  </a:lnTo>
                  <a:lnTo>
                    <a:pt x="1" y="813"/>
                  </a:lnTo>
                  <a:lnTo>
                    <a:pt x="32" y="657"/>
                  </a:lnTo>
                  <a:lnTo>
                    <a:pt x="63" y="501"/>
                  </a:lnTo>
                  <a:lnTo>
                    <a:pt x="157" y="376"/>
                  </a:lnTo>
                  <a:lnTo>
                    <a:pt x="251" y="251"/>
                  </a:lnTo>
                  <a:lnTo>
                    <a:pt x="376" y="157"/>
                  </a:lnTo>
                  <a:lnTo>
                    <a:pt x="501" y="63"/>
                  </a:lnTo>
                  <a:lnTo>
                    <a:pt x="657" y="32"/>
                  </a:lnTo>
                  <a:lnTo>
                    <a:pt x="813" y="0"/>
                  </a:lnTo>
                  <a:lnTo>
                    <a:pt x="1595" y="0"/>
                  </a:lnTo>
                  <a:lnTo>
                    <a:pt x="1595" y="0"/>
                  </a:lnTo>
                  <a:lnTo>
                    <a:pt x="1782" y="32"/>
                  </a:lnTo>
                  <a:lnTo>
                    <a:pt x="1907" y="63"/>
                  </a:lnTo>
                  <a:lnTo>
                    <a:pt x="2064" y="157"/>
                  </a:lnTo>
                  <a:lnTo>
                    <a:pt x="2157" y="251"/>
                  </a:lnTo>
                  <a:lnTo>
                    <a:pt x="2282" y="376"/>
                  </a:lnTo>
                  <a:lnTo>
                    <a:pt x="2345" y="501"/>
                  </a:lnTo>
                  <a:lnTo>
                    <a:pt x="2376" y="657"/>
                  </a:lnTo>
                  <a:lnTo>
                    <a:pt x="2407" y="813"/>
                  </a:lnTo>
                  <a:lnTo>
                    <a:pt x="2407" y="247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5020284" y="3400884"/>
              <a:ext cx="171850" cy="237451"/>
            </a:xfrm>
            <a:custGeom>
              <a:rect b="b" l="l" r="r" t="t"/>
              <a:pathLst>
                <a:path extrusionOk="0" h="3283" w="2376">
                  <a:moveTo>
                    <a:pt x="782" y="0"/>
                  </a:moveTo>
                  <a:lnTo>
                    <a:pt x="625" y="32"/>
                  </a:lnTo>
                  <a:lnTo>
                    <a:pt x="469" y="63"/>
                  </a:lnTo>
                  <a:lnTo>
                    <a:pt x="344" y="157"/>
                  </a:lnTo>
                  <a:lnTo>
                    <a:pt x="219" y="251"/>
                  </a:lnTo>
                  <a:lnTo>
                    <a:pt x="125" y="376"/>
                  </a:lnTo>
                  <a:lnTo>
                    <a:pt x="63" y="501"/>
                  </a:lnTo>
                  <a:lnTo>
                    <a:pt x="0" y="657"/>
                  </a:lnTo>
                  <a:lnTo>
                    <a:pt x="0" y="813"/>
                  </a:lnTo>
                  <a:lnTo>
                    <a:pt x="0" y="2470"/>
                  </a:lnTo>
                  <a:lnTo>
                    <a:pt x="0" y="2626"/>
                  </a:lnTo>
                  <a:lnTo>
                    <a:pt x="63" y="2782"/>
                  </a:lnTo>
                  <a:lnTo>
                    <a:pt x="125" y="2939"/>
                  </a:lnTo>
                  <a:lnTo>
                    <a:pt x="219" y="3032"/>
                  </a:lnTo>
                  <a:lnTo>
                    <a:pt x="344" y="3126"/>
                  </a:lnTo>
                  <a:lnTo>
                    <a:pt x="469" y="3220"/>
                  </a:lnTo>
                  <a:lnTo>
                    <a:pt x="625" y="3251"/>
                  </a:lnTo>
                  <a:lnTo>
                    <a:pt x="782" y="3282"/>
                  </a:lnTo>
                  <a:lnTo>
                    <a:pt x="1594" y="3282"/>
                  </a:lnTo>
                  <a:lnTo>
                    <a:pt x="1750" y="3251"/>
                  </a:lnTo>
                  <a:lnTo>
                    <a:pt x="1907" y="3220"/>
                  </a:lnTo>
                  <a:lnTo>
                    <a:pt x="2032" y="3126"/>
                  </a:lnTo>
                  <a:lnTo>
                    <a:pt x="2157" y="3032"/>
                  </a:lnTo>
                  <a:lnTo>
                    <a:pt x="2251" y="2939"/>
                  </a:lnTo>
                  <a:lnTo>
                    <a:pt x="2313" y="2782"/>
                  </a:lnTo>
                  <a:lnTo>
                    <a:pt x="2376" y="2626"/>
                  </a:lnTo>
                  <a:lnTo>
                    <a:pt x="2376" y="2470"/>
                  </a:lnTo>
                  <a:lnTo>
                    <a:pt x="2376" y="813"/>
                  </a:lnTo>
                  <a:lnTo>
                    <a:pt x="2376" y="657"/>
                  </a:lnTo>
                  <a:lnTo>
                    <a:pt x="2313" y="501"/>
                  </a:lnTo>
                  <a:lnTo>
                    <a:pt x="2251" y="376"/>
                  </a:lnTo>
                  <a:lnTo>
                    <a:pt x="2157" y="251"/>
                  </a:lnTo>
                  <a:lnTo>
                    <a:pt x="2032" y="157"/>
                  </a:lnTo>
                  <a:lnTo>
                    <a:pt x="1907" y="63"/>
                  </a:lnTo>
                  <a:lnTo>
                    <a:pt x="1750" y="32"/>
                  </a:lnTo>
                  <a:lnTo>
                    <a:pt x="15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5020284" y="3400884"/>
              <a:ext cx="171850" cy="237451"/>
            </a:xfrm>
            <a:custGeom>
              <a:rect b="b" l="l" r="r" t="t"/>
              <a:pathLst>
                <a:path extrusionOk="0" fill="none" h="3283" w="2376">
                  <a:moveTo>
                    <a:pt x="2376" y="2470"/>
                  </a:moveTo>
                  <a:lnTo>
                    <a:pt x="2376" y="2470"/>
                  </a:lnTo>
                  <a:lnTo>
                    <a:pt x="2376" y="2626"/>
                  </a:lnTo>
                  <a:lnTo>
                    <a:pt x="2313" y="2782"/>
                  </a:lnTo>
                  <a:lnTo>
                    <a:pt x="2251" y="2939"/>
                  </a:lnTo>
                  <a:lnTo>
                    <a:pt x="2157" y="3032"/>
                  </a:lnTo>
                  <a:lnTo>
                    <a:pt x="2032" y="3126"/>
                  </a:lnTo>
                  <a:lnTo>
                    <a:pt x="1907" y="3220"/>
                  </a:lnTo>
                  <a:lnTo>
                    <a:pt x="1750" y="3251"/>
                  </a:lnTo>
                  <a:lnTo>
                    <a:pt x="1594" y="3282"/>
                  </a:lnTo>
                  <a:lnTo>
                    <a:pt x="782" y="3282"/>
                  </a:lnTo>
                  <a:lnTo>
                    <a:pt x="782" y="3282"/>
                  </a:lnTo>
                  <a:lnTo>
                    <a:pt x="625" y="3251"/>
                  </a:lnTo>
                  <a:lnTo>
                    <a:pt x="469" y="3220"/>
                  </a:lnTo>
                  <a:lnTo>
                    <a:pt x="344" y="3126"/>
                  </a:lnTo>
                  <a:lnTo>
                    <a:pt x="219" y="3032"/>
                  </a:lnTo>
                  <a:lnTo>
                    <a:pt x="125" y="2939"/>
                  </a:lnTo>
                  <a:lnTo>
                    <a:pt x="63" y="2782"/>
                  </a:lnTo>
                  <a:lnTo>
                    <a:pt x="0" y="2626"/>
                  </a:lnTo>
                  <a:lnTo>
                    <a:pt x="0" y="2470"/>
                  </a:lnTo>
                  <a:lnTo>
                    <a:pt x="0" y="813"/>
                  </a:lnTo>
                  <a:lnTo>
                    <a:pt x="0" y="813"/>
                  </a:lnTo>
                  <a:lnTo>
                    <a:pt x="0" y="657"/>
                  </a:lnTo>
                  <a:lnTo>
                    <a:pt x="63" y="501"/>
                  </a:lnTo>
                  <a:lnTo>
                    <a:pt x="125" y="376"/>
                  </a:lnTo>
                  <a:lnTo>
                    <a:pt x="219" y="251"/>
                  </a:lnTo>
                  <a:lnTo>
                    <a:pt x="344" y="157"/>
                  </a:lnTo>
                  <a:lnTo>
                    <a:pt x="469" y="63"/>
                  </a:lnTo>
                  <a:lnTo>
                    <a:pt x="625" y="32"/>
                  </a:lnTo>
                  <a:lnTo>
                    <a:pt x="782" y="0"/>
                  </a:lnTo>
                  <a:lnTo>
                    <a:pt x="1594" y="0"/>
                  </a:lnTo>
                  <a:lnTo>
                    <a:pt x="1594" y="0"/>
                  </a:lnTo>
                  <a:lnTo>
                    <a:pt x="1750" y="32"/>
                  </a:lnTo>
                  <a:lnTo>
                    <a:pt x="1907" y="63"/>
                  </a:lnTo>
                  <a:lnTo>
                    <a:pt x="2032" y="157"/>
                  </a:lnTo>
                  <a:lnTo>
                    <a:pt x="2157" y="251"/>
                  </a:lnTo>
                  <a:lnTo>
                    <a:pt x="2251" y="376"/>
                  </a:lnTo>
                  <a:lnTo>
                    <a:pt x="2313" y="501"/>
                  </a:lnTo>
                  <a:lnTo>
                    <a:pt x="2376" y="657"/>
                  </a:lnTo>
                  <a:lnTo>
                    <a:pt x="2376" y="813"/>
                  </a:lnTo>
                  <a:lnTo>
                    <a:pt x="2376" y="247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4258350" y="2245544"/>
              <a:ext cx="391147" cy="52076"/>
            </a:xfrm>
            <a:custGeom>
              <a:rect b="b" l="l" r="r" t="t"/>
              <a:pathLst>
                <a:path extrusionOk="0" h="720" w="5408">
                  <a:moveTo>
                    <a:pt x="688" y="1"/>
                  </a:moveTo>
                  <a:lnTo>
                    <a:pt x="563" y="63"/>
                  </a:lnTo>
                  <a:lnTo>
                    <a:pt x="469" y="126"/>
                  </a:lnTo>
                  <a:lnTo>
                    <a:pt x="344" y="188"/>
                  </a:lnTo>
                  <a:lnTo>
                    <a:pt x="63" y="501"/>
                  </a:lnTo>
                  <a:lnTo>
                    <a:pt x="0" y="595"/>
                  </a:lnTo>
                  <a:lnTo>
                    <a:pt x="0" y="657"/>
                  </a:lnTo>
                  <a:lnTo>
                    <a:pt x="63" y="689"/>
                  </a:lnTo>
                  <a:lnTo>
                    <a:pt x="157" y="720"/>
                  </a:lnTo>
                  <a:lnTo>
                    <a:pt x="5283" y="720"/>
                  </a:lnTo>
                  <a:lnTo>
                    <a:pt x="5345" y="689"/>
                  </a:lnTo>
                  <a:lnTo>
                    <a:pt x="5408" y="657"/>
                  </a:lnTo>
                  <a:lnTo>
                    <a:pt x="5408" y="595"/>
                  </a:lnTo>
                  <a:lnTo>
                    <a:pt x="5345" y="501"/>
                  </a:lnTo>
                  <a:lnTo>
                    <a:pt x="5064" y="188"/>
                  </a:lnTo>
                  <a:lnTo>
                    <a:pt x="4970" y="126"/>
                  </a:lnTo>
                  <a:lnTo>
                    <a:pt x="4845" y="63"/>
                  </a:lnTo>
                  <a:lnTo>
                    <a:pt x="4720" y="1"/>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5067733" y="2629910"/>
              <a:ext cx="63359" cy="49834"/>
            </a:xfrm>
            <a:custGeom>
              <a:rect b="b" l="l" r="r" t="t"/>
              <a:pathLst>
                <a:path extrusionOk="0" h="689" w="876">
                  <a:moveTo>
                    <a:pt x="0" y="1"/>
                  </a:moveTo>
                  <a:lnTo>
                    <a:pt x="0" y="688"/>
                  </a:lnTo>
                  <a:lnTo>
                    <a:pt x="876" y="688"/>
                  </a:lnTo>
                  <a:lnTo>
                    <a:pt x="876" y="1"/>
                  </a:lnTo>
                  <a:close/>
                </a:path>
              </a:pathLst>
            </a:custGeom>
            <a:solidFill>
              <a:srgbClr val="BABC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5112940" y="2584703"/>
              <a:ext cx="167366" cy="122161"/>
            </a:xfrm>
            <a:custGeom>
              <a:rect b="b" l="l" r="r" t="t"/>
              <a:pathLst>
                <a:path extrusionOk="0" h="1689" w="2314">
                  <a:moveTo>
                    <a:pt x="282" y="1"/>
                  </a:moveTo>
                  <a:lnTo>
                    <a:pt x="157" y="32"/>
                  </a:lnTo>
                  <a:lnTo>
                    <a:pt x="63" y="94"/>
                  </a:lnTo>
                  <a:lnTo>
                    <a:pt x="32" y="188"/>
                  </a:lnTo>
                  <a:lnTo>
                    <a:pt x="1" y="282"/>
                  </a:lnTo>
                  <a:lnTo>
                    <a:pt x="1" y="1407"/>
                  </a:lnTo>
                  <a:lnTo>
                    <a:pt x="32" y="1532"/>
                  </a:lnTo>
                  <a:lnTo>
                    <a:pt x="63" y="1595"/>
                  </a:lnTo>
                  <a:lnTo>
                    <a:pt x="157" y="1657"/>
                  </a:lnTo>
                  <a:lnTo>
                    <a:pt x="282" y="1688"/>
                  </a:lnTo>
                  <a:lnTo>
                    <a:pt x="2032" y="1688"/>
                  </a:lnTo>
                  <a:lnTo>
                    <a:pt x="2126" y="1657"/>
                  </a:lnTo>
                  <a:lnTo>
                    <a:pt x="2220" y="1595"/>
                  </a:lnTo>
                  <a:lnTo>
                    <a:pt x="2282" y="1532"/>
                  </a:lnTo>
                  <a:lnTo>
                    <a:pt x="2314" y="1407"/>
                  </a:lnTo>
                  <a:lnTo>
                    <a:pt x="2314" y="282"/>
                  </a:lnTo>
                  <a:lnTo>
                    <a:pt x="2282" y="188"/>
                  </a:lnTo>
                  <a:lnTo>
                    <a:pt x="2220" y="94"/>
                  </a:lnTo>
                  <a:lnTo>
                    <a:pt x="2126" y="32"/>
                  </a:lnTo>
                  <a:lnTo>
                    <a:pt x="2032"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3776771" y="2629910"/>
              <a:ext cx="63359" cy="49834"/>
            </a:xfrm>
            <a:custGeom>
              <a:rect b="b" l="l" r="r" t="t"/>
              <a:pathLst>
                <a:path extrusionOk="0" h="689" w="876">
                  <a:moveTo>
                    <a:pt x="1" y="1"/>
                  </a:moveTo>
                  <a:lnTo>
                    <a:pt x="1" y="688"/>
                  </a:lnTo>
                  <a:lnTo>
                    <a:pt x="876" y="688"/>
                  </a:lnTo>
                  <a:lnTo>
                    <a:pt x="876" y="1"/>
                  </a:lnTo>
                  <a:close/>
                </a:path>
              </a:pathLst>
            </a:custGeom>
            <a:solidFill>
              <a:srgbClr val="BABC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3627552" y="2584703"/>
              <a:ext cx="167366" cy="122161"/>
            </a:xfrm>
            <a:custGeom>
              <a:rect b="b" l="l" r="r" t="t"/>
              <a:pathLst>
                <a:path extrusionOk="0" h="1689" w="2314">
                  <a:moveTo>
                    <a:pt x="282" y="1"/>
                  </a:moveTo>
                  <a:lnTo>
                    <a:pt x="188" y="32"/>
                  </a:lnTo>
                  <a:lnTo>
                    <a:pt x="94" y="94"/>
                  </a:lnTo>
                  <a:lnTo>
                    <a:pt x="32" y="188"/>
                  </a:lnTo>
                  <a:lnTo>
                    <a:pt x="1" y="282"/>
                  </a:lnTo>
                  <a:lnTo>
                    <a:pt x="1" y="1407"/>
                  </a:lnTo>
                  <a:lnTo>
                    <a:pt x="32" y="1532"/>
                  </a:lnTo>
                  <a:lnTo>
                    <a:pt x="94" y="1595"/>
                  </a:lnTo>
                  <a:lnTo>
                    <a:pt x="188" y="1657"/>
                  </a:lnTo>
                  <a:lnTo>
                    <a:pt x="282" y="1688"/>
                  </a:lnTo>
                  <a:lnTo>
                    <a:pt x="2032" y="1688"/>
                  </a:lnTo>
                  <a:lnTo>
                    <a:pt x="2157" y="1657"/>
                  </a:lnTo>
                  <a:lnTo>
                    <a:pt x="2251" y="1595"/>
                  </a:lnTo>
                  <a:lnTo>
                    <a:pt x="2282" y="1532"/>
                  </a:lnTo>
                  <a:lnTo>
                    <a:pt x="2314" y="1407"/>
                  </a:lnTo>
                  <a:lnTo>
                    <a:pt x="2314" y="282"/>
                  </a:lnTo>
                  <a:lnTo>
                    <a:pt x="2282" y="188"/>
                  </a:lnTo>
                  <a:lnTo>
                    <a:pt x="2251" y="94"/>
                  </a:lnTo>
                  <a:lnTo>
                    <a:pt x="2157" y="32"/>
                  </a:lnTo>
                  <a:lnTo>
                    <a:pt x="2032"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3672759" y="2286266"/>
              <a:ext cx="1564516" cy="1286489"/>
            </a:xfrm>
            <a:custGeom>
              <a:rect b="b" l="l" r="r" t="t"/>
              <a:pathLst>
                <a:path extrusionOk="0" h="17787" w="21631">
                  <a:moveTo>
                    <a:pt x="10816" y="1"/>
                  </a:moveTo>
                  <a:lnTo>
                    <a:pt x="8190" y="63"/>
                  </a:lnTo>
                  <a:lnTo>
                    <a:pt x="6221" y="126"/>
                  </a:lnTo>
                  <a:lnTo>
                    <a:pt x="5439" y="188"/>
                  </a:lnTo>
                  <a:lnTo>
                    <a:pt x="4908" y="219"/>
                  </a:lnTo>
                  <a:lnTo>
                    <a:pt x="4752" y="282"/>
                  </a:lnTo>
                  <a:lnTo>
                    <a:pt x="4596" y="344"/>
                  </a:lnTo>
                  <a:lnTo>
                    <a:pt x="4439" y="469"/>
                  </a:lnTo>
                  <a:lnTo>
                    <a:pt x="4283" y="594"/>
                  </a:lnTo>
                  <a:lnTo>
                    <a:pt x="4033" y="876"/>
                  </a:lnTo>
                  <a:lnTo>
                    <a:pt x="3783" y="1188"/>
                  </a:lnTo>
                  <a:lnTo>
                    <a:pt x="3595" y="1501"/>
                  </a:lnTo>
                  <a:lnTo>
                    <a:pt x="3470" y="1782"/>
                  </a:lnTo>
                  <a:lnTo>
                    <a:pt x="3345" y="2032"/>
                  </a:lnTo>
                  <a:lnTo>
                    <a:pt x="1751" y="5846"/>
                  </a:lnTo>
                  <a:lnTo>
                    <a:pt x="626" y="8565"/>
                  </a:lnTo>
                  <a:lnTo>
                    <a:pt x="32" y="9909"/>
                  </a:lnTo>
                  <a:lnTo>
                    <a:pt x="1" y="10034"/>
                  </a:lnTo>
                  <a:lnTo>
                    <a:pt x="1" y="10284"/>
                  </a:lnTo>
                  <a:lnTo>
                    <a:pt x="32" y="11003"/>
                  </a:lnTo>
                  <a:lnTo>
                    <a:pt x="157" y="13160"/>
                  </a:lnTo>
                  <a:lnTo>
                    <a:pt x="345" y="15379"/>
                  </a:lnTo>
                  <a:lnTo>
                    <a:pt x="438" y="16629"/>
                  </a:lnTo>
                  <a:lnTo>
                    <a:pt x="438" y="16848"/>
                  </a:lnTo>
                  <a:lnTo>
                    <a:pt x="532" y="17067"/>
                  </a:lnTo>
                  <a:lnTo>
                    <a:pt x="626" y="17255"/>
                  </a:lnTo>
                  <a:lnTo>
                    <a:pt x="720" y="17442"/>
                  </a:lnTo>
                  <a:lnTo>
                    <a:pt x="938" y="17692"/>
                  </a:lnTo>
                  <a:lnTo>
                    <a:pt x="1032" y="17786"/>
                  </a:lnTo>
                  <a:lnTo>
                    <a:pt x="5439" y="17786"/>
                  </a:lnTo>
                  <a:lnTo>
                    <a:pt x="5690" y="17692"/>
                  </a:lnTo>
                  <a:lnTo>
                    <a:pt x="5908" y="17630"/>
                  </a:lnTo>
                  <a:lnTo>
                    <a:pt x="6190" y="17598"/>
                  </a:lnTo>
                  <a:lnTo>
                    <a:pt x="15442" y="17598"/>
                  </a:lnTo>
                  <a:lnTo>
                    <a:pt x="15692" y="17630"/>
                  </a:lnTo>
                  <a:lnTo>
                    <a:pt x="15942" y="17692"/>
                  </a:lnTo>
                  <a:lnTo>
                    <a:pt x="16161" y="17786"/>
                  </a:lnTo>
                  <a:lnTo>
                    <a:pt x="20568" y="17786"/>
                  </a:lnTo>
                  <a:lnTo>
                    <a:pt x="20662" y="17692"/>
                  </a:lnTo>
                  <a:lnTo>
                    <a:pt x="20881" y="17442"/>
                  </a:lnTo>
                  <a:lnTo>
                    <a:pt x="21006" y="17255"/>
                  </a:lnTo>
                  <a:lnTo>
                    <a:pt x="21099" y="17067"/>
                  </a:lnTo>
                  <a:lnTo>
                    <a:pt x="21162" y="16848"/>
                  </a:lnTo>
                  <a:lnTo>
                    <a:pt x="21193" y="16629"/>
                  </a:lnTo>
                  <a:lnTo>
                    <a:pt x="21287" y="15379"/>
                  </a:lnTo>
                  <a:lnTo>
                    <a:pt x="21443" y="13160"/>
                  </a:lnTo>
                  <a:lnTo>
                    <a:pt x="21600" y="11003"/>
                  </a:lnTo>
                  <a:lnTo>
                    <a:pt x="21631" y="10284"/>
                  </a:lnTo>
                  <a:lnTo>
                    <a:pt x="21600" y="10034"/>
                  </a:lnTo>
                  <a:lnTo>
                    <a:pt x="21568" y="9909"/>
                  </a:lnTo>
                  <a:lnTo>
                    <a:pt x="21006" y="8565"/>
                  </a:lnTo>
                  <a:lnTo>
                    <a:pt x="19849" y="5846"/>
                  </a:lnTo>
                  <a:lnTo>
                    <a:pt x="18255" y="2032"/>
                  </a:lnTo>
                  <a:lnTo>
                    <a:pt x="18161" y="1782"/>
                  </a:lnTo>
                  <a:lnTo>
                    <a:pt x="18005" y="1501"/>
                  </a:lnTo>
                  <a:lnTo>
                    <a:pt x="17817" y="1188"/>
                  </a:lnTo>
                  <a:lnTo>
                    <a:pt x="17599" y="876"/>
                  </a:lnTo>
                  <a:lnTo>
                    <a:pt x="17317" y="594"/>
                  </a:lnTo>
                  <a:lnTo>
                    <a:pt x="17192" y="469"/>
                  </a:lnTo>
                  <a:lnTo>
                    <a:pt x="17036" y="344"/>
                  </a:lnTo>
                  <a:lnTo>
                    <a:pt x="16880" y="282"/>
                  </a:lnTo>
                  <a:lnTo>
                    <a:pt x="16692" y="219"/>
                  </a:lnTo>
                  <a:lnTo>
                    <a:pt x="16192" y="188"/>
                  </a:lnTo>
                  <a:lnTo>
                    <a:pt x="15379" y="126"/>
                  </a:lnTo>
                  <a:lnTo>
                    <a:pt x="13410" y="63"/>
                  </a:lnTo>
                  <a:lnTo>
                    <a:pt x="10816" y="1"/>
                  </a:ln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3672759" y="2286266"/>
              <a:ext cx="1564516" cy="1286489"/>
            </a:xfrm>
            <a:custGeom>
              <a:rect b="b" l="l" r="r" t="t"/>
              <a:pathLst>
                <a:path extrusionOk="0" fill="none" h="17787" w="21631">
                  <a:moveTo>
                    <a:pt x="21568" y="9909"/>
                  </a:moveTo>
                  <a:lnTo>
                    <a:pt x="21568" y="9909"/>
                  </a:lnTo>
                  <a:lnTo>
                    <a:pt x="21006" y="8565"/>
                  </a:lnTo>
                  <a:lnTo>
                    <a:pt x="19849" y="5846"/>
                  </a:lnTo>
                  <a:lnTo>
                    <a:pt x="18255" y="2032"/>
                  </a:lnTo>
                  <a:lnTo>
                    <a:pt x="18255" y="2032"/>
                  </a:lnTo>
                  <a:lnTo>
                    <a:pt x="18161" y="1782"/>
                  </a:lnTo>
                  <a:lnTo>
                    <a:pt x="18005" y="1501"/>
                  </a:lnTo>
                  <a:lnTo>
                    <a:pt x="17817" y="1188"/>
                  </a:lnTo>
                  <a:lnTo>
                    <a:pt x="17599" y="876"/>
                  </a:lnTo>
                  <a:lnTo>
                    <a:pt x="17317" y="594"/>
                  </a:lnTo>
                  <a:lnTo>
                    <a:pt x="17192" y="469"/>
                  </a:lnTo>
                  <a:lnTo>
                    <a:pt x="17036" y="344"/>
                  </a:lnTo>
                  <a:lnTo>
                    <a:pt x="16880" y="282"/>
                  </a:lnTo>
                  <a:lnTo>
                    <a:pt x="16692" y="219"/>
                  </a:lnTo>
                  <a:lnTo>
                    <a:pt x="16692" y="219"/>
                  </a:lnTo>
                  <a:lnTo>
                    <a:pt x="16192" y="188"/>
                  </a:lnTo>
                  <a:lnTo>
                    <a:pt x="15379" y="126"/>
                  </a:lnTo>
                  <a:lnTo>
                    <a:pt x="13410" y="63"/>
                  </a:lnTo>
                  <a:lnTo>
                    <a:pt x="10816" y="1"/>
                  </a:lnTo>
                  <a:lnTo>
                    <a:pt x="10816" y="1"/>
                  </a:lnTo>
                  <a:lnTo>
                    <a:pt x="8190" y="63"/>
                  </a:lnTo>
                  <a:lnTo>
                    <a:pt x="6221" y="126"/>
                  </a:lnTo>
                  <a:lnTo>
                    <a:pt x="5439" y="188"/>
                  </a:lnTo>
                  <a:lnTo>
                    <a:pt x="4908" y="219"/>
                  </a:lnTo>
                  <a:lnTo>
                    <a:pt x="4908" y="219"/>
                  </a:lnTo>
                  <a:lnTo>
                    <a:pt x="4752" y="282"/>
                  </a:lnTo>
                  <a:lnTo>
                    <a:pt x="4596" y="344"/>
                  </a:lnTo>
                  <a:lnTo>
                    <a:pt x="4439" y="469"/>
                  </a:lnTo>
                  <a:lnTo>
                    <a:pt x="4283" y="594"/>
                  </a:lnTo>
                  <a:lnTo>
                    <a:pt x="4033" y="876"/>
                  </a:lnTo>
                  <a:lnTo>
                    <a:pt x="3783" y="1188"/>
                  </a:lnTo>
                  <a:lnTo>
                    <a:pt x="3595" y="1501"/>
                  </a:lnTo>
                  <a:lnTo>
                    <a:pt x="3470" y="1782"/>
                  </a:lnTo>
                  <a:lnTo>
                    <a:pt x="3345" y="2032"/>
                  </a:lnTo>
                  <a:lnTo>
                    <a:pt x="3345" y="2032"/>
                  </a:lnTo>
                  <a:lnTo>
                    <a:pt x="1751" y="5846"/>
                  </a:lnTo>
                  <a:lnTo>
                    <a:pt x="626" y="8565"/>
                  </a:lnTo>
                  <a:lnTo>
                    <a:pt x="32" y="9909"/>
                  </a:lnTo>
                  <a:lnTo>
                    <a:pt x="32" y="9909"/>
                  </a:lnTo>
                  <a:lnTo>
                    <a:pt x="1" y="10034"/>
                  </a:lnTo>
                  <a:lnTo>
                    <a:pt x="1" y="10284"/>
                  </a:lnTo>
                  <a:lnTo>
                    <a:pt x="32" y="11003"/>
                  </a:lnTo>
                  <a:lnTo>
                    <a:pt x="157" y="13160"/>
                  </a:lnTo>
                  <a:lnTo>
                    <a:pt x="345" y="15379"/>
                  </a:lnTo>
                  <a:lnTo>
                    <a:pt x="438" y="16629"/>
                  </a:lnTo>
                  <a:lnTo>
                    <a:pt x="438" y="16629"/>
                  </a:lnTo>
                  <a:lnTo>
                    <a:pt x="438" y="16848"/>
                  </a:lnTo>
                  <a:lnTo>
                    <a:pt x="532" y="17067"/>
                  </a:lnTo>
                  <a:lnTo>
                    <a:pt x="626" y="17255"/>
                  </a:lnTo>
                  <a:lnTo>
                    <a:pt x="720" y="17442"/>
                  </a:lnTo>
                  <a:lnTo>
                    <a:pt x="938" y="17692"/>
                  </a:lnTo>
                  <a:lnTo>
                    <a:pt x="1032" y="17786"/>
                  </a:lnTo>
                  <a:lnTo>
                    <a:pt x="5439" y="17786"/>
                  </a:lnTo>
                  <a:lnTo>
                    <a:pt x="5439" y="17786"/>
                  </a:lnTo>
                  <a:lnTo>
                    <a:pt x="5690" y="17692"/>
                  </a:lnTo>
                  <a:lnTo>
                    <a:pt x="5908" y="17630"/>
                  </a:lnTo>
                  <a:lnTo>
                    <a:pt x="6190" y="17598"/>
                  </a:lnTo>
                  <a:lnTo>
                    <a:pt x="6190" y="17598"/>
                  </a:lnTo>
                  <a:lnTo>
                    <a:pt x="10816" y="17598"/>
                  </a:lnTo>
                  <a:lnTo>
                    <a:pt x="10816" y="17598"/>
                  </a:lnTo>
                  <a:lnTo>
                    <a:pt x="15442" y="17598"/>
                  </a:lnTo>
                  <a:lnTo>
                    <a:pt x="15442" y="17598"/>
                  </a:lnTo>
                  <a:lnTo>
                    <a:pt x="15692" y="17630"/>
                  </a:lnTo>
                  <a:lnTo>
                    <a:pt x="15942" y="17692"/>
                  </a:lnTo>
                  <a:lnTo>
                    <a:pt x="16161" y="17786"/>
                  </a:lnTo>
                  <a:lnTo>
                    <a:pt x="20568" y="17786"/>
                  </a:lnTo>
                  <a:lnTo>
                    <a:pt x="20568" y="17786"/>
                  </a:lnTo>
                  <a:lnTo>
                    <a:pt x="20662" y="17692"/>
                  </a:lnTo>
                  <a:lnTo>
                    <a:pt x="20881" y="17442"/>
                  </a:lnTo>
                  <a:lnTo>
                    <a:pt x="21006" y="17255"/>
                  </a:lnTo>
                  <a:lnTo>
                    <a:pt x="21099" y="17067"/>
                  </a:lnTo>
                  <a:lnTo>
                    <a:pt x="21162" y="16848"/>
                  </a:lnTo>
                  <a:lnTo>
                    <a:pt x="21193" y="16629"/>
                  </a:lnTo>
                  <a:lnTo>
                    <a:pt x="21193" y="16629"/>
                  </a:lnTo>
                  <a:lnTo>
                    <a:pt x="21287" y="15379"/>
                  </a:lnTo>
                  <a:lnTo>
                    <a:pt x="21443" y="13160"/>
                  </a:lnTo>
                  <a:lnTo>
                    <a:pt x="21600" y="11003"/>
                  </a:lnTo>
                  <a:lnTo>
                    <a:pt x="21631" y="10284"/>
                  </a:lnTo>
                  <a:lnTo>
                    <a:pt x="21600" y="10034"/>
                  </a:lnTo>
                  <a:lnTo>
                    <a:pt x="21568" y="99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3892066" y="2329230"/>
              <a:ext cx="1123680" cy="354983"/>
            </a:xfrm>
            <a:custGeom>
              <a:rect b="b" l="l" r="r" t="t"/>
              <a:pathLst>
                <a:path extrusionOk="0" h="4908" w="15536">
                  <a:moveTo>
                    <a:pt x="6033" y="0"/>
                  </a:moveTo>
                  <a:lnTo>
                    <a:pt x="4158" y="32"/>
                  </a:lnTo>
                  <a:lnTo>
                    <a:pt x="3314" y="94"/>
                  </a:lnTo>
                  <a:lnTo>
                    <a:pt x="2564" y="157"/>
                  </a:lnTo>
                  <a:lnTo>
                    <a:pt x="2032" y="219"/>
                  </a:lnTo>
                  <a:lnTo>
                    <a:pt x="1720" y="282"/>
                  </a:lnTo>
                  <a:lnTo>
                    <a:pt x="1626" y="376"/>
                  </a:lnTo>
                  <a:lnTo>
                    <a:pt x="1501" y="563"/>
                  </a:lnTo>
                  <a:lnTo>
                    <a:pt x="1251" y="1094"/>
                  </a:lnTo>
                  <a:lnTo>
                    <a:pt x="970" y="1845"/>
                  </a:lnTo>
                  <a:lnTo>
                    <a:pt x="688" y="2689"/>
                  </a:lnTo>
                  <a:lnTo>
                    <a:pt x="219" y="4220"/>
                  </a:lnTo>
                  <a:lnTo>
                    <a:pt x="1" y="4908"/>
                  </a:lnTo>
                  <a:lnTo>
                    <a:pt x="7784" y="4752"/>
                  </a:lnTo>
                  <a:lnTo>
                    <a:pt x="15536" y="4908"/>
                  </a:lnTo>
                  <a:lnTo>
                    <a:pt x="15348" y="4220"/>
                  </a:lnTo>
                  <a:lnTo>
                    <a:pt x="14879" y="2689"/>
                  </a:lnTo>
                  <a:lnTo>
                    <a:pt x="14598" y="1845"/>
                  </a:lnTo>
                  <a:lnTo>
                    <a:pt x="14317" y="1094"/>
                  </a:lnTo>
                  <a:lnTo>
                    <a:pt x="14035" y="563"/>
                  </a:lnTo>
                  <a:lnTo>
                    <a:pt x="13941" y="376"/>
                  </a:lnTo>
                  <a:lnTo>
                    <a:pt x="13848" y="282"/>
                  </a:lnTo>
                  <a:lnTo>
                    <a:pt x="13535" y="219"/>
                  </a:lnTo>
                  <a:lnTo>
                    <a:pt x="12972" y="157"/>
                  </a:lnTo>
                  <a:lnTo>
                    <a:pt x="12254" y="94"/>
                  </a:lnTo>
                  <a:lnTo>
                    <a:pt x="11378" y="32"/>
                  </a:lnTo>
                  <a:lnTo>
                    <a:pt x="9503" y="0"/>
                  </a:lnTo>
                  <a:lnTo>
                    <a:pt x="8596" y="0"/>
                  </a:lnTo>
                  <a:lnTo>
                    <a:pt x="7784" y="32"/>
                  </a:lnTo>
                  <a:lnTo>
                    <a:pt x="697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3892066" y="2329230"/>
              <a:ext cx="1123680" cy="354983"/>
            </a:xfrm>
            <a:custGeom>
              <a:rect b="b" l="l" r="r" t="t"/>
              <a:pathLst>
                <a:path extrusionOk="0" fill="none" h="4908" w="15536">
                  <a:moveTo>
                    <a:pt x="13848" y="282"/>
                  </a:moveTo>
                  <a:lnTo>
                    <a:pt x="13848" y="282"/>
                  </a:lnTo>
                  <a:lnTo>
                    <a:pt x="13535" y="219"/>
                  </a:lnTo>
                  <a:lnTo>
                    <a:pt x="12972" y="157"/>
                  </a:lnTo>
                  <a:lnTo>
                    <a:pt x="12254" y="94"/>
                  </a:lnTo>
                  <a:lnTo>
                    <a:pt x="11378" y="32"/>
                  </a:lnTo>
                  <a:lnTo>
                    <a:pt x="9503" y="0"/>
                  </a:lnTo>
                  <a:lnTo>
                    <a:pt x="8596" y="0"/>
                  </a:lnTo>
                  <a:lnTo>
                    <a:pt x="7784" y="32"/>
                  </a:lnTo>
                  <a:lnTo>
                    <a:pt x="7784" y="32"/>
                  </a:lnTo>
                  <a:lnTo>
                    <a:pt x="6971" y="0"/>
                  </a:lnTo>
                  <a:lnTo>
                    <a:pt x="6033" y="0"/>
                  </a:lnTo>
                  <a:lnTo>
                    <a:pt x="4158" y="32"/>
                  </a:lnTo>
                  <a:lnTo>
                    <a:pt x="3314" y="94"/>
                  </a:lnTo>
                  <a:lnTo>
                    <a:pt x="2564" y="157"/>
                  </a:lnTo>
                  <a:lnTo>
                    <a:pt x="2032" y="219"/>
                  </a:lnTo>
                  <a:lnTo>
                    <a:pt x="1720" y="282"/>
                  </a:lnTo>
                  <a:lnTo>
                    <a:pt x="1720" y="282"/>
                  </a:lnTo>
                  <a:lnTo>
                    <a:pt x="1626" y="376"/>
                  </a:lnTo>
                  <a:lnTo>
                    <a:pt x="1501" y="563"/>
                  </a:lnTo>
                  <a:lnTo>
                    <a:pt x="1251" y="1094"/>
                  </a:lnTo>
                  <a:lnTo>
                    <a:pt x="970" y="1845"/>
                  </a:lnTo>
                  <a:lnTo>
                    <a:pt x="688" y="2689"/>
                  </a:lnTo>
                  <a:lnTo>
                    <a:pt x="219" y="4220"/>
                  </a:lnTo>
                  <a:lnTo>
                    <a:pt x="1" y="4908"/>
                  </a:lnTo>
                  <a:lnTo>
                    <a:pt x="7784" y="4752"/>
                  </a:lnTo>
                  <a:lnTo>
                    <a:pt x="15536" y="4908"/>
                  </a:lnTo>
                  <a:lnTo>
                    <a:pt x="15536" y="4908"/>
                  </a:lnTo>
                  <a:lnTo>
                    <a:pt x="15348" y="4220"/>
                  </a:lnTo>
                  <a:lnTo>
                    <a:pt x="14879" y="2689"/>
                  </a:lnTo>
                  <a:lnTo>
                    <a:pt x="14598" y="1845"/>
                  </a:lnTo>
                  <a:lnTo>
                    <a:pt x="14317" y="1094"/>
                  </a:lnTo>
                  <a:lnTo>
                    <a:pt x="14035" y="563"/>
                  </a:lnTo>
                  <a:lnTo>
                    <a:pt x="13941" y="376"/>
                  </a:lnTo>
                  <a:lnTo>
                    <a:pt x="13848" y="28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3885267" y="2550780"/>
              <a:ext cx="1137278" cy="140243"/>
            </a:xfrm>
            <a:custGeom>
              <a:rect b="b" l="l" r="r" t="t"/>
              <a:pathLst>
                <a:path extrusionOk="0" h="1939" w="15724">
                  <a:moveTo>
                    <a:pt x="7878" y="1689"/>
                  </a:moveTo>
                  <a:lnTo>
                    <a:pt x="95" y="1845"/>
                  </a:lnTo>
                  <a:lnTo>
                    <a:pt x="15630" y="1845"/>
                  </a:lnTo>
                  <a:lnTo>
                    <a:pt x="7878" y="1689"/>
                  </a:lnTo>
                  <a:close/>
                  <a:moveTo>
                    <a:pt x="657" y="1"/>
                  </a:moveTo>
                  <a:lnTo>
                    <a:pt x="188" y="1345"/>
                  </a:lnTo>
                  <a:lnTo>
                    <a:pt x="1" y="1939"/>
                  </a:lnTo>
                  <a:lnTo>
                    <a:pt x="63" y="1939"/>
                  </a:lnTo>
                  <a:lnTo>
                    <a:pt x="95" y="1845"/>
                  </a:lnTo>
                  <a:lnTo>
                    <a:pt x="251" y="1282"/>
                  </a:lnTo>
                  <a:lnTo>
                    <a:pt x="657" y="1"/>
                  </a:lnTo>
                  <a:close/>
                  <a:moveTo>
                    <a:pt x="15192" y="376"/>
                  </a:moveTo>
                  <a:lnTo>
                    <a:pt x="15630" y="1845"/>
                  </a:lnTo>
                  <a:lnTo>
                    <a:pt x="15661" y="1939"/>
                  </a:lnTo>
                  <a:lnTo>
                    <a:pt x="15723" y="1939"/>
                  </a:lnTo>
                  <a:lnTo>
                    <a:pt x="15192" y="376"/>
                  </a:ln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3892066" y="2672874"/>
              <a:ext cx="1123680" cy="11355"/>
            </a:xfrm>
            <a:custGeom>
              <a:rect b="b" l="l" r="r" t="t"/>
              <a:pathLst>
                <a:path extrusionOk="0" fill="none" h="157" w="15536">
                  <a:moveTo>
                    <a:pt x="7784" y="1"/>
                  </a:moveTo>
                  <a:lnTo>
                    <a:pt x="1" y="157"/>
                  </a:lnTo>
                  <a:lnTo>
                    <a:pt x="15536" y="157"/>
                  </a:lnTo>
                  <a:lnTo>
                    <a:pt x="778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4984046" y="2577904"/>
              <a:ext cx="38551" cy="113120"/>
            </a:xfrm>
            <a:custGeom>
              <a:rect b="b" l="l" r="r" t="t"/>
              <a:pathLst>
                <a:path extrusionOk="0" fill="none" h="1564" w="533">
                  <a:moveTo>
                    <a:pt x="1" y="1"/>
                  </a:moveTo>
                  <a:lnTo>
                    <a:pt x="1" y="1"/>
                  </a:lnTo>
                  <a:lnTo>
                    <a:pt x="439" y="1470"/>
                  </a:lnTo>
                  <a:lnTo>
                    <a:pt x="439" y="1470"/>
                  </a:lnTo>
                  <a:lnTo>
                    <a:pt x="470" y="1564"/>
                  </a:lnTo>
                  <a:lnTo>
                    <a:pt x="532" y="1564"/>
                  </a:lnTo>
                  <a:lnTo>
                    <a:pt x="532" y="1564"/>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3885267" y="2550780"/>
              <a:ext cx="47591" cy="140243"/>
            </a:xfrm>
            <a:custGeom>
              <a:rect b="b" l="l" r="r" t="t"/>
              <a:pathLst>
                <a:path extrusionOk="0" fill="none" h="1939" w="658">
                  <a:moveTo>
                    <a:pt x="657" y="1"/>
                  </a:moveTo>
                  <a:lnTo>
                    <a:pt x="657" y="1"/>
                  </a:lnTo>
                  <a:lnTo>
                    <a:pt x="188" y="1345"/>
                  </a:lnTo>
                  <a:lnTo>
                    <a:pt x="1" y="1939"/>
                  </a:lnTo>
                  <a:lnTo>
                    <a:pt x="63" y="1939"/>
                  </a:lnTo>
                  <a:lnTo>
                    <a:pt x="95" y="1845"/>
                  </a:lnTo>
                  <a:lnTo>
                    <a:pt x="95" y="1845"/>
                  </a:lnTo>
                  <a:lnTo>
                    <a:pt x="251" y="1282"/>
                  </a:lnTo>
                  <a:lnTo>
                    <a:pt x="65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3892066" y="2351798"/>
              <a:ext cx="1123680" cy="332417"/>
            </a:xfrm>
            <a:custGeom>
              <a:rect b="b" l="l" r="r" t="t"/>
              <a:pathLst>
                <a:path extrusionOk="0" h="4596" w="15536">
                  <a:moveTo>
                    <a:pt x="6315" y="1"/>
                  </a:moveTo>
                  <a:lnTo>
                    <a:pt x="4846" y="32"/>
                  </a:lnTo>
                  <a:lnTo>
                    <a:pt x="3439" y="95"/>
                  </a:lnTo>
                  <a:lnTo>
                    <a:pt x="2314" y="189"/>
                  </a:lnTo>
                  <a:lnTo>
                    <a:pt x="1939" y="251"/>
                  </a:lnTo>
                  <a:lnTo>
                    <a:pt x="1720" y="314"/>
                  </a:lnTo>
                  <a:lnTo>
                    <a:pt x="1595" y="407"/>
                  </a:lnTo>
                  <a:lnTo>
                    <a:pt x="1470" y="564"/>
                  </a:lnTo>
                  <a:lnTo>
                    <a:pt x="1188" y="1158"/>
                  </a:lnTo>
                  <a:lnTo>
                    <a:pt x="876" y="1908"/>
                  </a:lnTo>
                  <a:lnTo>
                    <a:pt x="563" y="2752"/>
                  </a:lnTo>
                  <a:lnTo>
                    <a:pt x="157" y="4033"/>
                  </a:lnTo>
                  <a:lnTo>
                    <a:pt x="1" y="4596"/>
                  </a:lnTo>
                  <a:lnTo>
                    <a:pt x="7784" y="4440"/>
                  </a:lnTo>
                  <a:lnTo>
                    <a:pt x="15536" y="4596"/>
                  </a:lnTo>
                  <a:lnTo>
                    <a:pt x="15098" y="3127"/>
                  </a:lnTo>
                  <a:lnTo>
                    <a:pt x="14785" y="2189"/>
                  </a:lnTo>
                  <a:lnTo>
                    <a:pt x="14410" y="1314"/>
                  </a:lnTo>
                  <a:lnTo>
                    <a:pt x="14254" y="939"/>
                  </a:lnTo>
                  <a:lnTo>
                    <a:pt x="14098" y="626"/>
                  </a:lnTo>
                  <a:lnTo>
                    <a:pt x="13973" y="407"/>
                  </a:lnTo>
                  <a:lnTo>
                    <a:pt x="13848" y="314"/>
                  </a:lnTo>
                  <a:lnTo>
                    <a:pt x="13598" y="251"/>
                  </a:lnTo>
                  <a:lnTo>
                    <a:pt x="13223" y="189"/>
                  </a:lnTo>
                  <a:lnTo>
                    <a:pt x="12129" y="95"/>
                  </a:lnTo>
                  <a:lnTo>
                    <a:pt x="10722" y="32"/>
                  </a:lnTo>
                  <a:lnTo>
                    <a:pt x="9222" y="1"/>
                  </a:lnTo>
                  <a:lnTo>
                    <a:pt x="7784" y="32"/>
                  </a:lnTo>
                  <a:lnTo>
                    <a:pt x="6315"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3892066" y="2351798"/>
              <a:ext cx="1123680" cy="332417"/>
            </a:xfrm>
            <a:custGeom>
              <a:rect b="b" l="l" r="r" t="t"/>
              <a:pathLst>
                <a:path extrusionOk="0" fill="none" h="4596" w="15536">
                  <a:moveTo>
                    <a:pt x="9222" y="1"/>
                  </a:moveTo>
                  <a:lnTo>
                    <a:pt x="9222" y="1"/>
                  </a:lnTo>
                  <a:lnTo>
                    <a:pt x="7784" y="32"/>
                  </a:lnTo>
                  <a:lnTo>
                    <a:pt x="7784" y="32"/>
                  </a:lnTo>
                  <a:lnTo>
                    <a:pt x="6315" y="1"/>
                  </a:lnTo>
                  <a:lnTo>
                    <a:pt x="6315" y="1"/>
                  </a:lnTo>
                  <a:lnTo>
                    <a:pt x="4846" y="32"/>
                  </a:lnTo>
                  <a:lnTo>
                    <a:pt x="3439" y="95"/>
                  </a:lnTo>
                  <a:lnTo>
                    <a:pt x="2314" y="189"/>
                  </a:lnTo>
                  <a:lnTo>
                    <a:pt x="1939" y="251"/>
                  </a:lnTo>
                  <a:lnTo>
                    <a:pt x="1720" y="314"/>
                  </a:lnTo>
                  <a:lnTo>
                    <a:pt x="1720" y="314"/>
                  </a:lnTo>
                  <a:lnTo>
                    <a:pt x="1595" y="407"/>
                  </a:lnTo>
                  <a:lnTo>
                    <a:pt x="1470" y="564"/>
                  </a:lnTo>
                  <a:lnTo>
                    <a:pt x="1188" y="1158"/>
                  </a:lnTo>
                  <a:lnTo>
                    <a:pt x="876" y="1908"/>
                  </a:lnTo>
                  <a:lnTo>
                    <a:pt x="563" y="2752"/>
                  </a:lnTo>
                  <a:lnTo>
                    <a:pt x="563" y="2752"/>
                  </a:lnTo>
                  <a:lnTo>
                    <a:pt x="157" y="4033"/>
                  </a:lnTo>
                  <a:lnTo>
                    <a:pt x="1" y="4596"/>
                  </a:lnTo>
                  <a:lnTo>
                    <a:pt x="1" y="4596"/>
                  </a:lnTo>
                  <a:lnTo>
                    <a:pt x="7784" y="4440"/>
                  </a:lnTo>
                  <a:lnTo>
                    <a:pt x="15536" y="4596"/>
                  </a:lnTo>
                  <a:lnTo>
                    <a:pt x="15536" y="4596"/>
                  </a:lnTo>
                  <a:lnTo>
                    <a:pt x="15098" y="3127"/>
                  </a:lnTo>
                  <a:lnTo>
                    <a:pt x="15098" y="3127"/>
                  </a:lnTo>
                  <a:lnTo>
                    <a:pt x="14785" y="2189"/>
                  </a:lnTo>
                  <a:lnTo>
                    <a:pt x="14410" y="1314"/>
                  </a:lnTo>
                  <a:lnTo>
                    <a:pt x="14254" y="939"/>
                  </a:lnTo>
                  <a:lnTo>
                    <a:pt x="14098" y="626"/>
                  </a:lnTo>
                  <a:lnTo>
                    <a:pt x="13973" y="407"/>
                  </a:lnTo>
                  <a:lnTo>
                    <a:pt x="13848" y="314"/>
                  </a:lnTo>
                  <a:lnTo>
                    <a:pt x="13848" y="314"/>
                  </a:lnTo>
                  <a:lnTo>
                    <a:pt x="13598" y="251"/>
                  </a:lnTo>
                  <a:lnTo>
                    <a:pt x="13223" y="189"/>
                  </a:lnTo>
                  <a:lnTo>
                    <a:pt x="12129" y="95"/>
                  </a:lnTo>
                  <a:lnTo>
                    <a:pt x="10722" y="32"/>
                  </a:lnTo>
                  <a:lnTo>
                    <a:pt x="922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3892066" y="2342756"/>
              <a:ext cx="1123680" cy="341458"/>
            </a:xfrm>
            <a:custGeom>
              <a:rect b="b" l="l" r="r" t="t"/>
              <a:pathLst>
                <a:path extrusionOk="0" h="4721" w="15536">
                  <a:moveTo>
                    <a:pt x="6033" y="1"/>
                  </a:moveTo>
                  <a:lnTo>
                    <a:pt x="4158" y="32"/>
                  </a:lnTo>
                  <a:lnTo>
                    <a:pt x="3314" y="95"/>
                  </a:lnTo>
                  <a:lnTo>
                    <a:pt x="2564" y="126"/>
                  </a:lnTo>
                  <a:lnTo>
                    <a:pt x="2032" y="189"/>
                  </a:lnTo>
                  <a:lnTo>
                    <a:pt x="1720" y="282"/>
                  </a:lnTo>
                  <a:lnTo>
                    <a:pt x="1626" y="376"/>
                  </a:lnTo>
                  <a:lnTo>
                    <a:pt x="1501" y="532"/>
                  </a:lnTo>
                  <a:lnTo>
                    <a:pt x="1251" y="1064"/>
                  </a:lnTo>
                  <a:lnTo>
                    <a:pt x="970" y="1783"/>
                  </a:lnTo>
                  <a:lnTo>
                    <a:pt x="688" y="2595"/>
                  </a:lnTo>
                  <a:lnTo>
                    <a:pt x="219" y="4064"/>
                  </a:lnTo>
                  <a:lnTo>
                    <a:pt x="1" y="4721"/>
                  </a:lnTo>
                  <a:lnTo>
                    <a:pt x="15536" y="4721"/>
                  </a:lnTo>
                  <a:lnTo>
                    <a:pt x="15348" y="4064"/>
                  </a:lnTo>
                  <a:lnTo>
                    <a:pt x="14879" y="2595"/>
                  </a:lnTo>
                  <a:lnTo>
                    <a:pt x="14598" y="1783"/>
                  </a:lnTo>
                  <a:lnTo>
                    <a:pt x="14317" y="1064"/>
                  </a:lnTo>
                  <a:lnTo>
                    <a:pt x="14035" y="532"/>
                  </a:lnTo>
                  <a:lnTo>
                    <a:pt x="13941" y="376"/>
                  </a:lnTo>
                  <a:lnTo>
                    <a:pt x="13848" y="282"/>
                  </a:lnTo>
                  <a:lnTo>
                    <a:pt x="13535" y="189"/>
                  </a:lnTo>
                  <a:lnTo>
                    <a:pt x="12972" y="126"/>
                  </a:lnTo>
                  <a:lnTo>
                    <a:pt x="12254" y="95"/>
                  </a:lnTo>
                  <a:lnTo>
                    <a:pt x="11378" y="32"/>
                  </a:lnTo>
                  <a:lnTo>
                    <a:pt x="9503" y="1"/>
                  </a:lnTo>
                  <a:lnTo>
                    <a:pt x="8596" y="1"/>
                  </a:lnTo>
                  <a:lnTo>
                    <a:pt x="7784" y="32"/>
                  </a:lnTo>
                  <a:lnTo>
                    <a:pt x="6971" y="1"/>
                  </a:lnTo>
                  <a:close/>
                </a:path>
              </a:pathLst>
            </a:custGeom>
            <a:solidFill>
              <a:srgbClr val="3634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4115931" y="2342756"/>
              <a:ext cx="422827" cy="341458"/>
            </a:xfrm>
            <a:custGeom>
              <a:rect b="b" l="l" r="r" t="t"/>
              <a:pathLst>
                <a:path extrusionOk="0" h="4721" w="5846">
                  <a:moveTo>
                    <a:pt x="1626" y="1"/>
                  </a:moveTo>
                  <a:lnTo>
                    <a:pt x="0" y="95"/>
                  </a:lnTo>
                  <a:lnTo>
                    <a:pt x="2407" y="4721"/>
                  </a:lnTo>
                  <a:lnTo>
                    <a:pt x="5845" y="4721"/>
                  </a:lnTo>
                  <a:lnTo>
                    <a:pt x="3407" y="1"/>
                  </a:ln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4416610" y="2342756"/>
              <a:ext cx="248734" cy="341458"/>
            </a:xfrm>
            <a:custGeom>
              <a:rect b="b" l="l" r="r" t="t"/>
              <a:pathLst>
                <a:path extrusionOk="0" h="4721" w="3439">
                  <a:moveTo>
                    <a:pt x="0" y="1"/>
                  </a:moveTo>
                  <a:lnTo>
                    <a:pt x="2438" y="4721"/>
                  </a:lnTo>
                  <a:lnTo>
                    <a:pt x="3439" y="4721"/>
                  </a:lnTo>
                  <a:lnTo>
                    <a:pt x="1001" y="1"/>
                  </a:lnTo>
                  <a:lnTo>
                    <a:pt x="532" y="32"/>
                  </a:lnTo>
                  <a:lnTo>
                    <a:pt x="0" y="1"/>
                  </a:ln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4525107" y="2342756"/>
              <a:ext cx="251049" cy="341458"/>
            </a:xfrm>
            <a:custGeom>
              <a:rect b="b" l="l" r="r" t="t"/>
              <a:pathLst>
                <a:path extrusionOk="0" h="4721" w="3471">
                  <a:moveTo>
                    <a:pt x="1" y="1"/>
                  </a:moveTo>
                  <a:lnTo>
                    <a:pt x="2470" y="4721"/>
                  </a:lnTo>
                  <a:lnTo>
                    <a:pt x="3470" y="4721"/>
                  </a:lnTo>
                  <a:lnTo>
                    <a:pt x="1032" y="1"/>
                  </a:ln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3684043" y="3229026"/>
              <a:ext cx="1541950" cy="343773"/>
            </a:xfrm>
            <a:custGeom>
              <a:rect b="b" l="l" r="r" t="t"/>
              <a:pathLst>
                <a:path extrusionOk="0" h="4753" w="21319">
                  <a:moveTo>
                    <a:pt x="21318" y="1"/>
                  </a:moveTo>
                  <a:lnTo>
                    <a:pt x="21068" y="63"/>
                  </a:lnTo>
                  <a:lnTo>
                    <a:pt x="20506" y="282"/>
                  </a:lnTo>
                  <a:lnTo>
                    <a:pt x="20193" y="407"/>
                  </a:lnTo>
                  <a:lnTo>
                    <a:pt x="19912" y="532"/>
                  </a:lnTo>
                  <a:lnTo>
                    <a:pt x="19662" y="689"/>
                  </a:lnTo>
                  <a:lnTo>
                    <a:pt x="19506" y="814"/>
                  </a:lnTo>
                  <a:lnTo>
                    <a:pt x="19037" y="1314"/>
                  </a:lnTo>
                  <a:lnTo>
                    <a:pt x="18818" y="1532"/>
                  </a:lnTo>
                  <a:lnTo>
                    <a:pt x="17036" y="2001"/>
                  </a:lnTo>
                  <a:lnTo>
                    <a:pt x="15755" y="2283"/>
                  </a:lnTo>
                  <a:lnTo>
                    <a:pt x="15098" y="2439"/>
                  </a:lnTo>
                  <a:lnTo>
                    <a:pt x="15067" y="2376"/>
                  </a:lnTo>
                  <a:lnTo>
                    <a:pt x="15067" y="2220"/>
                  </a:lnTo>
                  <a:lnTo>
                    <a:pt x="15067" y="2033"/>
                  </a:lnTo>
                  <a:lnTo>
                    <a:pt x="14973" y="2126"/>
                  </a:lnTo>
                  <a:lnTo>
                    <a:pt x="14786" y="2314"/>
                  </a:lnTo>
                  <a:lnTo>
                    <a:pt x="14629" y="2439"/>
                  </a:lnTo>
                  <a:lnTo>
                    <a:pt x="14442" y="2564"/>
                  </a:lnTo>
                  <a:lnTo>
                    <a:pt x="14192" y="2689"/>
                  </a:lnTo>
                  <a:lnTo>
                    <a:pt x="13910" y="2783"/>
                  </a:lnTo>
                  <a:lnTo>
                    <a:pt x="13285" y="2939"/>
                  </a:lnTo>
                  <a:lnTo>
                    <a:pt x="12691" y="3064"/>
                  </a:lnTo>
                  <a:lnTo>
                    <a:pt x="12129" y="3127"/>
                  </a:lnTo>
                  <a:lnTo>
                    <a:pt x="11629" y="3189"/>
                  </a:lnTo>
                  <a:lnTo>
                    <a:pt x="9659" y="3189"/>
                  </a:lnTo>
                  <a:lnTo>
                    <a:pt x="9159" y="3127"/>
                  </a:lnTo>
                  <a:lnTo>
                    <a:pt x="8628" y="3064"/>
                  </a:lnTo>
                  <a:lnTo>
                    <a:pt x="8034" y="2939"/>
                  </a:lnTo>
                  <a:lnTo>
                    <a:pt x="7409" y="2783"/>
                  </a:lnTo>
                  <a:lnTo>
                    <a:pt x="6534" y="2533"/>
                  </a:lnTo>
                  <a:lnTo>
                    <a:pt x="6252" y="2439"/>
                  </a:lnTo>
                  <a:lnTo>
                    <a:pt x="6221" y="2220"/>
                  </a:lnTo>
                  <a:lnTo>
                    <a:pt x="6221" y="2095"/>
                  </a:lnTo>
                  <a:lnTo>
                    <a:pt x="6190" y="2033"/>
                  </a:lnTo>
                  <a:lnTo>
                    <a:pt x="5534" y="1970"/>
                  </a:lnTo>
                  <a:lnTo>
                    <a:pt x="4252" y="1783"/>
                  </a:lnTo>
                  <a:lnTo>
                    <a:pt x="2470" y="1532"/>
                  </a:lnTo>
                  <a:lnTo>
                    <a:pt x="2251" y="1314"/>
                  </a:lnTo>
                  <a:lnTo>
                    <a:pt x="1814" y="814"/>
                  </a:lnTo>
                  <a:lnTo>
                    <a:pt x="1626" y="689"/>
                  </a:lnTo>
                  <a:lnTo>
                    <a:pt x="1376" y="532"/>
                  </a:lnTo>
                  <a:lnTo>
                    <a:pt x="1095" y="407"/>
                  </a:lnTo>
                  <a:lnTo>
                    <a:pt x="782" y="282"/>
                  </a:lnTo>
                  <a:lnTo>
                    <a:pt x="220" y="63"/>
                  </a:lnTo>
                  <a:lnTo>
                    <a:pt x="1" y="1"/>
                  </a:lnTo>
                  <a:lnTo>
                    <a:pt x="1" y="1"/>
                  </a:lnTo>
                  <a:lnTo>
                    <a:pt x="189" y="2283"/>
                  </a:lnTo>
                  <a:lnTo>
                    <a:pt x="282" y="3595"/>
                  </a:lnTo>
                  <a:lnTo>
                    <a:pt x="282" y="3814"/>
                  </a:lnTo>
                  <a:lnTo>
                    <a:pt x="376" y="4033"/>
                  </a:lnTo>
                  <a:lnTo>
                    <a:pt x="470" y="4221"/>
                  </a:lnTo>
                  <a:lnTo>
                    <a:pt x="564" y="4408"/>
                  </a:lnTo>
                  <a:lnTo>
                    <a:pt x="782" y="4658"/>
                  </a:lnTo>
                  <a:lnTo>
                    <a:pt x="876" y="4752"/>
                  </a:lnTo>
                  <a:lnTo>
                    <a:pt x="5283" y="4752"/>
                  </a:lnTo>
                  <a:lnTo>
                    <a:pt x="5534" y="4658"/>
                  </a:lnTo>
                  <a:lnTo>
                    <a:pt x="5752" y="4596"/>
                  </a:lnTo>
                  <a:lnTo>
                    <a:pt x="6034" y="4564"/>
                  </a:lnTo>
                  <a:lnTo>
                    <a:pt x="15286" y="4564"/>
                  </a:lnTo>
                  <a:lnTo>
                    <a:pt x="15536" y="4596"/>
                  </a:lnTo>
                  <a:lnTo>
                    <a:pt x="15786" y="4658"/>
                  </a:lnTo>
                  <a:lnTo>
                    <a:pt x="16005" y="4752"/>
                  </a:lnTo>
                  <a:lnTo>
                    <a:pt x="20412" y="4752"/>
                  </a:lnTo>
                  <a:lnTo>
                    <a:pt x="20506" y="4658"/>
                  </a:lnTo>
                  <a:lnTo>
                    <a:pt x="20725" y="4408"/>
                  </a:lnTo>
                  <a:lnTo>
                    <a:pt x="20850" y="4221"/>
                  </a:lnTo>
                  <a:lnTo>
                    <a:pt x="20943" y="4033"/>
                  </a:lnTo>
                  <a:lnTo>
                    <a:pt x="21006" y="3814"/>
                  </a:lnTo>
                  <a:lnTo>
                    <a:pt x="21037" y="3595"/>
                  </a:lnTo>
                  <a:lnTo>
                    <a:pt x="21131" y="2283"/>
                  </a:lnTo>
                  <a:lnTo>
                    <a:pt x="21318" y="1"/>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3684043" y="3229026"/>
              <a:ext cx="1541950" cy="343773"/>
            </a:xfrm>
            <a:custGeom>
              <a:rect b="b" l="l" r="r" t="t"/>
              <a:pathLst>
                <a:path extrusionOk="0" fill="none" h="4753" w="21319">
                  <a:moveTo>
                    <a:pt x="19506" y="814"/>
                  </a:moveTo>
                  <a:lnTo>
                    <a:pt x="19506" y="814"/>
                  </a:lnTo>
                  <a:lnTo>
                    <a:pt x="19037" y="1314"/>
                  </a:lnTo>
                  <a:lnTo>
                    <a:pt x="18818" y="1532"/>
                  </a:lnTo>
                  <a:lnTo>
                    <a:pt x="18818" y="1532"/>
                  </a:lnTo>
                  <a:lnTo>
                    <a:pt x="17036" y="2001"/>
                  </a:lnTo>
                  <a:lnTo>
                    <a:pt x="15755" y="2283"/>
                  </a:lnTo>
                  <a:lnTo>
                    <a:pt x="15098" y="2439"/>
                  </a:lnTo>
                  <a:lnTo>
                    <a:pt x="15098" y="2439"/>
                  </a:lnTo>
                  <a:lnTo>
                    <a:pt x="15067" y="2376"/>
                  </a:lnTo>
                  <a:lnTo>
                    <a:pt x="15067" y="2220"/>
                  </a:lnTo>
                  <a:lnTo>
                    <a:pt x="15067" y="2033"/>
                  </a:lnTo>
                  <a:lnTo>
                    <a:pt x="15067" y="2033"/>
                  </a:lnTo>
                  <a:lnTo>
                    <a:pt x="14973" y="2126"/>
                  </a:lnTo>
                  <a:lnTo>
                    <a:pt x="14786" y="2314"/>
                  </a:lnTo>
                  <a:lnTo>
                    <a:pt x="14629" y="2439"/>
                  </a:lnTo>
                  <a:lnTo>
                    <a:pt x="14442" y="2564"/>
                  </a:lnTo>
                  <a:lnTo>
                    <a:pt x="14192" y="2689"/>
                  </a:lnTo>
                  <a:lnTo>
                    <a:pt x="13910" y="2783"/>
                  </a:lnTo>
                  <a:lnTo>
                    <a:pt x="13910" y="2783"/>
                  </a:lnTo>
                  <a:lnTo>
                    <a:pt x="13285" y="2939"/>
                  </a:lnTo>
                  <a:lnTo>
                    <a:pt x="12691" y="3064"/>
                  </a:lnTo>
                  <a:lnTo>
                    <a:pt x="12129" y="3127"/>
                  </a:lnTo>
                  <a:lnTo>
                    <a:pt x="11629" y="3189"/>
                  </a:lnTo>
                  <a:lnTo>
                    <a:pt x="10910" y="3189"/>
                  </a:lnTo>
                  <a:lnTo>
                    <a:pt x="10660" y="3189"/>
                  </a:lnTo>
                  <a:lnTo>
                    <a:pt x="10660" y="3189"/>
                  </a:lnTo>
                  <a:lnTo>
                    <a:pt x="10378" y="3189"/>
                  </a:lnTo>
                  <a:lnTo>
                    <a:pt x="9659" y="3189"/>
                  </a:lnTo>
                  <a:lnTo>
                    <a:pt x="9159" y="3127"/>
                  </a:lnTo>
                  <a:lnTo>
                    <a:pt x="8628" y="3064"/>
                  </a:lnTo>
                  <a:lnTo>
                    <a:pt x="8034" y="2939"/>
                  </a:lnTo>
                  <a:lnTo>
                    <a:pt x="7409" y="2783"/>
                  </a:lnTo>
                  <a:lnTo>
                    <a:pt x="7409" y="2783"/>
                  </a:lnTo>
                  <a:lnTo>
                    <a:pt x="6534" y="2533"/>
                  </a:lnTo>
                  <a:lnTo>
                    <a:pt x="6252" y="2439"/>
                  </a:lnTo>
                  <a:lnTo>
                    <a:pt x="6252" y="2439"/>
                  </a:lnTo>
                  <a:lnTo>
                    <a:pt x="6221" y="2220"/>
                  </a:lnTo>
                  <a:lnTo>
                    <a:pt x="6221" y="2095"/>
                  </a:lnTo>
                  <a:lnTo>
                    <a:pt x="6190" y="2033"/>
                  </a:lnTo>
                  <a:lnTo>
                    <a:pt x="6190" y="2033"/>
                  </a:lnTo>
                  <a:lnTo>
                    <a:pt x="5534" y="1970"/>
                  </a:lnTo>
                  <a:lnTo>
                    <a:pt x="4252" y="1783"/>
                  </a:lnTo>
                  <a:lnTo>
                    <a:pt x="2470" y="1532"/>
                  </a:lnTo>
                  <a:lnTo>
                    <a:pt x="2470" y="1532"/>
                  </a:lnTo>
                  <a:lnTo>
                    <a:pt x="2251" y="1314"/>
                  </a:lnTo>
                  <a:lnTo>
                    <a:pt x="1814" y="814"/>
                  </a:lnTo>
                  <a:lnTo>
                    <a:pt x="1814" y="814"/>
                  </a:lnTo>
                  <a:lnTo>
                    <a:pt x="1626" y="689"/>
                  </a:lnTo>
                  <a:lnTo>
                    <a:pt x="1376" y="532"/>
                  </a:lnTo>
                  <a:lnTo>
                    <a:pt x="1095" y="407"/>
                  </a:lnTo>
                  <a:lnTo>
                    <a:pt x="782" y="282"/>
                  </a:lnTo>
                  <a:lnTo>
                    <a:pt x="220" y="63"/>
                  </a:lnTo>
                  <a:lnTo>
                    <a:pt x="1" y="1"/>
                  </a:lnTo>
                  <a:lnTo>
                    <a:pt x="1" y="1"/>
                  </a:lnTo>
                  <a:lnTo>
                    <a:pt x="189" y="2283"/>
                  </a:lnTo>
                  <a:lnTo>
                    <a:pt x="282" y="3595"/>
                  </a:lnTo>
                  <a:lnTo>
                    <a:pt x="282" y="3595"/>
                  </a:lnTo>
                  <a:lnTo>
                    <a:pt x="282" y="3814"/>
                  </a:lnTo>
                  <a:lnTo>
                    <a:pt x="376" y="4033"/>
                  </a:lnTo>
                  <a:lnTo>
                    <a:pt x="470" y="4221"/>
                  </a:lnTo>
                  <a:lnTo>
                    <a:pt x="564" y="4408"/>
                  </a:lnTo>
                  <a:lnTo>
                    <a:pt x="782" y="4658"/>
                  </a:lnTo>
                  <a:lnTo>
                    <a:pt x="876" y="4752"/>
                  </a:lnTo>
                  <a:lnTo>
                    <a:pt x="5283" y="4752"/>
                  </a:lnTo>
                  <a:lnTo>
                    <a:pt x="5283" y="4752"/>
                  </a:lnTo>
                  <a:lnTo>
                    <a:pt x="5534" y="4658"/>
                  </a:lnTo>
                  <a:lnTo>
                    <a:pt x="5752" y="4596"/>
                  </a:lnTo>
                  <a:lnTo>
                    <a:pt x="6034" y="4564"/>
                  </a:lnTo>
                  <a:lnTo>
                    <a:pt x="6034" y="4564"/>
                  </a:lnTo>
                  <a:lnTo>
                    <a:pt x="10660" y="4564"/>
                  </a:lnTo>
                  <a:lnTo>
                    <a:pt x="10660" y="4564"/>
                  </a:lnTo>
                  <a:lnTo>
                    <a:pt x="15286" y="4564"/>
                  </a:lnTo>
                  <a:lnTo>
                    <a:pt x="15286" y="4564"/>
                  </a:lnTo>
                  <a:lnTo>
                    <a:pt x="15536" y="4596"/>
                  </a:lnTo>
                  <a:lnTo>
                    <a:pt x="15786" y="4658"/>
                  </a:lnTo>
                  <a:lnTo>
                    <a:pt x="16005" y="4752"/>
                  </a:lnTo>
                  <a:lnTo>
                    <a:pt x="20412" y="4752"/>
                  </a:lnTo>
                  <a:lnTo>
                    <a:pt x="20412" y="4752"/>
                  </a:lnTo>
                  <a:lnTo>
                    <a:pt x="20506" y="4658"/>
                  </a:lnTo>
                  <a:lnTo>
                    <a:pt x="20725" y="4408"/>
                  </a:lnTo>
                  <a:lnTo>
                    <a:pt x="20850" y="4221"/>
                  </a:lnTo>
                  <a:lnTo>
                    <a:pt x="20943" y="4033"/>
                  </a:lnTo>
                  <a:lnTo>
                    <a:pt x="21006" y="3814"/>
                  </a:lnTo>
                  <a:lnTo>
                    <a:pt x="21037" y="3595"/>
                  </a:lnTo>
                  <a:lnTo>
                    <a:pt x="21037" y="3595"/>
                  </a:lnTo>
                  <a:lnTo>
                    <a:pt x="21131" y="2283"/>
                  </a:lnTo>
                  <a:lnTo>
                    <a:pt x="21318" y="1"/>
                  </a:lnTo>
                  <a:lnTo>
                    <a:pt x="21318" y="1"/>
                  </a:lnTo>
                  <a:lnTo>
                    <a:pt x="21068" y="63"/>
                  </a:lnTo>
                  <a:lnTo>
                    <a:pt x="20506" y="282"/>
                  </a:lnTo>
                  <a:lnTo>
                    <a:pt x="20193" y="407"/>
                  </a:lnTo>
                  <a:lnTo>
                    <a:pt x="19912" y="532"/>
                  </a:lnTo>
                  <a:lnTo>
                    <a:pt x="19662" y="689"/>
                  </a:lnTo>
                  <a:lnTo>
                    <a:pt x="19506" y="81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4136256" y="3405369"/>
              <a:ext cx="72" cy="72"/>
            </a:xfrm>
            <a:custGeom>
              <a:rect b="b" l="l" r="r" t="t"/>
              <a:pathLst>
                <a:path extrusionOk="0" h="1" w="1">
                  <a:moveTo>
                    <a:pt x="0" y="1"/>
                  </a:moveTo>
                  <a:lnTo>
                    <a:pt x="0" y="1"/>
                  </a:lnTo>
                  <a:close/>
                </a:path>
              </a:pathLst>
            </a:custGeom>
            <a:solidFill>
              <a:srgbClr val="2E44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4136256" y="3405369"/>
              <a:ext cx="72" cy="72"/>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3751889" y="3366961"/>
              <a:ext cx="237451" cy="128960"/>
            </a:xfrm>
            <a:custGeom>
              <a:rect b="b" l="l" r="r" t="t"/>
              <a:pathLst>
                <a:path extrusionOk="0" h="1783" w="3283">
                  <a:moveTo>
                    <a:pt x="251" y="63"/>
                  </a:moveTo>
                  <a:lnTo>
                    <a:pt x="2032" y="126"/>
                  </a:lnTo>
                  <a:lnTo>
                    <a:pt x="2220" y="94"/>
                  </a:lnTo>
                  <a:lnTo>
                    <a:pt x="2376" y="94"/>
                  </a:lnTo>
                  <a:lnTo>
                    <a:pt x="2533" y="157"/>
                  </a:lnTo>
                  <a:lnTo>
                    <a:pt x="2658" y="219"/>
                  </a:lnTo>
                  <a:lnTo>
                    <a:pt x="2720" y="282"/>
                  </a:lnTo>
                  <a:lnTo>
                    <a:pt x="2751" y="344"/>
                  </a:lnTo>
                  <a:lnTo>
                    <a:pt x="3126" y="1563"/>
                  </a:lnTo>
                  <a:lnTo>
                    <a:pt x="3001" y="1563"/>
                  </a:lnTo>
                  <a:lnTo>
                    <a:pt x="2626" y="1532"/>
                  </a:lnTo>
                  <a:lnTo>
                    <a:pt x="2095" y="1501"/>
                  </a:lnTo>
                  <a:lnTo>
                    <a:pt x="1532" y="1407"/>
                  </a:lnTo>
                  <a:lnTo>
                    <a:pt x="1282" y="1345"/>
                  </a:lnTo>
                  <a:lnTo>
                    <a:pt x="1095" y="1282"/>
                  </a:lnTo>
                  <a:lnTo>
                    <a:pt x="1063" y="1251"/>
                  </a:lnTo>
                  <a:lnTo>
                    <a:pt x="1032" y="1220"/>
                  </a:lnTo>
                  <a:lnTo>
                    <a:pt x="688" y="938"/>
                  </a:lnTo>
                  <a:lnTo>
                    <a:pt x="376" y="594"/>
                  </a:lnTo>
                  <a:lnTo>
                    <a:pt x="251" y="438"/>
                  </a:lnTo>
                  <a:lnTo>
                    <a:pt x="188" y="313"/>
                  </a:lnTo>
                  <a:lnTo>
                    <a:pt x="157" y="188"/>
                  </a:lnTo>
                  <a:lnTo>
                    <a:pt x="188" y="126"/>
                  </a:lnTo>
                  <a:lnTo>
                    <a:pt x="251" y="63"/>
                  </a:lnTo>
                  <a:close/>
                  <a:moveTo>
                    <a:pt x="94" y="1"/>
                  </a:moveTo>
                  <a:lnTo>
                    <a:pt x="32" y="32"/>
                  </a:lnTo>
                  <a:lnTo>
                    <a:pt x="1" y="94"/>
                  </a:lnTo>
                  <a:lnTo>
                    <a:pt x="1" y="251"/>
                  </a:lnTo>
                  <a:lnTo>
                    <a:pt x="94" y="407"/>
                  </a:lnTo>
                  <a:lnTo>
                    <a:pt x="219" y="594"/>
                  </a:lnTo>
                  <a:lnTo>
                    <a:pt x="376" y="782"/>
                  </a:lnTo>
                  <a:lnTo>
                    <a:pt x="532" y="970"/>
                  </a:lnTo>
                  <a:lnTo>
                    <a:pt x="907" y="1313"/>
                  </a:lnTo>
                  <a:lnTo>
                    <a:pt x="1032" y="1376"/>
                  </a:lnTo>
                  <a:lnTo>
                    <a:pt x="1157" y="1438"/>
                  </a:lnTo>
                  <a:lnTo>
                    <a:pt x="1470" y="1563"/>
                  </a:lnTo>
                  <a:lnTo>
                    <a:pt x="1876" y="1626"/>
                  </a:lnTo>
                  <a:lnTo>
                    <a:pt x="2282" y="1688"/>
                  </a:lnTo>
                  <a:lnTo>
                    <a:pt x="2970" y="1751"/>
                  </a:lnTo>
                  <a:lnTo>
                    <a:pt x="3283" y="1782"/>
                  </a:lnTo>
                  <a:lnTo>
                    <a:pt x="3126" y="1188"/>
                  </a:lnTo>
                  <a:lnTo>
                    <a:pt x="2876" y="313"/>
                  </a:lnTo>
                  <a:lnTo>
                    <a:pt x="2845" y="219"/>
                  </a:lnTo>
                  <a:lnTo>
                    <a:pt x="2783" y="157"/>
                  </a:lnTo>
                  <a:lnTo>
                    <a:pt x="2658" y="63"/>
                  </a:lnTo>
                  <a:lnTo>
                    <a:pt x="2470" y="32"/>
                  </a:lnTo>
                  <a:lnTo>
                    <a:pt x="2064" y="32"/>
                  </a:lnTo>
                  <a:lnTo>
                    <a:pt x="94" y="1"/>
                  </a:lnTo>
                  <a:close/>
                </a:path>
              </a:pathLst>
            </a:custGeom>
            <a:solidFill>
              <a:srgbClr val="0293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3763173" y="3371518"/>
              <a:ext cx="214885" cy="108564"/>
            </a:xfrm>
            <a:custGeom>
              <a:rect b="b" l="l" r="r" t="t"/>
              <a:pathLst>
                <a:path extrusionOk="0" fill="none" h="1501" w="2971">
                  <a:moveTo>
                    <a:pt x="907" y="1188"/>
                  </a:moveTo>
                  <a:lnTo>
                    <a:pt x="907" y="1188"/>
                  </a:lnTo>
                  <a:lnTo>
                    <a:pt x="876" y="1157"/>
                  </a:lnTo>
                  <a:lnTo>
                    <a:pt x="876" y="1157"/>
                  </a:lnTo>
                  <a:lnTo>
                    <a:pt x="532" y="875"/>
                  </a:lnTo>
                  <a:lnTo>
                    <a:pt x="220" y="531"/>
                  </a:lnTo>
                  <a:lnTo>
                    <a:pt x="95" y="375"/>
                  </a:lnTo>
                  <a:lnTo>
                    <a:pt x="32" y="250"/>
                  </a:lnTo>
                  <a:lnTo>
                    <a:pt x="1" y="125"/>
                  </a:lnTo>
                  <a:lnTo>
                    <a:pt x="32" y="63"/>
                  </a:lnTo>
                  <a:lnTo>
                    <a:pt x="95" y="0"/>
                  </a:lnTo>
                  <a:lnTo>
                    <a:pt x="1876" y="63"/>
                  </a:lnTo>
                  <a:lnTo>
                    <a:pt x="1876" y="63"/>
                  </a:lnTo>
                  <a:lnTo>
                    <a:pt x="2064" y="31"/>
                  </a:lnTo>
                  <a:lnTo>
                    <a:pt x="2064" y="31"/>
                  </a:lnTo>
                  <a:lnTo>
                    <a:pt x="2064" y="31"/>
                  </a:lnTo>
                  <a:lnTo>
                    <a:pt x="2064" y="31"/>
                  </a:lnTo>
                  <a:lnTo>
                    <a:pt x="2064" y="31"/>
                  </a:lnTo>
                  <a:lnTo>
                    <a:pt x="2064" y="31"/>
                  </a:lnTo>
                  <a:lnTo>
                    <a:pt x="2095" y="31"/>
                  </a:lnTo>
                  <a:lnTo>
                    <a:pt x="2095" y="31"/>
                  </a:lnTo>
                  <a:lnTo>
                    <a:pt x="2220" y="31"/>
                  </a:lnTo>
                  <a:lnTo>
                    <a:pt x="2377" y="94"/>
                  </a:lnTo>
                  <a:lnTo>
                    <a:pt x="2502" y="156"/>
                  </a:lnTo>
                  <a:lnTo>
                    <a:pt x="2564" y="219"/>
                  </a:lnTo>
                  <a:lnTo>
                    <a:pt x="2595" y="281"/>
                  </a:lnTo>
                  <a:lnTo>
                    <a:pt x="2595" y="281"/>
                  </a:lnTo>
                  <a:lnTo>
                    <a:pt x="2595" y="281"/>
                  </a:lnTo>
                  <a:lnTo>
                    <a:pt x="2595" y="281"/>
                  </a:lnTo>
                  <a:lnTo>
                    <a:pt x="2595" y="281"/>
                  </a:lnTo>
                  <a:lnTo>
                    <a:pt x="2595" y="281"/>
                  </a:lnTo>
                  <a:lnTo>
                    <a:pt x="2595" y="281"/>
                  </a:lnTo>
                  <a:lnTo>
                    <a:pt x="2595" y="281"/>
                  </a:lnTo>
                  <a:lnTo>
                    <a:pt x="2595" y="281"/>
                  </a:lnTo>
                  <a:lnTo>
                    <a:pt x="2595" y="281"/>
                  </a:lnTo>
                  <a:lnTo>
                    <a:pt x="2595" y="281"/>
                  </a:lnTo>
                  <a:lnTo>
                    <a:pt x="2970" y="1500"/>
                  </a:lnTo>
                  <a:lnTo>
                    <a:pt x="2970" y="1500"/>
                  </a:lnTo>
                  <a:lnTo>
                    <a:pt x="2970" y="1500"/>
                  </a:lnTo>
                  <a:lnTo>
                    <a:pt x="2970" y="1500"/>
                  </a:lnTo>
                  <a:lnTo>
                    <a:pt x="2970" y="1500"/>
                  </a:lnTo>
                  <a:lnTo>
                    <a:pt x="2908" y="1500"/>
                  </a:lnTo>
                  <a:lnTo>
                    <a:pt x="2908" y="1500"/>
                  </a:lnTo>
                  <a:lnTo>
                    <a:pt x="2908" y="1500"/>
                  </a:lnTo>
                  <a:lnTo>
                    <a:pt x="2908" y="1500"/>
                  </a:lnTo>
                  <a:lnTo>
                    <a:pt x="2908" y="1500"/>
                  </a:lnTo>
                  <a:lnTo>
                    <a:pt x="2908" y="1500"/>
                  </a:lnTo>
                  <a:lnTo>
                    <a:pt x="2845" y="1500"/>
                  </a:lnTo>
                  <a:lnTo>
                    <a:pt x="2845" y="1500"/>
                  </a:lnTo>
                  <a:lnTo>
                    <a:pt x="2470" y="1469"/>
                  </a:lnTo>
                  <a:lnTo>
                    <a:pt x="1939" y="1438"/>
                  </a:lnTo>
                  <a:lnTo>
                    <a:pt x="1376" y="1344"/>
                  </a:lnTo>
                  <a:lnTo>
                    <a:pt x="1126" y="1282"/>
                  </a:lnTo>
                  <a:lnTo>
                    <a:pt x="939" y="1219"/>
                  </a:lnTo>
                  <a:lnTo>
                    <a:pt x="939" y="1219"/>
                  </a:lnTo>
                  <a:lnTo>
                    <a:pt x="939" y="1219"/>
                  </a:lnTo>
                  <a:lnTo>
                    <a:pt x="939" y="1219"/>
                  </a:lnTo>
                  <a:lnTo>
                    <a:pt x="939" y="1219"/>
                  </a:lnTo>
                  <a:lnTo>
                    <a:pt x="939" y="1219"/>
                  </a:lnTo>
                  <a:lnTo>
                    <a:pt x="939" y="1219"/>
                  </a:lnTo>
                  <a:lnTo>
                    <a:pt x="939" y="1219"/>
                  </a:lnTo>
                  <a:lnTo>
                    <a:pt x="907" y="1188"/>
                  </a:lnTo>
                  <a:lnTo>
                    <a:pt x="907" y="1188"/>
                  </a:lnTo>
                  <a:lnTo>
                    <a:pt x="907" y="118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3751889" y="3366961"/>
              <a:ext cx="237451" cy="128960"/>
            </a:xfrm>
            <a:custGeom>
              <a:rect b="b" l="l" r="r" t="t"/>
              <a:pathLst>
                <a:path extrusionOk="0" fill="none" h="1783" w="3283">
                  <a:moveTo>
                    <a:pt x="94" y="1"/>
                  </a:moveTo>
                  <a:lnTo>
                    <a:pt x="94" y="1"/>
                  </a:lnTo>
                  <a:lnTo>
                    <a:pt x="32" y="32"/>
                  </a:lnTo>
                  <a:lnTo>
                    <a:pt x="1" y="94"/>
                  </a:lnTo>
                  <a:lnTo>
                    <a:pt x="1" y="251"/>
                  </a:lnTo>
                  <a:lnTo>
                    <a:pt x="94" y="407"/>
                  </a:lnTo>
                  <a:lnTo>
                    <a:pt x="219" y="594"/>
                  </a:lnTo>
                  <a:lnTo>
                    <a:pt x="376" y="782"/>
                  </a:lnTo>
                  <a:lnTo>
                    <a:pt x="532" y="970"/>
                  </a:lnTo>
                  <a:lnTo>
                    <a:pt x="907" y="1313"/>
                  </a:lnTo>
                  <a:lnTo>
                    <a:pt x="907" y="1313"/>
                  </a:lnTo>
                  <a:lnTo>
                    <a:pt x="1032" y="1376"/>
                  </a:lnTo>
                  <a:lnTo>
                    <a:pt x="1157" y="1438"/>
                  </a:lnTo>
                  <a:lnTo>
                    <a:pt x="1470" y="1563"/>
                  </a:lnTo>
                  <a:lnTo>
                    <a:pt x="1876" y="1626"/>
                  </a:lnTo>
                  <a:lnTo>
                    <a:pt x="2282" y="1688"/>
                  </a:lnTo>
                  <a:lnTo>
                    <a:pt x="2970" y="1751"/>
                  </a:lnTo>
                  <a:lnTo>
                    <a:pt x="3283" y="1782"/>
                  </a:lnTo>
                  <a:lnTo>
                    <a:pt x="3283" y="1782"/>
                  </a:lnTo>
                  <a:lnTo>
                    <a:pt x="3126" y="1188"/>
                  </a:lnTo>
                  <a:lnTo>
                    <a:pt x="2876" y="313"/>
                  </a:lnTo>
                  <a:lnTo>
                    <a:pt x="2876" y="313"/>
                  </a:lnTo>
                  <a:lnTo>
                    <a:pt x="2845" y="219"/>
                  </a:lnTo>
                  <a:lnTo>
                    <a:pt x="2783" y="157"/>
                  </a:lnTo>
                  <a:lnTo>
                    <a:pt x="2658" y="63"/>
                  </a:lnTo>
                  <a:lnTo>
                    <a:pt x="2470" y="32"/>
                  </a:lnTo>
                  <a:lnTo>
                    <a:pt x="2282" y="32"/>
                  </a:lnTo>
                  <a:lnTo>
                    <a:pt x="2282" y="32"/>
                  </a:lnTo>
                  <a:lnTo>
                    <a:pt x="2064" y="32"/>
                  </a:lnTo>
                  <a:lnTo>
                    <a:pt x="9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3763173" y="3371518"/>
              <a:ext cx="214885" cy="108564"/>
            </a:xfrm>
            <a:custGeom>
              <a:rect b="b" l="l" r="r" t="t"/>
              <a:pathLst>
                <a:path extrusionOk="0" h="1501" w="2971">
                  <a:moveTo>
                    <a:pt x="95" y="0"/>
                  </a:moveTo>
                  <a:lnTo>
                    <a:pt x="32" y="63"/>
                  </a:lnTo>
                  <a:lnTo>
                    <a:pt x="1" y="125"/>
                  </a:lnTo>
                  <a:lnTo>
                    <a:pt x="32" y="250"/>
                  </a:lnTo>
                  <a:lnTo>
                    <a:pt x="95" y="375"/>
                  </a:lnTo>
                  <a:lnTo>
                    <a:pt x="220" y="531"/>
                  </a:lnTo>
                  <a:lnTo>
                    <a:pt x="532" y="875"/>
                  </a:lnTo>
                  <a:lnTo>
                    <a:pt x="876" y="1157"/>
                  </a:lnTo>
                  <a:lnTo>
                    <a:pt x="970" y="1219"/>
                  </a:lnTo>
                  <a:lnTo>
                    <a:pt x="1095" y="1282"/>
                  </a:lnTo>
                  <a:lnTo>
                    <a:pt x="1376" y="1375"/>
                  </a:lnTo>
                  <a:lnTo>
                    <a:pt x="1720" y="1407"/>
                  </a:lnTo>
                  <a:lnTo>
                    <a:pt x="2064" y="1469"/>
                  </a:lnTo>
                  <a:lnTo>
                    <a:pt x="2689" y="1500"/>
                  </a:lnTo>
                  <a:lnTo>
                    <a:pt x="2970" y="1500"/>
                  </a:lnTo>
                  <a:lnTo>
                    <a:pt x="2595" y="281"/>
                  </a:lnTo>
                  <a:lnTo>
                    <a:pt x="2533" y="188"/>
                  </a:lnTo>
                  <a:lnTo>
                    <a:pt x="2439" y="94"/>
                  </a:lnTo>
                  <a:lnTo>
                    <a:pt x="2314" y="63"/>
                  </a:lnTo>
                  <a:lnTo>
                    <a:pt x="2189" y="31"/>
                  </a:lnTo>
                  <a:lnTo>
                    <a:pt x="1970" y="31"/>
                  </a:lnTo>
                  <a:lnTo>
                    <a:pt x="1876" y="63"/>
                  </a:lnTo>
                  <a:lnTo>
                    <a:pt x="95" y="0"/>
                  </a:lnTo>
                  <a:close/>
                </a:path>
              </a:pathLst>
            </a:custGeom>
            <a:solidFill>
              <a:srgbClr val="F3E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3763173" y="3371518"/>
              <a:ext cx="214885" cy="108564"/>
            </a:xfrm>
            <a:custGeom>
              <a:rect b="b" l="l" r="r" t="t"/>
              <a:pathLst>
                <a:path extrusionOk="0" fill="none" h="1501" w="2971">
                  <a:moveTo>
                    <a:pt x="95" y="0"/>
                  </a:moveTo>
                  <a:lnTo>
                    <a:pt x="1876" y="63"/>
                  </a:lnTo>
                  <a:lnTo>
                    <a:pt x="1876" y="63"/>
                  </a:lnTo>
                  <a:lnTo>
                    <a:pt x="1970" y="31"/>
                  </a:lnTo>
                  <a:lnTo>
                    <a:pt x="2189" y="31"/>
                  </a:lnTo>
                  <a:lnTo>
                    <a:pt x="2314" y="63"/>
                  </a:lnTo>
                  <a:lnTo>
                    <a:pt x="2439" y="94"/>
                  </a:lnTo>
                  <a:lnTo>
                    <a:pt x="2533" y="188"/>
                  </a:lnTo>
                  <a:lnTo>
                    <a:pt x="2595" y="281"/>
                  </a:lnTo>
                  <a:lnTo>
                    <a:pt x="2595" y="281"/>
                  </a:lnTo>
                  <a:lnTo>
                    <a:pt x="2970" y="1500"/>
                  </a:lnTo>
                  <a:lnTo>
                    <a:pt x="2970" y="1500"/>
                  </a:lnTo>
                  <a:lnTo>
                    <a:pt x="2689" y="1500"/>
                  </a:lnTo>
                  <a:lnTo>
                    <a:pt x="2064" y="1469"/>
                  </a:lnTo>
                  <a:lnTo>
                    <a:pt x="1720" y="1407"/>
                  </a:lnTo>
                  <a:lnTo>
                    <a:pt x="1376" y="1375"/>
                  </a:lnTo>
                  <a:lnTo>
                    <a:pt x="1095" y="1282"/>
                  </a:lnTo>
                  <a:lnTo>
                    <a:pt x="970" y="1219"/>
                  </a:lnTo>
                  <a:lnTo>
                    <a:pt x="876" y="1157"/>
                  </a:lnTo>
                  <a:lnTo>
                    <a:pt x="876" y="1157"/>
                  </a:lnTo>
                  <a:lnTo>
                    <a:pt x="532" y="875"/>
                  </a:lnTo>
                  <a:lnTo>
                    <a:pt x="220" y="531"/>
                  </a:lnTo>
                  <a:lnTo>
                    <a:pt x="95" y="375"/>
                  </a:lnTo>
                  <a:lnTo>
                    <a:pt x="32" y="250"/>
                  </a:lnTo>
                  <a:lnTo>
                    <a:pt x="1" y="125"/>
                  </a:lnTo>
                  <a:lnTo>
                    <a:pt x="32" y="63"/>
                  </a:lnTo>
                  <a:lnTo>
                    <a:pt x="9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3828777" y="3373760"/>
              <a:ext cx="149284" cy="106321"/>
            </a:xfrm>
            <a:custGeom>
              <a:rect b="b" l="l" r="r" t="t"/>
              <a:pathLst>
                <a:path extrusionOk="0" h="1470" w="2064">
                  <a:moveTo>
                    <a:pt x="1938" y="1469"/>
                  </a:moveTo>
                  <a:lnTo>
                    <a:pt x="1938" y="1469"/>
                  </a:lnTo>
                  <a:lnTo>
                    <a:pt x="2001" y="1469"/>
                  </a:lnTo>
                  <a:lnTo>
                    <a:pt x="2001" y="1469"/>
                  </a:lnTo>
                  <a:lnTo>
                    <a:pt x="2001" y="1469"/>
                  </a:lnTo>
                  <a:lnTo>
                    <a:pt x="1938" y="1469"/>
                  </a:lnTo>
                  <a:close/>
                  <a:moveTo>
                    <a:pt x="2063" y="1469"/>
                  </a:moveTo>
                  <a:lnTo>
                    <a:pt x="2063" y="1469"/>
                  </a:lnTo>
                  <a:lnTo>
                    <a:pt x="2001" y="1469"/>
                  </a:lnTo>
                  <a:lnTo>
                    <a:pt x="2001" y="1469"/>
                  </a:lnTo>
                  <a:lnTo>
                    <a:pt x="2063" y="1469"/>
                  </a:lnTo>
                  <a:close/>
                  <a:moveTo>
                    <a:pt x="32" y="1188"/>
                  </a:moveTo>
                  <a:lnTo>
                    <a:pt x="32" y="1188"/>
                  </a:lnTo>
                  <a:lnTo>
                    <a:pt x="32" y="1188"/>
                  </a:lnTo>
                  <a:lnTo>
                    <a:pt x="32" y="1188"/>
                  </a:lnTo>
                  <a:lnTo>
                    <a:pt x="32" y="1188"/>
                  </a:lnTo>
                  <a:close/>
                  <a:moveTo>
                    <a:pt x="32" y="1188"/>
                  </a:moveTo>
                  <a:lnTo>
                    <a:pt x="32" y="1188"/>
                  </a:lnTo>
                  <a:lnTo>
                    <a:pt x="32" y="1188"/>
                  </a:lnTo>
                  <a:lnTo>
                    <a:pt x="32" y="1188"/>
                  </a:lnTo>
                  <a:lnTo>
                    <a:pt x="32" y="1188"/>
                  </a:lnTo>
                  <a:close/>
                  <a:moveTo>
                    <a:pt x="0" y="1157"/>
                  </a:moveTo>
                  <a:lnTo>
                    <a:pt x="0" y="1157"/>
                  </a:lnTo>
                  <a:lnTo>
                    <a:pt x="0" y="1157"/>
                  </a:lnTo>
                  <a:lnTo>
                    <a:pt x="0" y="1157"/>
                  </a:lnTo>
                  <a:lnTo>
                    <a:pt x="0" y="1157"/>
                  </a:lnTo>
                  <a:close/>
                  <a:moveTo>
                    <a:pt x="1688" y="250"/>
                  </a:moveTo>
                  <a:lnTo>
                    <a:pt x="1688" y="250"/>
                  </a:lnTo>
                  <a:lnTo>
                    <a:pt x="1688" y="250"/>
                  </a:lnTo>
                  <a:lnTo>
                    <a:pt x="1688" y="250"/>
                  </a:lnTo>
                  <a:lnTo>
                    <a:pt x="1688" y="250"/>
                  </a:lnTo>
                  <a:close/>
                  <a:moveTo>
                    <a:pt x="1688" y="250"/>
                  </a:moveTo>
                  <a:lnTo>
                    <a:pt x="1688" y="250"/>
                  </a:lnTo>
                  <a:lnTo>
                    <a:pt x="1688" y="250"/>
                  </a:lnTo>
                  <a:lnTo>
                    <a:pt x="1688" y="250"/>
                  </a:lnTo>
                  <a:lnTo>
                    <a:pt x="1688" y="250"/>
                  </a:lnTo>
                  <a:close/>
                  <a:moveTo>
                    <a:pt x="1157" y="0"/>
                  </a:moveTo>
                  <a:lnTo>
                    <a:pt x="1157" y="0"/>
                  </a:lnTo>
                  <a:lnTo>
                    <a:pt x="969" y="32"/>
                  </a:lnTo>
                  <a:lnTo>
                    <a:pt x="969" y="32"/>
                  </a:lnTo>
                  <a:lnTo>
                    <a:pt x="969" y="32"/>
                  </a:lnTo>
                  <a:lnTo>
                    <a:pt x="1157" y="0"/>
                  </a:lnTo>
                  <a:close/>
                  <a:moveTo>
                    <a:pt x="1157" y="0"/>
                  </a:moveTo>
                  <a:lnTo>
                    <a:pt x="1157" y="0"/>
                  </a:lnTo>
                  <a:lnTo>
                    <a:pt x="1157" y="0"/>
                  </a:lnTo>
                  <a:lnTo>
                    <a:pt x="1188" y="0"/>
                  </a:lnTo>
                  <a:lnTo>
                    <a:pt x="1188" y="0"/>
                  </a:lnTo>
                  <a:lnTo>
                    <a:pt x="1157" y="0"/>
                  </a:lnTo>
                  <a:close/>
                </a:path>
              </a:pathLst>
            </a:custGeom>
            <a:solidFill>
              <a:srgbClr val="028E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3968954" y="3480014"/>
              <a:ext cx="4557" cy="72"/>
            </a:xfrm>
            <a:custGeom>
              <a:rect b="b" l="l" r="r" t="t"/>
              <a:pathLst>
                <a:path extrusionOk="0" fill="none" h="1" w="63">
                  <a:moveTo>
                    <a:pt x="0" y="0"/>
                  </a:moveTo>
                  <a:lnTo>
                    <a:pt x="0" y="0"/>
                  </a:lnTo>
                  <a:lnTo>
                    <a:pt x="63" y="0"/>
                  </a:lnTo>
                  <a:lnTo>
                    <a:pt x="63" y="0"/>
                  </a:lnTo>
                  <a:lnTo>
                    <a:pt x="63"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3973439" y="3480014"/>
              <a:ext cx="4629" cy="72"/>
            </a:xfrm>
            <a:custGeom>
              <a:rect b="b" l="l" r="r" t="t"/>
              <a:pathLst>
                <a:path extrusionOk="0" fill="none" h="1" w="64">
                  <a:moveTo>
                    <a:pt x="63" y="0"/>
                  </a:moveTo>
                  <a:lnTo>
                    <a:pt x="63" y="0"/>
                  </a:lnTo>
                  <a:lnTo>
                    <a:pt x="1" y="0"/>
                  </a:lnTo>
                  <a:lnTo>
                    <a:pt x="1" y="0"/>
                  </a:lnTo>
                  <a:lnTo>
                    <a:pt x="6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3831019" y="3459689"/>
              <a:ext cx="72" cy="72"/>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3831019" y="3459689"/>
              <a:ext cx="72" cy="72"/>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3828777" y="3457375"/>
              <a:ext cx="72" cy="72"/>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3950871" y="3391843"/>
              <a:ext cx="72" cy="72"/>
            </a:xfrm>
            <a:custGeom>
              <a:rect b="b" l="l" r="r" t="t"/>
              <a:pathLst>
                <a:path extrusionOk="0" fill="none" h="1" w="1">
                  <a:moveTo>
                    <a:pt x="0" y="0"/>
                  </a:moveTo>
                  <a:lnTo>
                    <a:pt x="0" y="0"/>
                  </a:lnTo>
                  <a:lnTo>
                    <a:pt x="0" y="0"/>
                  </a:lnTo>
                  <a:lnTo>
                    <a:pt x="0"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3950871" y="3391843"/>
              <a:ext cx="72" cy="72"/>
            </a:xfrm>
            <a:custGeom>
              <a:rect b="b" l="l" r="r" t="t"/>
              <a:pathLst>
                <a:path extrusionOk="0" fill="none" h="1" w="1">
                  <a:moveTo>
                    <a:pt x="0" y="0"/>
                  </a:moveTo>
                  <a:lnTo>
                    <a:pt x="0" y="0"/>
                  </a:lnTo>
                  <a:lnTo>
                    <a:pt x="0" y="0"/>
                  </a:lnTo>
                  <a:lnTo>
                    <a:pt x="0"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3898866" y="3373760"/>
              <a:ext cx="13598" cy="2314"/>
            </a:xfrm>
            <a:custGeom>
              <a:rect b="b" l="l" r="r" t="t"/>
              <a:pathLst>
                <a:path extrusionOk="0" fill="none" h="32" w="188">
                  <a:moveTo>
                    <a:pt x="188" y="0"/>
                  </a:moveTo>
                  <a:lnTo>
                    <a:pt x="188" y="0"/>
                  </a:lnTo>
                  <a:lnTo>
                    <a:pt x="0" y="32"/>
                  </a:lnTo>
                  <a:lnTo>
                    <a:pt x="0" y="32"/>
                  </a:lnTo>
                  <a:lnTo>
                    <a:pt x="0" y="32"/>
                  </a:lnTo>
                  <a:lnTo>
                    <a:pt x="18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3912391" y="3373760"/>
              <a:ext cx="2387" cy="72"/>
            </a:xfrm>
            <a:custGeom>
              <a:rect b="b" l="l" r="r" t="t"/>
              <a:pathLst>
                <a:path extrusionOk="0" fill="none" h="1" w="33">
                  <a:moveTo>
                    <a:pt x="1" y="0"/>
                  </a:moveTo>
                  <a:lnTo>
                    <a:pt x="1" y="0"/>
                  </a:lnTo>
                  <a:lnTo>
                    <a:pt x="1" y="0"/>
                  </a:lnTo>
                  <a:lnTo>
                    <a:pt x="32" y="0"/>
                  </a:lnTo>
                  <a:lnTo>
                    <a:pt x="32"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3817493" y="3373760"/>
              <a:ext cx="160567" cy="106321"/>
            </a:xfrm>
            <a:custGeom>
              <a:rect b="b" l="l" r="r" t="t"/>
              <a:pathLst>
                <a:path extrusionOk="0" h="1470" w="2220">
                  <a:moveTo>
                    <a:pt x="1313" y="0"/>
                  </a:moveTo>
                  <a:lnTo>
                    <a:pt x="1125" y="32"/>
                  </a:lnTo>
                  <a:lnTo>
                    <a:pt x="813" y="0"/>
                  </a:lnTo>
                  <a:lnTo>
                    <a:pt x="813" y="0"/>
                  </a:lnTo>
                  <a:lnTo>
                    <a:pt x="1000" y="32"/>
                  </a:lnTo>
                  <a:lnTo>
                    <a:pt x="1188" y="125"/>
                  </a:lnTo>
                  <a:lnTo>
                    <a:pt x="1344" y="250"/>
                  </a:lnTo>
                  <a:lnTo>
                    <a:pt x="1469" y="375"/>
                  </a:lnTo>
                  <a:lnTo>
                    <a:pt x="1532" y="532"/>
                  </a:lnTo>
                  <a:lnTo>
                    <a:pt x="1594" y="719"/>
                  </a:lnTo>
                  <a:lnTo>
                    <a:pt x="1594" y="876"/>
                  </a:lnTo>
                  <a:lnTo>
                    <a:pt x="1532" y="1001"/>
                  </a:lnTo>
                  <a:lnTo>
                    <a:pt x="1469" y="1094"/>
                  </a:lnTo>
                  <a:lnTo>
                    <a:pt x="1344" y="1126"/>
                  </a:lnTo>
                  <a:lnTo>
                    <a:pt x="1188" y="1157"/>
                  </a:lnTo>
                  <a:lnTo>
                    <a:pt x="657" y="1157"/>
                  </a:lnTo>
                  <a:lnTo>
                    <a:pt x="344" y="1094"/>
                  </a:lnTo>
                  <a:lnTo>
                    <a:pt x="0" y="1032"/>
                  </a:lnTo>
                  <a:lnTo>
                    <a:pt x="0" y="1032"/>
                  </a:lnTo>
                  <a:lnTo>
                    <a:pt x="125" y="1126"/>
                  </a:lnTo>
                  <a:lnTo>
                    <a:pt x="156" y="1157"/>
                  </a:lnTo>
                  <a:lnTo>
                    <a:pt x="188" y="1188"/>
                  </a:lnTo>
                  <a:lnTo>
                    <a:pt x="375" y="1251"/>
                  </a:lnTo>
                  <a:lnTo>
                    <a:pt x="625" y="1313"/>
                  </a:lnTo>
                  <a:lnTo>
                    <a:pt x="1188" y="1407"/>
                  </a:lnTo>
                  <a:lnTo>
                    <a:pt x="1719" y="1438"/>
                  </a:lnTo>
                  <a:lnTo>
                    <a:pt x="2094" y="1469"/>
                  </a:lnTo>
                  <a:lnTo>
                    <a:pt x="2219" y="1469"/>
                  </a:lnTo>
                  <a:lnTo>
                    <a:pt x="1844" y="250"/>
                  </a:lnTo>
                  <a:lnTo>
                    <a:pt x="1813" y="188"/>
                  </a:lnTo>
                  <a:lnTo>
                    <a:pt x="1751" y="125"/>
                  </a:lnTo>
                  <a:lnTo>
                    <a:pt x="1626" y="63"/>
                  </a:lnTo>
                  <a:lnTo>
                    <a:pt x="1469" y="0"/>
                  </a:lnTo>
                  <a:close/>
                </a:path>
              </a:pathLst>
            </a:custGeom>
            <a:solidFill>
              <a:srgbClr val="EFE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3817493" y="3373760"/>
              <a:ext cx="160567" cy="106321"/>
            </a:xfrm>
            <a:custGeom>
              <a:rect b="b" l="l" r="r" t="t"/>
              <a:pathLst>
                <a:path extrusionOk="0" fill="none" h="1470" w="2220">
                  <a:moveTo>
                    <a:pt x="1313" y="0"/>
                  </a:moveTo>
                  <a:lnTo>
                    <a:pt x="1313" y="0"/>
                  </a:lnTo>
                  <a:lnTo>
                    <a:pt x="1313" y="0"/>
                  </a:lnTo>
                  <a:lnTo>
                    <a:pt x="1313" y="0"/>
                  </a:lnTo>
                  <a:lnTo>
                    <a:pt x="1125" y="32"/>
                  </a:lnTo>
                  <a:lnTo>
                    <a:pt x="1125" y="32"/>
                  </a:lnTo>
                  <a:lnTo>
                    <a:pt x="813" y="0"/>
                  </a:lnTo>
                  <a:lnTo>
                    <a:pt x="813" y="0"/>
                  </a:lnTo>
                  <a:lnTo>
                    <a:pt x="1000" y="32"/>
                  </a:lnTo>
                  <a:lnTo>
                    <a:pt x="1188" y="125"/>
                  </a:lnTo>
                  <a:lnTo>
                    <a:pt x="1344" y="250"/>
                  </a:lnTo>
                  <a:lnTo>
                    <a:pt x="1469" y="375"/>
                  </a:lnTo>
                  <a:lnTo>
                    <a:pt x="1532" y="532"/>
                  </a:lnTo>
                  <a:lnTo>
                    <a:pt x="1594" y="719"/>
                  </a:lnTo>
                  <a:lnTo>
                    <a:pt x="1594" y="876"/>
                  </a:lnTo>
                  <a:lnTo>
                    <a:pt x="1532" y="1001"/>
                  </a:lnTo>
                  <a:lnTo>
                    <a:pt x="1532" y="1001"/>
                  </a:lnTo>
                  <a:lnTo>
                    <a:pt x="1469" y="1094"/>
                  </a:lnTo>
                  <a:lnTo>
                    <a:pt x="1344" y="1126"/>
                  </a:lnTo>
                  <a:lnTo>
                    <a:pt x="1188" y="1157"/>
                  </a:lnTo>
                  <a:lnTo>
                    <a:pt x="1032" y="1157"/>
                  </a:lnTo>
                  <a:lnTo>
                    <a:pt x="1032" y="1157"/>
                  </a:lnTo>
                  <a:lnTo>
                    <a:pt x="657" y="1157"/>
                  </a:lnTo>
                  <a:lnTo>
                    <a:pt x="344" y="1094"/>
                  </a:lnTo>
                  <a:lnTo>
                    <a:pt x="0" y="1032"/>
                  </a:lnTo>
                  <a:lnTo>
                    <a:pt x="0" y="1032"/>
                  </a:lnTo>
                  <a:lnTo>
                    <a:pt x="125" y="1126"/>
                  </a:lnTo>
                  <a:lnTo>
                    <a:pt x="125" y="1126"/>
                  </a:lnTo>
                  <a:lnTo>
                    <a:pt x="156" y="1157"/>
                  </a:lnTo>
                  <a:lnTo>
                    <a:pt x="156" y="1157"/>
                  </a:lnTo>
                  <a:lnTo>
                    <a:pt x="156" y="1157"/>
                  </a:lnTo>
                  <a:lnTo>
                    <a:pt x="156" y="1157"/>
                  </a:lnTo>
                  <a:lnTo>
                    <a:pt x="188" y="1188"/>
                  </a:lnTo>
                  <a:lnTo>
                    <a:pt x="188" y="1188"/>
                  </a:lnTo>
                  <a:lnTo>
                    <a:pt x="188" y="1188"/>
                  </a:lnTo>
                  <a:lnTo>
                    <a:pt x="188" y="1188"/>
                  </a:lnTo>
                  <a:lnTo>
                    <a:pt x="188" y="1188"/>
                  </a:lnTo>
                  <a:lnTo>
                    <a:pt x="188" y="1188"/>
                  </a:lnTo>
                  <a:lnTo>
                    <a:pt x="188" y="1188"/>
                  </a:lnTo>
                  <a:lnTo>
                    <a:pt x="188" y="1188"/>
                  </a:lnTo>
                  <a:lnTo>
                    <a:pt x="375" y="1251"/>
                  </a:lnTo>
                  <a:lnTo>
                    <a:pt x="625" y="1313"/>
                  </a:lnTo>
                  <a:lnTo>
                    <a:pt x="1188" y="1407"/>
                  </a:lnTo>
                  <a:lnTo>
                    <a:pt x="1719" y="1438"/>
                  </a:lnTo>
                  <a:lnTo>
                    <a:pt x="2094" y="1469"/>
                  </a:lnTo>
                  <a:lnTo>
                    <a:pt x="2094" y="1469"/>
                  </a:lnTo>
                  <a:lnTo>
                    <a:pt x="2157" y="1469"/>
                  </a:lnTo>
                  <a:lnTo>
                    <a:pt x="2157" y="1469"/>
                  </a:lnTo>
                  <a:lnTo>
                    <a:pt x="2157" y="1469"/>
                  </a:lnTo>
                  <a:lnTo>
                    <a:pt x="2157" y="1469"/>
                  </a:lnTo>
                  <a:lnTo>
                    <a:pt x="2219" y="1469"/>
                  </a:lnTo>
                  <a:lnTo>
                    <a:pt x="2219" y="1469"/>
                  </a:lnTo>
                  <a:lnTo>
                    <a:pt x="2219" y="1469"/>
                  </a:lnTo>
                  <a:lnTo>
                    <a:pt x="1844" y="250"/>
                  </a:lnTo>
                  <a:lnTo>
                    <a:pt x="1844" y="250"/>
                  </a:lnTo>
                  <a:lnTo>
                    <a:pt x="1844" y="250"/>
                  </a:lnTo>
                  <a:lnTo>
                    <a:pt x="1844" y="250"/>
                  </a:lnTo>
                  <a:lnTo>
                    <a:pt x="1844" y="250"/>
                  </a:lnTo>
                  <a:lnTo>
                    <a:pt x="1844" y="250"/>
                  </a:lnTo>
                  <a:lnTo>
                    <a:pt x="1844" y="250"/>
                  </a:lnTo>
                  <a:lnTo>
                    <a:pt x="1844" y="250"/>
                  </a:lnTo>
                  <a:lnTo>
                    <a:pt x="1844" y="250"/>
                  </a:lnTo>
                  <a:lnTo>
                    <a:pt x="1844" y="250"/>
                  </a:lnTo>
                  <a:lnTo>
                    <a:pt x="1844" y="250"/>
                  </a:lnTo>
                  <a:lnTo>
                    <a:pt x="1813" y="188"/>
                  </a:lnTo>
                  <a:lnTo>
                    <a:pt x="1751" y="125"/>
                  </a:lnTo>
                  <a:lnTo>
                    <a:pt x="1626" y="63"/>
                  </a:lnTo>
                  <a:lnTo>
                    <a:pt x="1469" y="0"/>
                  </a:lnTo>
                  <a:lnTo>
                    <a:pt x="1344" y="0"/>
                  </a:lnTo>
                  <a:lnTo>
                    <a:pt x="1344" y="0"/>
                  </a:lnTo>
                  <a:lnTo>
                    <a:pt x="131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4923071" y="3366961"/>
              <a:ext cx="235137" cy="128960"/>
            </a:xfrm>
            <a:custGeom>
              <a:rect b="b" l="l" r="r" t="t"/>
              <a:pathLst>
                <a:path extrusionOk="0" h="1783" w="3251">
                  <a:moveTo>
                    <a:pt x="3032" y="63"/>
                  </a:moveTo>
                  <a:lnTo>
                    <a:pt x="3094" y="157"/>
                  </a:lnTo>
                  <a:lnTo>
                    <a:pt x="3094" y="282"/>
                  </a:lnTo>
                  <a:lnTo>
                    <a:pt x="3032" y="407"/>
                  </a:lnTo>
                  <a:lnTo>
                    <a:pt x="2938" y="532"/>
                  </a:lnTo>
                  <a:lnTo>
                    <a:pt x="2688" y="845"/>
                  </a:lnTo>
                  <a:lnTo>
                    <a:pt x="2376" y="1126"/>
                  </a:lnTo>
                  <a:lnTo>
                    <a:pt x="2344" y="1126"/>
                  </a:lnTo>
                  <a:lnTo>
                    <a:pt x="2219" y="1220"/>
                  </a:lnTo>
                  <a:lnTo>
                    <a:pt x="2219" y="1251"/>
                  </a:lnTo>
                  <a:lnTo>
                    <a:pt x="2188" y="1251"/>
                  </a:lnTo>
                  <a:lnTo>
                    <a:pt x="2157" y="1282"/>
                  </a:lnTo>
                  <a:lnTo>
                    <a:pt x="1969" y="1376"/>
                  </a:lnTo>
                  <a:lnTo>
                    <a:pt x="1719" y="1438"/>
                  </a:lnTo>
                  <a:lnTo>
                    <a:pt x="1188" y="1501"/>
                  </a:lnTo>
                  <a:lnTo>
                    <a:pt x="656" y="1532"/>
                  </a:lnTo>
                  <a:lnTo>
                    <a:pt x="250" y="1563"/>
                  </a:lnTo>
                  <a:lnTo>
                    <a:pt x="156" y="1563"/>
                  </a:lnTo>
                  <a:lnTo>
                    <a:pt x="500" y="344"/>
                  </a:lnTo>
                  <a:lnTo>
                    <a:pt x="563" y="282"/>
                  </a:lnTo>
                  <a:lnTo>
                    <a:pt x="594" y="219"/>
                  </a:lnTo>
                  <a:lnTo>
                    <a:pt x="719" y="157"/>
                  </a:lnTo>
                  <a:lnTo>
                    <a:pt x="875" y="94"/>
                  </a:lnTo>
                  <a:lnTo>
                    <a:pt x="1031" y="94"/>
                  </a:lnTo>
                  <a:lnTo>
                    <a:pt x="1250" y="126"/>
                  </a:lnTo>
                  <a:lnTo>
                    <a:pt x="3032" y="63"/>
                  </a:lnTo>
                  <a:close/>
                  <a:moveTo>
                    <a:pt x="3188" y="1"/>
                  </a:moveTo>
                  <a:lnTo>
                    <a:pt x="1188" y="32"/>
                  </a:lnTo>
                  <a:lnTo>
                    <a:pt x="813" y="32"/>
                  </a:lnTo>
                  <a:lnTo>
                    <a:pt x="625" y="63"/>
                  </a:lnTo>
                  <a:lnTo>
                    <a:pt x="469" y="157"/>
                  </a:lnTo>
                  <a:lnTo>
                    <a:pt x="406" y="219"/>
                  </a:lnTo>
                  <a:lnTo>
                    <a:pt x="375" y="313"/>
                  </a:lnTo>
                  <a:lnTo>
                    <a:pt x="156" y="1188"/>
                  </a:lnTo>
                  <a:lnTo>
                    <a:pt x="0" y="1782"/>
                  </a:lnTo>
                  <a:lnTo>
                    <a:pt x="281" y="1751"/>
                  </a:lnTo>
                  <a:lnTo>
                    <a:pt x="1000" y="1688"/>
                  </a:lnTo>
                  <a:lnTo>
                    <a:pt x="1407" y="1626"/>
                  </a:lnTo>
                  <a:lnTo>
                    <a:pt x="1782" y="1563"/>
                  </a:lnTo>
                  <a:lnTo>
                    <a:pt x="2126" y="1438"/>
                  </a:lnTo>
                  <a:lnTo>
                    <a:pt x="2251" y="1376"/>
                  </a:lnTo>
                  <a:lnTo>
                    <a:pt x="2344" y="1313"/>
                  </a:lnTo>
                  <a:lnTo>
                    <a:pt x="2719" y="970"/>
                  </a:lnTo>
                  <a:lnTo>
                    <a:pt x="2907" y="782"/>
                  </a:lnTo>
                  <a:lnTo>
                    <a:pt x="3063" y="594"/>
                  </a:lnTo>
                  <a:lnTo>
                    <a:pt x="3188" y="407"/>
                  </a:lnTo>
                  <a:lnTo>
                    <a:pt x="3251" y="251"/>
                  </a:lnTo>
                  <a:lnTo>
                    <a:pt x="3251" y="94"/>
                  </a:lnTo>
                  <a:lnTo>
                    <a:pt x="3251" y="32"/>
                  </a:lnTo>
                  <a:lnTo>
                    <a:pt x="3188" y="1"/>
                  </a:lnTo>
                  <a:close/>
                </a:path>
              </a:pathLst>
            </a:custGeom>
            <a:solidFill>
              <a:srgbClr val="0293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4934355" y="3371518"/>
              <a:ext cx="212571" cy="108564"/>
            </a:xfrm>
            <a:custGeom>
              <a:rect b="b" l="l" r="r" t="t"/>
              <a:pathLst>
                <a:path extrusionOk="0" fill="none" h="1501" w="2939">
                  <a:moveTo>
                    <a:pt x="1094" y="63"/>
                  </a:moveTo>
                  <a:lnTo>
                    <a:pt x="2876" y="0"/>
                  </a:lnTo>
                  <a:lnTo>
                    <a:pt x="2876" y="0"/>
                  </a:lnTo>
                  <a:lnTo>
                    <a:pt x="2938" y="94"/>
                  </a:lnTo>
                  <a:lnTo>
                    <a:pt x="2938" y="219"/>
                  </a:lnTo>
                  <a:lnTo>
                    <a:pt x="2876" y="344"/>
                  </a:lnTo>
                  <a:lnTo>
                    <a:pt x="2782" y="469"/>
                  </a:lnTo>
                  <a:lnTo>
                    <a:pt x="2532" y="782"/>
                  </a:lnTo>
                  <a:lnTo>
                    <a:pt x="2220" y="1063"/>
                  </a:lnTo>
                  <a:lnTo>
                    <a:pt x="2220" y="1063"/>
                  </a:lnTo>
                  <a:lnTo>
                    <a:pt x="2220" y="1063"/>
                  </a:lnTo>
                  <a:lnTo>
                    <a:pt x="2220" y="1063"/>
                  </a:lnTo>
                  <a:lnTo>
                    <a:pt x="2220" y="1063"/>
                  </a:lnTo>
                  <a:lnTo>
                    <a:pt x="2188" y="1063"/>
                  </a:lnTo>
                  <a:lnTo>
                    <a:pt x="2188" y="1063"/>
                  </a:lnTo>
                  <a:lnTo>
                    <a:pt x="2063" y="1157"/>
                  </a:lnTo>
                  <a:lnTo>
                    <a:pt x="2063" y="1157"/>
                  </a:lnTo>
                  <a:lnTo>
                    <a:pt x="2063" y="1157"/>
                  </a:lnTo>
                  <a:lnTo>
                    <a:pt x="2063" y="1157"/>
                  </a:lnTo>
                  <a:lnTo>
                    <a:pt x="2063" y="1157"/>
                  </a:lnTo>
                  <a:lnTo>
                    <a:pt x="2063" y="1157"/>
                  </a:lnTo>
                  <a:lnTo>
                    <a:pt x="2063" y="1188"/>
                  </a:lnTo>
                  <a:lnTo>
                    <a:pt x="2063"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01" y="1219"/>
                  </a:lnTo>
                  <a:lnTo>
                    <a:pt x="2001" y="1219"/>
                  </a:lnTo>
                  <a:lnTo>
                    <a:pt x="2001" y="1219"/>
                  </a:lnTo>
                  <a:lnTo>
                    <a:pt x="2001" y="1219"/>
                  </a:lnTo>
                  <a:lnTo>
                    <a:pt x="2001" y="1219"/>
                  </a:lnTo>
                  <a:lnTo>
                    <a:pt x="2001" y="1219"/>
                  </a:lnTo>
                  <a:lnTo>
                    <a:pt x="1813" y="1313"/>
                  </a:lnTo>
                  <a:lnTo>
                    <a:pt x="1563" y="1375"/>
                  </a:lnTo>
                  <a:lnTo>
                    <a:pt x="1032" y="1438"/>
                  </a:lnTo>
                  <a:lnTo>
                    <a:pt x="500" y="1469"/>
                  </a:lnTo>
                  <a:lnTo>
                    <a:pt x="94" y="1500"/>
                  </a:lnTo>
                  <a:lnTo>
                    <a:pt x="94" y="1500"/>
                  </a:lnTo>
                  <a:lnTo>
                    <a:pt x="63" y="1500"/>
                  </a:lnTo>
                  <a:lnTo>
                    <a:pt x="63" y="1500"/>
                  </a:lnTo>
                  <a:lnTo>
                    <a:pt x="63" y="1500"/>
                  </a:lnTo>
                  <a:lnTo>
                    <a:pt x="63" y="1500"/>
                  </a:lnTo>
                  <a:lnTo>
                    <a:pt x="63" y="1500"/>
                  </a:lnTo>
                  <a:lnTo>
                    <a:pt x="63" y="1500"/>
                  </a:lnTo>
                  <a:lnTo>
                    <a:pt x="0" y="1500"/>
                  </a:lnTo>
                  <a:lnTo>
                    <a:pt x="0" y="1500"/>
                  </a:lnTo>
                  <a:lnTo>
                    <a:pt x="0" y="1500"/>
                  </a:lnTo>
                  <a:lnTo>
                    <a:pt x="0" y="1500"/>
                  </a:lnTo>
                  <a:lnTo>
                    <a:pt x="0" y="1500"/>
                  </a:lnTo>
                  <a:lnTo>
                    <a:pt x="344" y="281"/>
                  </a:lnTo>
                  <a:lnTo>
                    <a:pt x="344" y="281"/>
                  </a:lnTo>
                  <a:lnTo>
                    <a:pt x="344" y="281"/>
                  </a:lnTo>
                  <a:lnTo>
                    <a:pt x="344" y="281"/>
                  </a:lnTo>
                  <a:lnTo>
                    <a:pt x="407" y="219"/>
                  </a:lnTo>
                  <a:lnTo>
                    <a:pt x="438" y="156"/>
                  </a:lnTo>
                  <a:lnTo>
                    <a:pt x="563" y="94"/>
                  </a:lnTo>
                  <a:lnTo>
                    <a:pt x="719" y="31"/>
                  </a:lnTo>
                  <a:lnTo>
                    <a:pt x="875" y="31"/>
                  </a:lnTo>
                  <a:lnTo>
                    <a:pt x="875" y="31"/>
                  </a:lnTo>
                  <a:lnTo>
                    <a:pt x="875" y="31"/>
                  </a:lnTo>
                  <a:lnTo>
                    <a:pt x="875" y="31"/>
                  </a:lnTo>
                  <a:lnTo>
                    <a:pt x="875" y="31"/>
                  </a:lnTo>
                  <a:lnTo>
                    <a:pt x="875" y="31"/>
                  </a:lnTo>
                  <a:lnTo>
                    <a:pt x="875" y="31"/>
                  </a:lnTo>
                  <a:lnTo>
                    <a:pt x="875" y="31"/>
                  </a:lnTo>
                  <a:lnTo>
                    <a:pt x="1094" y="63"/>
                  </a:lnTo>
                  <a:lnTo>
                    <a:pt x="1094" y="6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4923071" y="3366961"/>
              <a:ext cx="235137" cy="128960"/>
            </a:xfrm>
            <a:custGeom>
              <a:rect b="b" l="l" r="r" t="t"/>
              <a:pathLst>
                <a:path extrusionOk="0" fill="none" h="1783" w="3251">
                  <a:moveTo>
                    <a:pt x="3188" y="1"/>
                  </a:moveTo>
                  <a:lnTo>
                    <a:pt x="1188" y="32"/>
                  </a:lnTo>
                  <a:lnTo>
                    <a:pt x="1188" y="32"/>
                  </a:lnTo>
                  <a:lnTo>
                    <a:pt x="969" y="32"/>
                  </a:lnTo>
                  <a:lnTo>
                    <a:pt x="969" y="32"/>
                  </a:lnTo>
                  <a:lnTo>
                    <a:pt x="813" y="32"/>
                  </a:lnTo>
                  <a:lnTo>
                    <a:pt x="625" y="63"/>
                  </a:lnTo>
                  <a:lnTo>
                    <a:pt x="469" y="157"/>
                  </a:lnTo>
                  <a:lnTo>
                    <a:pt x="406" y="219"/>
                  </a:lnTo>
                  <a:lnTo>
                    <a:pt x="375" y="313"/>
                  </a:lnTo>
                  <a:lnTo>
                    <a:pt x="375" y="313"/>
                  </a:lnTo>
                  <a:lnTo>
                    <a:pt x="156" y="1188"/>
                  </a:lnTo>
                  <a:lnTo>
                    <a:pt x="0" y="1782"/>
                  </a:lnTo>
                  <a:lnTo>
                    <a:pt x="0" y="1782"/>
                  </a:lnTo>
                  <a:lnTo>
                    <a:pt x="281" y="1751"/>
                  </a:lnTo>
                  <a:lnTo>
                    <a:pt x="1000" y="1688"/>
                  </a:lnTo>
                  <a:lnTo>
                    <a:pt x="1407" y="1626"/>
                  </a:lnTo>
                  <a:lnTo>
                    <a:pt x="1782" y="1563"/>
                  </a:lnTo>
                  <a:lnTo>
                    <a:pt x="2126" y="1438"/>
                  </a:lnTo>
                  <a:lnTo>
                    <a:pt x="2251" y="1376"/>
                  </a:lnTo>
                  <a:lnTo>
                    <a:pt x="2344" y="1313"/>
                  </a:lnTo>
                  <a:lnTo>
                    <a:pt x="2344" y="1313"/>
                  </a:lnTo>
                  <a:lnTo>
                    <a:pt x="2719" y="970"/>
                  </a:lnTo>
                  <a:lnTo>
                    <a:pt x="2907" y="782"/>
                  </a:lnTo>
                  <a:lnTo>
                    <a:pt x="3063" y="594"/>
                  </a:lnTo>
                  <a:lnTo>
                    <a:pt x="3188" y="407"/>
                  </a:lnTo>
                  <a:lnTo>
                    <a:pt x="3251" y="251"/>
                  </a:lnTo>
                  <a:lnTo>
                    <a:pt x="3251" y="94"/>
                  </a:lnTo>
                  <a:lnTo>
                    <a:pt x="3251" y="32"/>
                  </a:lnTo>
                  <a:lnTo>
                    <a:pt x="318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4934355" y="3371518"/>
              <a:ext cx="212571" cy="108564"/>
            </a:xfrm>
            <a:custGeom>
              <a:rect b="b" l="l" r="r" t="t"/>
              <a:pathLst>
                <a:path extrusionOk="0" h="1501" w="2939">
                  <a:moveTo>
                    <a:pt x="2876" y="0"/>
                  </a:moveTo>
                  <a:lnTo>
                    <a:pt x="1094" y="63"/>
                  </a:lnTo>
                  <a:lnTo>
                    <a:pt x="1001" y="31"/>
                  </a:lnTo>
                  <a:lnTo>
                    <a:pt x="750" y="31"/>
                  </a:lnTo>
                  <a:lnTo>
                    <a:pt x="625" y="63"/>
                  </a:lnTo>
                  <a:lnTo>
                    <a:pt x="500" y="94"/>
                  </a:lnTo>
                  <a:lnTo>
                    <a:pt x="407" y="188"/>
                  </a:lnTo>
                  <a:lnTo>
                    <a:pt x="344" y="281"/>
                  </a:lnTo>
                  <a:lnTo>
                    <a:pt x="0" y="1500"/>
                  </a:lnTo>
                  <a:lnTo>
                    <a:pt x="250" y="1500"/>
                  </a:lnTo>
                  <a:lnTo>
                    <a:pt x="875" y="1469"/>
                  </a:lnTo>
                  <a:lnTo>
                    <a:pt x="1219" y="1407"/>
                  </a:lnTo>
                  <a:lnTo>
                    <a:pt x="1563" y="1375"/>
                  </a:lnTo>
                  <a:lnTo>
                    <a:pt x="1876" y="1282"/>
                  </a:lnTo>
                  <a:lnTo>
                    <a:pt x="1970" y="1219"/>
                  </a:lnTo>
                  <a:lnTo>
                    <a:pt x="2063" y="1157"/>
                  </a:lnTo>
                  <a:lnTo>
                    <a:pt x="2407" y="875"/>
                  </a:lnTo>
                  <a:lnTo>
                    <a:pt x="2751" y="531"/>
                  </a:lnTo>
                  <a:lnTo>
                    <a:pt x="2845" y="375"/>
                  </a:lnTo>
                  <a:lnTo>
                    <a:pt x="2938" y="250"/>
                  </a:lnTo>
                  <a:lnTo>
                    <a:pt x="2938" y="125"/>
                  </a:lnTo>
                  <a:lnTo>
                    <a:pt x="2907" y="63"/>
                  </a:lnTo>
                  <a:lnTo>
                    <a:pt x="2876" y="0"/>
                  </a:lnTo>
                  <a:close/>
                </a:path>
              </a:pathLst>
            </a:custGeom>
            <a:solidFill>
              <a:srgbClr val="F3E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4934355" y="3371518"/>
              <a:ext cx="212571" cy="108564"/>
            </a:xfrm>
            <a:custGeom>
              <a:rect b="b" l="l" r="r" t="t"/>
              <a:pathLst>
                <a:path extrusionOk="0" fill="none" h="1501" w="2939">
                  <a:moveTo>
                    <a:pt x="2876" y="0"/>
                  </a:moveTo>
                  <a:lnTo>
                    <a:pt x="1094" y="63"/>
                  </a:lnTo>
                  <a:lnTo>
                    <a:pt x="1094" y="63"/>
                  </a:lnTo>
                  <a:lnTo>
                    <a:pt x="1001" y="31"/>
                  </a:lnTo>
                  <a:lnTo>
                    <a:pt x="750" y="31"/>
                  </a:lnTo>
                  <a:lnTo>
                    <a:pt x="625" y="63"/>
                  </a:lnTo>
                  <a:lnTo>
                    <a:pt x="500" y="94"/>
                  </a:lnTo>
                  <a:lnTo>
                    <a:pt x="407" y="188"/>
                  </a:lnTo>
                  <a:lnTo>
                    <a:pt x="344" y="281"/>
                  </a:lnTo>
                  <a:lnTo>
                    <a:pt x="344" y="281"/>
                  </a:lnTo>
                  <a:lnTo>
                    <a:pt x="0" y="1500"/>
                  </a:lnTo>
                  <a:lnTo>
                    <a:pt x="0" y="1500"/>
                  </a:lnTo>
                  <a:lnTo>
                    <a:pt x="250" y="1500"/>
                  </a:lnTo>
                  <a:lnTo>
                    <a:pt x="875" y="1469"/>
                  </a:lnTo>
                  <a:lnTo>
                    <a:pt x="1219" y="1407"/>
                  </a:lnTo>
                  <a:lnTo>
                    <a:pt x="1563" y="1375"/>
                  </a:lnTo>
                  <a:lnTo>
                    <a:pt x="1876" y="1282"/>
                  </a:lnTo>
                  <a:lnTo>
                    <a:pt x="1970" y="1219"/>
                  </a:lnTo>
                  <a:lnTo>
                    <a:pt x="2063" y="1157"/>
                  </a:lnTo>
                  <a:lnTo>
                    <a:pt x="2063" y="1157"/>
                  </a:lnTo>
                  <a:lnTo>
                    <a:pt x="2407" y="875"/>
                  </a:lnTo>
                  <a:lnTo>
                    <a:pt x="2751" y="531"/>
                  </a:lnTo>
                  <a:lnTo>
                    <a:pt x="2845" y="375"/>
                  </a:lnTo>
                  <a:lnTo>
                    <a:pt x="2938" y="250"/>
                  </a:lnTo>
                  <a:lnTo>
                    <a:pt x="2938" y="125"/>
                  </a:lnTo>
                  <a:lnTo>
                    <a:pt x="2907" y="63"/>
                  </a:lnTo>
                  <a:lnTo>
                    <a:pt x="287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4934355" y="3373760"/>
              <a:ext cx="160567" cy="106321"/>
            </a:xfrm>
            <a:custGeom>
              <a:rect b="b" l="l" r="r" t="t"/>
              <a:pathLst>
                <a:path extrusionOk="0" h="1470" w="2220">
                  <a:moveTo>
                    <a:pt x="94" y="1469"/>
                  </a:moveTo>
                  <a:lnTo>
                    <a:pt x="94" y="1469"/>
                  </a:lnTo>
                  <a:lnTo>
                    <a:pt x="63" y="1469"/>
                  </a:lnTo>
                  <a:lnTo>
                    <a:pt x="63" y="1469"/>
                  </a:lnTo>
                  <a:lnTo>
                    <a:pt x="63" y="1469"/>
                  </a:lnTo>
                  <a:lnTo>
                    <a:pt x="94" y="1469"/>
                  </a:lnTo>
                  <a:close/>
                  <a:moveTo>
                    <a:pt x="0" y="1469"/>
                  </a:moveTo>
                  <a:lnTo>
                    <a:pt x="0" y="1469"/>
                  </a:lnTo>
                  <a:lnTo>
                    <a:pt x="63" y="1469"/>
                  </a:lnTo>
                  <a:lnTo>
                    <a:pt x="63" y="1469"/>
                  </a:lnTo>
                  <a:lnTo>
                    <a:pt x="0" y="1469"/>
                  </a:lnTo>
                  <a:close/>
                  <a:moveTo>
                    <a:pt x="2001" y="1188"/>
                  </a:moveTo>
                  <a:lnTo>
                    <a:pt x="2001" y="1188"/>
                  </a:lnTo>
                  <a:lnTo>
                    <a:pt x="2001" y="1188"/>
                  </a:lnTo>
                  <a:lnTo>
                    <a:pt x="2001" y="1188"/>
                  </a:lnTo>
                  <a:lnTo>
                    <a:pt x="2001" y="1188"/>
                  </a:lnTo>
                  <a:close/>
                  <a:moveTo>
                    <a:pt x="2032" y="1157"/>
                  </a:moveTo>
                  <a:lnTo>
                    <a:pt x="2032" y="1157"/>
                  </a:lnTo>
                  <a:lnTo>
                    <a:pt x="2001" y="1188"/>
                  </a:lnTo>
                  <a:lnTo>
                    <a:pt x="2001" y="1188"/>
                  </a:lnTo>
                  <a:lnTo>
                    <a:pt x="2032" y="1157"/>
                  </a:lnTo>
                  <a:close/>
                  <a:moveTo>
                    <a:pt x="2032" y="1157"/>
                  </a:moveTo>
                  <a:lnTo>
                    <a:pt x="2032" y="1157"/>
                  </a:lnTo>
                  <a:lnTo>
                    <a:pt x="2032" y="1157"/>
                  </a:lnTo>
                  <a:lnTo>
                    <a:pt x="2032" y="1157"/>
                  </a:lnTo>
                  <a:lnTo>
                    <a:pt x="2032" y="1157"/>
                  </a:lnTo>
                  <a:close/>
                  <a:moveTo>
                    <a:pt x="2032" y="1157"/>
                  </a:moveTo>
                  <a:lnTo>
                    <a:pt x="2032" y="1157"/>
                  </a:lnTo>
                  <a:lnTo>
                    <a:pt x="2032" y="1157"/>
                  </a:lnTo>
                  <a:lnTo>
                    <a:pt x="2032" y="1157"/>
                  </a:lnTo>
                  <a:lnTo>
                    <a:pt x="2032" y="1157"/>
                  </a:lnTo>
                  <a:close/>
                  <a:moveTo>
                    <a:pt x="2063" y="1157"/>
                  </a:moveTo>
                  <a:lnTo>
                    <a:pt x="2063" y="1157"/>
                  </a:lnTo>
                  <a:lnTo>
                    <a:pt x="2032" y="1157"/>
                  </a:lnTo>
                  <a:lnTo>
                    <a:pt x="2032" y="1157"/>
                  </a:lnTo>
                  <a:lnTo>
                    <a:pt x="2063" y="1157"/>
                  </a:lnTo>
                  <a:close/>
                  <a:moveTo>
                    <a:pt x="2063" y="1126"/>
                  </a:moveTo>
                  <a:lnTo>
                    <a:pt x="2063" y="1126"/>
                  </a:lnTo>
                  <a:lnTo>
                    <a:pt x="2063" y="1126"/>
                  </a:lnTo>
                  <a:lnTo>
                    <a:pt x="2063" y="1126"/>
                  </a:lnTo>
                  <a:lnTo>
                    <a:pt x="2063" y="1126"/>
                  </a:lnTo>
                  <a:close/>
                  <a:moveTo>
                    <a:pt x="2220" y="1032"/>
                  </a:moveTo>
                  <a:lnTo>
                    <a:pt x="2220" y="1032"/>
                  </a:lnTo>
                  <a:lnTo>
                    <a:pt x="2220" y="1032"/>
                  </a:lnTo>
                  <a:lnTo>
                    <a:pt x="2188" y="1032"/>
                  </a:lnTo>
                  <a:lnTo>
                    <a:pt x="2188" y="1032"/>
                  </a:lnTo>
                  <a:lnTo>
                    <a:pt x="2220" y="1032"/>
                  </a:lnTo>
                  <a:close/>
                  <a:moveTo>
                    <a:pt x="344" y="250"/>
                  </a:moveTo>
                  <a:lnTo>
                    <a:pt x="344" y="250"/>
                  </a:lnTo>
                  <a:lnTo>
                    <a:pt x="344" y="250"/>
                  </a:lnTo>
                  <a:lnTo>
                    <a:pt x="344" y="250"/>
                  </a:lnTo>
                  <a:lnTo>
                    <a:pt x="0" y="1469"/>
                  </a:lnTo>
                  <a:lnTo>
                    <a:pt x="0" y="1469"/>
                  </a:lnTo>
                  <a:lnTo>
                    <a:pt x="0" y="1469"/>
                  </a:lnTo>
                  <a:lnTo>
                    <a:pt x="344" y="250"/>
                  </a:lnTo>
                  <a:lnTo>
                    <a:pt x="344" y="250"/>
                  </a:lnTo>
                  <a:lnTo>
                    <a:pt x="344" y="250"/>
                  </a:lnTo>
                  <a:close/>
                  <a:moveTo>
                    <a:pt x="875" y="0"/>
                  </a:moveTo>
                  <a:lnTo>
                    <a:pt x="875" y="0"/>
                  </a:lnTo>
                  <a:lnTo>
                    <a:pt x="1094" y="32"/>
                  </a:lnTo>
                  <a:lnTo>
                    <a:pt x="1094" y="32"/>
                  </a:lnTo>
                  <a:lnTo>
                    <a:pt x="1094" y="32"/>
                  </a:lnTo>
                  <a:lnTo>
                    <a:pt x="875" y="0"/>
                  </a:lnTo>
                  <a:close/>
                  <a:moveTo>
                    <a:pt x="875" y="0"/>
                  </a:moveTo>
                  <a:lnTo>
                    <a:pt x="875" y="0"/>
                  </a:lnTo>
                  <a:lnTo>
                    <a:pt x="875" y="0"/>
                  </a:lnTo>
                  <a:lnTo>
                    <a:pt x="875" y="0"/>
                  </a:lnTo>
                  <a:lnTo>
                    <a:pt x="875" y="0"/>
                  </a:lnTo>
                  <a:lnTo>
                    <a:pt x="875" y="0"/>
                  </a:lnTo>
                  <a:close/>
                </a:path>
              </a:pathLst>
            </a:custGeom>
            <a:solidFill>
              <a:srgbClr val="028E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4938839" y="3480014"/>
              <a:ext cx="2387" cy="72"/>
            </a:xfrm>
            <a:custGeom>
              <a:rect b="b" l="l" r="r" t="t"/>
              <a:pathLst>
                <a:path extrusionOk="0" fill="none" h="1" w="33">
                  <a:moveTo>
                    <a:pt x="32" y="0"/>
                  </a:moveTo>
                  <a:lnTo>
                    <a:pt x="32" y="0"/>
                  </a:lnTo>
                  <a:lnTo>
                    <a:pt x="1" y="0"/>
                  </a:lnTo>
                  <a:lnTo>
                    <a:pt x="1" y="0"/>
                  </a:lnTo>
                  <a:lnTo>
                    <a:pt x="1" y="0"/>
                  </a:lnTo>
                  <a:lnTo>
                    <a:pt x="3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4934355" y="3480014"/>
              <a:ext cx="4557" cy="72"/>
            </a:xfrm>
            <a:custGeom>
              <a:rect b="b" l="l" r="r" t="t"/>
              <a:pathLst>
                <a:path extrusionOk="0" fill="none" h="1" w="63">
                  <a:moveTo>
                    <a:pt x="0" y="0"/>
                  </a:moveTo>
                  <a:lnTo>
                    <a:pt x="0" y="0"/>
                  </a:lnTo>
                  <a:lnTo>
                    <a:pt x="63" y="0"/>
                  </a:lnTo>
                  <a:lnTo>
                    <a:pt x="63"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5079017" y="3459689"/>
              <a:ext cx="72" cy="72"/>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5079017" y="3457375"/>
              <a:ext cx="2387" cy="2387"/>
            </a:xfrm>
            <a:custGeom>
              <a:rect b="b" l="l" r="r" t="t"/>
              <a:pathLst>
                <a:path extrusionOk="0" fill="none" h="33" w="33">
                  <a:moveTo>
                    <a:pt x="32" y="1"/>
                  </a:moveTo>
                  <a:lnTo>
                    <a:pt x="32" y="1"/>
                  </a:lnTo>
                  <a:lnTo>
                    <a:pt x="1" y="32"/>
                  </a:lnTo>
                  <a:lnTo>
                    <a:pt x="1" y="32"/>
                  </a:lnTo>
                  <a:lnTo>
                    <a:pt x="3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5081331" y="3457375"/>
              <a:ext cx="72" cy="72"/>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5081331" y="3457375"/>
              <a:ext cx="72" cy="72"/>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5081331" y="3457375"/>
              <a:ext cx="2314" cy="72"/>
            </a:xfrm>
            <a:custGeom>
              <a:rect b="b" l="l" r="r" t="t"/>
              <a:pathLst>
                <a:path extrusionOk="0" fill="none" h="1" w="32">
                  <a:moveTo>
                    <a:pt x="31" y="1"/>
                  </a:moveTo>
                  <a:lnTo>
                    <a:pt x="31" y="1"/>
                  </a:lnTo>
                  <a:lnTo>
                    <a:pt x="0" y="1"/>
                  </a:lnTo>
                  <a:lnTo>
                    <a:pt x="0" y="1"/>
                  </a:lnTo>
                  <a:lnTo>
                    <a:pt x="3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5083573" y="3455132"/>
              <a:ext cx="72" cy="72"/>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5092615" y="3448333"/>
              <a:ext cx="2314" cy="72"/>
            </a:xfrm>
            <a:custGeom>
              <a:rect b="b" l="l" r="r" t="t"/>
              <a:pathLst>
                <a:path extrusionOk="0" fill="none" h="1" w="32">
                  <a:moveTo>
                    <a:pt x="32" y="1"/>
                  </a:moveTo>
                  <a:lnTo>
                    <a:pt x="32" y="1"/>
                  </a:lnTo>
                  <a:lnTo>
                    <a:pt x="32" y="1"/>
                  </a:lnTo>
                  <a:lnTo>
                    <a:pt x="0" y="1"/>
                  </a:lnTo>
                  <a:lnTo>
                    <a:pt x="0" y="1"/>
                  </a:lnTo>
                  <a:lnTo>
                    <a:pt x="3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4934355" y="3391843"/>
              <a:ext cx="24953" cy="88240"/>
            </a:xfrm>
            <a:custGeom>
              <a:rect b="b" l="l" r="r" t="t"/>
              <a:pathLst>
                <a:path extrusionOk="0" fill="none" h="1220" w="345">
                  <a:moveTo>
                    <a:pt x="344" y="0"/>
                  </a:moveTo>
                  <a:lnTo>
                    <a:pt x="344" y="0"/>
                  </a:lnTo>
                  <a:lnTo>
                    <a:pt x="344" y="0"/>
                  </a:lnTo>
                  <a:lnTo>
                    <a:pt x="344" y="0"/>
                  </a:lnTo>
                  <a:lnTo>
                    <a:pt x="0" y="1219"/>
                  </a:lnTo>
                  <a:lnTo>
                    <a:pt x="0" y="1219"/>
                  </a:lnTo>
                  <a:lnTo>
                    <a:pt x="0" y="1219"/>
                  </a:lnTo>
                  <a:lnTo>
                    <a:pt x="344" y="0"/>
                  </a:lnTo>
                  <a:lnTo>
                    <a:pt x="344" y="0"/>
                  </a:lnTo>
                  <a:lnTo>
                    <a:pt x="34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4997644" y="3373760"/>
              <a:ext cx="15912" cy="2314"/>
            </a:xfrm>
            <a:custGeom>
              <a:rect b="b" l="l" r="r" t="t"/>
              <a:pathLst>
                <a:path extrusionOk="0" fill="none" h="32" w="220">
                  <a:moveTo>
                    <a:pt x="0" y="0"/>
                  </a:moveTo>
                  <a:lnTo>
                    <a:pt x="0" y="0"/>
                  </a:lnTo>
                  <a:lnTo>
                    <a:pt x="219" y="32"/>
                  </a:lnTo>
                  <a:lnTo>
                    <a:pt x="219" y="32"/>
                  </a:lnTo>
                  <a:lnTo>
                    <a:pt x="219" y="32"/>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4997644" y="3373760"/>
              <a:ext cx="72" cy="72"/>
            </a:xfrm>
            <a:custGeom>
              <a:rect b="b" l="l" r="r" t="t"/>
              <a:pathLst>
                <a:path extrusionOk="0" fill="none" h="1" w="1">
                  <a:moveTo>
                    <a:pt x="0" y="0"/>
                  </a:moveTo>
                  <a:lnTo>
                    <a:pt x="0" y="0"/>
                  </a:lnTo>
                  <a:lnTo>
                    <a:pt x="0" y="0"/>
                  </a:lnTo>
                  <a:lnTo>
                    <a:pt x="0" y="0"/>
                  </a:lnTo>
                  <a:lnTo>
                    <a:pt x="0"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4934355" y="3373760"/>
              <a:ext cx="160567" cy="106321"/>
            </a:xfrm>
            <a:custGeom>
              <a:rect b="b" l="l" r="r" t="t"/>
              <a:pathLst>
                <a:path extrusionOk="0" h="1470" w="2220">
                  <a:moveTo>
                    <a:pt x="2188" y="1032"/>
                  </a:moveTo>
                  <a:lnTo>
                    <a:pt x="2178" y="1039"/>
                  </a:lnTo>
                  <a:lnTo>
                    <a:pt x="2178" y="1039"/>
                  </a:lnTo>
                  <a:lnTo>
                    <a:pt x="2220" y="1032"/>
                  </a:lnTo>
                  <a:close/>
                  <a:moveTo>
                    <a:pt x="719" y="0"/>
                  </a:moveTo>
                  <a:lnTo>
                    <a:pt x="563" y="63"/>
                  </a:lnTo>
                  <a:lnTo>
                    <a:pt x="438" y="125"/>
                  </a:lnTo>
                  <a:lnTo>
                    <a:pt x="407" y="188"/>
                  </a:lnTo>
                  <a:lnTo>
                    <a:pt x="344" y="250"/>
                  </a:lnTo>
                  <a:lnTo>
                    <a:pt x="0" y="1469"/>
                  </a:lnTo>
                  <a:lnTo>
                    <a:pt x="94" y="1469"/>
                  </a:lnTo>
                  <a:lnTo>
                    <a:pt x="500" y="1438"/>
                  </a:lnTo>
                  <a:lnTo>
                    <a:pt x="1032" y="1407"/>
                  </a:lnTo>
                  <a:lnTo>
                    <a:pt x="1563" y="1344"/>
                  </a:lnTo>
                  <a:lnTo>
                    <a:pt x="1813" y="1282"/>
                  </a:lnTo>
                  <a:lnTo>
                    <a:pt x="2001" y="1188"/>
                  </a:lnTo>
                  <a:lnTo>
                    <a:pt x="2032" y="1157"/>
                  </a:lnTo>
                  <a:lnTo>
                    <a:pt x="2063" y="1157"/>
                  </a:lnTo>
                  <a:lnTo>
                    <a:pt x="2063" y="1126"/>
                  </a:lnTo>
                  <a:lnTo>
                    <a:pt x="2178" y="1039"/>
                  </a:lnTo>
                  <a:lnTo>
                    <a:pt x="2178" y="1039"/>
                  </a:lnTo>
                  <a:lnTo>
                    <a:pt x="1876" y="1094"/>
                  </a:lnTo>
                  <a:lnTo>
                    <a:pt x="1532" y="1157"/>
                  </a:lnTo>
                  <a:lnTo>
                    <a:pt x="1032" y="1157"/>
                  </a:lnTo>
                  <a:lnTo>
                    <a:pt x="875" y="1126"/>
                  </a:lnTo>
                  <a:lnTo>
                    <a:pt x="750" y="1094"/>
                  </a:lnTo>
                  <a:lnTo>
                    <a:pt x="657" y="1001"/>
                  </a:lnTo>
                  <a:lnTo>
                    <a:pt x="625" y="876"/>
                  </a:lnTo>
                  <a:lnTo>
                    <a:pt x="625" y="719"/>
                  </a:lnTo>
                  <a:lnTo>
                    <a:pt x="657" y="532"/>
                  </a:lnTo>
                  <a:lnTo>
                    <a:pt x="750" y="375"/>
                  </a:lnTo>
                  <a:lnTo>
                    <a:pt x="875" y="250"/>
                  </a:lnTo>
                  <a:lnTo>
                    <a:pt x="1032" y="125"/>
                  </a:lnTo>
                  <a:lnTo>
                    <a:pt x="1219" y="32"/>
                  </a:lnTo>
                  <a:lnTo>
                    <a:pt x="1407" y="0"/>
                  </a:lnTo>
                  <a:lnTo>
                    <a:pt x="1407" y="0"/>
                  </a:lnTo>
                  <a:lnTo>
                    <a:pt x="1094" y="32"/>
                  </a:lnTo>
                  <a:lnTo>
                    <a:pt x="875" y="0"/>
                  </a:lnTo>
                  <a:close/>
                </a:path>
              </a:pathLst>
            </a:custGeom>
            <a:solidFill>
              <a:srgbClr val="EFE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4934355" y="3373760"/>
              <a:ext cx="160567" cy="106321"/>
            </a:xfrm>
            <a:custGeom>
              <a:rect b="b" l="l" r="r" t="t"/>
              <a:pathLst>
                <a:path extrusionOk="0" fill="none" h="1470" w="2220">
                  <a:moveTo>
                    <a:pt x="875" y="0"/>
                  </a:moveTo>
                  <a:lnTo>
                    <a:pt x="875" y="0"/>
                  </a:lnTo>
                  <a:lnTo>
                    <a:pt x="875" y="0"/>
                  </a:lnTo>
                  <a:lnTo>
                    <a:pt x="875" y="0"/>
                  </a:lnTo>
                  <a:lnTo>
                    <a:pt x="719" y="0"/>
                  </a:lnTo>
                  <a:lnTo>
                    <a:pt x="563" y="63"/>
                  </a:lnTo>
                  <a:lnTo>
                    <a:pt x="438" y="125"/>
                  </a:lnTo>
                  <a:lnTo>
                    <a:pt x="407" y="188"/>
                  </a:lnTo>
                  <a:lnTo>
                    <a:pt x="344" y="250"/>
                  </a:lnTo>
                  <a:lnTo>
                    <a:pt x="344" y="250"/>
                  </a:lnTo>
                  <a:lnTo>
                    <a:pt x="344" y="250"/>
                  </a:lnTo>
                  <a:lnTo>
                    <a:pt x="344" y="250"/>
                  </a:lnTo>
                  <a:lnTo>
                    <a:pt x="0" y="1469"/>
                  </a:lnTo>
                  <a:lnTo>
                    <a:pt x="0" y="1469"/>
                  </a:lnTo>
                  <a:lnTo>
                    <a:pt x="0" y="1469"/>
                  </a:lnTo>
                  <a:lnTo>
                    <a:pt x="63" y="1469"/>
                  </a:lnTo>
                  <a:lnTo>
                    <a:pt x="63" y="1469"/>
                  </a:lnTo>
                  <a:lnTo>
                    <a:pt x="63" y="1469"/>
                  </a:lnTo>
                  <a:lnTo>
                    <a:pt x="63" y="1469"/>
                  </a:lnTo>
                  <a:lnTo>
                    <a:pt x="94" y="1469"/>
                  </a:lnTo>
                  <a:lnTo>
                    <a:pt x="94" y="1469"/>
                  </a:lnTo>
                  <a:lnTo>
                    <a:pt x="500" y="1438"/>
                  </a:lnTo>
                  <a:lnTo>
                    <a:pt x="1032" y="1407"/>
                  </a:lnTo>
                  <a:lnTo>
                    <a:pt x="1563" y="1344"/>
                  </a:lnTo>
                  <a:lnTo>
                    <a:pt x="1813" y="1282"/>
                  </a:lnTo>
                  <a:lnTo>
                    <a:pt x="2001" y="1188"/>
                  </a:lnTo>
                  <a:lnTo>
                    <a:pt x="2001" y="1188"/>
                  </a:lnTo>
                  <a:lnTo>
                    <a:pt x="2001" y="1188"/>
                  </a:lnTo>
                  <a:lnTo>
                    <a:pt x="2001" y="1188"/>
                  </a:lnTo>
                  <a:lnTo>
                    <a:pt x="2001" y="1188"/>
                  </a:lnTo>
                  <a:lnTo>
                    <a:pt x="2001" y="1188"/>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63" y="1157"/>
                  </a:lnTo>
                  <a:lnTo>
                    <a:pt x="2063" y="1157"/>
                  </a:lnTo>
                  <a:lnTo>
                    <a:pt x="2063" y="1126"/>
                  </a:lnTo>
                  <a:lnTo>
                    <a:pt x="2063" y="1126"/>
                  </a:lnTo>
                  <a:lnTo>
                    <a:pt x="2063" y="1126"/>
                  </a:lnTo>
                  <a:lnTo>
                    <a:pt x="2063" y="1126"/>
                  </a:lnTo>
                  <a:lnTo>
                    <a:pt x="2063" y="1126"/>
                  </a:lnTo>
                  <a:lnTo>
                    <a:pt x="2063" y="1126"/>
                  </a:lnTo>
                  <a:lnTo>
                    <a:pt x="2188" y="1032"/>
                  </a:lnTo>
                  <a:lnTo>
                    <a:pt x="2188" y="1032"/>
                  </a:lnTo>
                  <a:lnTo>
                    <a:pt x="2220" y="1032"/>
                  </a:lnTo>
                  <a:lnTo>
                    <a:pt x="2220" y="1032"/>
                  </a:lnTo>
                  <a:lnTo>
                    <a:pt x="1876" y="1094"/>
                  </a:lnTo>
                  <a:lnTo>
                    <a:pt x="1532" y="1157"/>
                  </a:lnTo>
                  <a:lnTo>
                    <a:pt x="1188" y="1157"/>
                  </a:lnTo>
                  <a:lnTo>
                    <a:pt x="1188" y="1157"/>
                  </a:lnTo>
                  <a:lnTo>
                    <a:pt x="1032" y="1157"/>
                  </a:lnTo>
                  <a:lnTo>
                    <a:pt x="875" y="1126"/>
                  </a:lnTo>
                  <a:lnTo>
                    <a:pt x="750" y="1094"/>
                  </a:lnTo>
                  <a:lnTo>
                    <a:pt x="657" y="1001"/>
                  </a:lnTo>
                  <a:lnTo>
                    <a:pt x="657" y="1001"/>
                  </a:lnTo>
                  <a:lnTo>
                    <a:pt x="625" y="876"/>
                  </a:lnTo>
                  <a:lnTo>
                    <a:pt x="625" y="719"/>
                  </a:lnTo>
                  <a:lnTo>
                    <a:pt x="657" y="532"/>
                  </a:lnTo>
                  <a:lnTo>
                    <a:pt x="750" y="375"/>
                  </a:lnTo>
                  <a:lnTo>
                    <a:pt x="875" y="250"/>
                  </a:lnTo>
                  <a:lnTo>
                    <a:pt x="1032" y="125"/>
                  </a:lnTo>
                  <a:lnTo>
                    <a:pt x="1219" y="32"/>
                  </a:lnTo>
                  <a:lnTo>
                    <a:pt x="1407" y="0"/>
                  </a:lnTo>
                  <a:lnTo>
                    <a:pt x="1094" y="32"/>
                  </a:lnTo>
                  <a:lnTo>
                    <a:pt x="1094" y="32"/>
                  </a:lnTo>
                  <a:lnTo>
                    <a:pt x="875" y="0"/>
                  </a:lnTo>
                  <a:lnTo>
                    <a:pt x="875" y="0"/>
                  </a:lnTo>
                  <a:lnTo>
                    <a:pt x="87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4054883" y="3287831"/>
              <a:ext cx="798134" cy="190004"/>
            </a:xfrm>
            <a:custGeom>
              <a:rect b="b" l="l" r="r" t="t"/>
              <a:pathLst>
                <a:path extrusionOk="0" h="2627" w="11035">
                  <a:moveTo>
                    <a:pt x="0" y="1"/>
                  </a:moveTo>
                  <a:lnTo>
                    <a:pt x="281" y="719"/>
                  </a:lnTo>
                  <a:lnTo>
                    <a:pt x="719" y="1782"/>
                  </a:lnTo>
                  <a:lnTo>
                    <a:pt x="813" y="1970"/>
                  </a:lnTo>
                  <a:lnTo>
                    <a:pt x="938" y="2126"/>
                  </a:lnTo>
                  <a:lnTo>
                    <a:pt x="1188" y="2376"/>
                  </a:lnTo>
                  <a:lnTo>
                    <a:pt x="1407" y="2564"/>
                  </a:lnTo>
                  <a:lnTo>
                    <a:pt x="1501" y="2626"/>
                  </a:lnTo>
                  <a:lnTo>
                    <a:pt x="9534" y="2626"/>
                  </a:lnTo>
                  <a:lnTo>
                    <a:pt x="9627" y="2564"/>
                  </a:lnTo>
                  <a:lnTo>
                    <a:pt x="9846" y="2376"/>
                  </a:lnTo>
                  <a:lnTo>
                    <a:pt x="10128" y="2126"/>
                  </a:lnTo>
                  <a:lnTo>
                    <a:pt x="10221" y="1970"/>
                  </a:lnTo>
                  <a:lnTo>
                    <a:pt x="10346" y="1782"/>
                  </a:lnTo>
                  <a:lnTo>
                    <a:pt x="10784" y="719"/>
                  </a:lnTo>
                  <a:lnTo>
                    <a:pt x="11034" y="1"/>
                  </a:lnTo>
                  <a:lnTo>
                    <a:pt x="5533" y="63"/>
                  </a:lnTo>
                  <a:lnTo>
                    <a:pt x="0" y="1"/>
                  </a:ln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4269634" y="3310471"/>
              <a:ext cx="368581" cy="90482"/>
            </a:xfrm>
            <a:custGeom>
              <a:rect b="b" l="l" r="r" t="t"/>
              <a:pathLst>
                <a:path extrusionOk="0" h="1251" w="5096">
                  <a:moveTo>
                    <a:pt x="1" y="0"/>
                  </a:moveTo>
                  <a:lnTo>
                    <a:pt x="1" y="1250"/>
                  </a:lnTo>
                  <a:lnTo>
                    <a:pt x="5096" y="1250"/>
                  </a:lnTo>
                  <a:lnTo>
                    <a:pt x="50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3731564" y="2684158"/>
              <a:ext cx="1442427" cy="490670"/>
            </a:xfrm>
            <a:custGeom>
              <a:rect b="b" l="l" r="r" t="t"/>
              <a:pathLst>
                <a:path extrusionOk="0" h="6784" w="19943">
                  <a:moveTo>
                    <a:pt x="2220" y="1"/>
                  </a:moveTo>
                  <a:lnTo>
                    <a:pt x="1094" y="2939"/>
                  </a:lnTo>
                  <a:lnTo>
                    <a:pt x="594" y="4127"/>
                  </a:lnTo>
                  <a:lnTo>
                    <a:pt x="250" y="4971"/>
                  </a:lnTo>
                  <a:lnTo>
                    <a:pt x="94" y="5252"/>
                  </a:lnTo>
                  <a:lnTo>
                    <a:pt x="0" y="5377"/>
                  </a:lnTo>
                  <a:lnTo>
                    <a:pt x="32" y="5408"/>
                  </a:lnTo>
                  <a:lnTo>
                    <a:pt x="63" y="5408"/>
                  </a:lnTo>
                  <a:lnTo>
                    <a:pt x="250" y="5471"/>
                  </a:lnTo>
                  <a:lnTo>
                    <a:pt x="1001" y="5658"/>
                  </a:lnTo>
                  <a:lnTo>
                    <a:pt x="3376" y="6127"/>
                  </a:lnTo>
                  <a:lnTo>
                    <a:pt x="6877" y="6784"/>
                  </a:lnTo>
                  <a:lnTo>
                    <a:pt x="9190" y="6784"/>
                  </a:lnTo>
                  <a:lnTo>
                    <a:pt x="11222" y="6752"/>
                  </a:lnTo>
                  <a:lnTo>
                    <a:pt x="13066" y="6690"/>
                  </a:lnTo>
                  <a:lnTo>
                    <a:pt x="13941" y="6627"/>
                  </a:lnTo>
                  <a:lnTo>
                    <a:pt x="15004" y="6440"/>
                  </a:lnTo>
                  <a:lnTo>
                    <a:pt x="16129" y="6252"/>
                  </a:lnTo>
                  <a:lnTo>
                    <a:pt x="17286" y="6002"/>
                  </a:lnTo>
                  <a:lnTo>
                    <a:pt x="19161" y="5565"/>
                  </a:lnTo>
                  <a:lnTo>
                    <a:pt x="19943" y="5377"/>
                  </a:lnTo>
                  <a:lnTo>
                    <a:pt x="19192" y="3033"/>
                  </a:lnTo>
                  <a:lnTo>
                    <a:pt x="17755" y="1"/>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a:off x="3731564" y="2684158"/>
              <a:ext cx="1442427" cy="490670"/>
            </a:xfrm>
            <a:custGeom>
              <a:rect b="b" l="l" r="r" t="t"/>
              <a:pathLst>
                <a:path extrusionOk="0" fill="none" h="6784" w="19943">
                  <a:moveTo>
                    <a:pt x="17755" y="1"/>
                  </a:moveTo>
                  <a:lnTo>
                    <a:pt x="19192" y="3033"/>
                  </a:lnTo>
                  <a:lnTo>
                    <a:pt x="19943" y="5377"/>
                  </a:lnTo>
                  <a:lnTo>
                    <a:pt x="19943" y="5377"/>
                  </a:lnTo>
                  <a:lnTo>
                    <a:pt x="19161" y="5565"/>
                  </a:lnTo>
                  <a:lnTo>
                    <a:pt x="17286" y="6002"/>
                  </a:lnTo>
                  <a:lnTo>
                    <a:pt x="16129" y="6252"/>
                  </a:lnTo>
                  <a:lnTo>
                    <a:pt x="15004" y="6440"/>
                  </a:lnTo>
                  <a:lnTo>
                    <a:pt x="13941" y="6627"/>
                  </a:lnTo>
                  <a:lnTo>
                    <a:pt x="13066" y="6690"/>
                  </a:lnTo>
                  <a:lnTo>
                    <a:pt x="13066" y="6690"/>
                  </a:lnTo>
                  <a:lnTo>
                    <a:pt x="11222" y="6752"/>
                  </a:lnTo>
                  <a:lnTo>
                    <a:pt x="9190" y="6784"/>
                  </a:lnTo>
                  <a:lnTo>
                    <a:pt x="6877" y="6784"/>
                  </a:lnTo>
                  <a:lnTo>
                    <a:pt x="6877" y="6784"/>
                  </a:lnTo>
                  <a:lnTo>
                    <a:pt x="3376" y="6127"/>
                  </a:lnTo>
                  <a:lnTo>
                    <a:pt x="1001" y="5658"/>
                  </a:lnTo>
                  <a:lnTo>
                    <a:pt x="250" y="5471"/>
                  </a:lnTo>
                  <a:lnTo>
                    <a:pt x="63" y="5408"/>
                  </a:lnTo>
                  <a:lnTo>
                    <a:pt x="32" y="5408"/>
                  </a:lnTo>
                  <a:lnTo>
                    <a:pt x="0" y="5377"/>
                  </a:lnTo>
                  <a:lnTo>
                    <a:pt x="0" y="5377"/>
                  </a:lnTo>
                  <a:lnTo>
                    <a:pt x="94" y="5252"/>
                  </a:lnTo>
                  <a:lnTo>
                    <a:pt x="250" y="4971"/>
                  </a:lnTo>
                  <a:lnTo>
                    <a:pt x="594" y="4127"/>
                  </a:lnTo>
                  <a:lnTo>
                    <a:pt x="1094" y="2939"/>
                  </a:lnTo>
                  <a:lnTo>
                    <a:pt x="2220" y="1"/>
                  </a:lnTo>
                  <a:lnTo>
                    <a:pt x="1775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4163380" y="3240382"/>
              <a:ext cx="581079" cy="22639"/>
            </a:xfrm>
            <a:custGeom>
              <a:rect b="b" l="l" r="r" t="t"/>
              <a:pathLst>
                <a:path extrusionOk="0" h="313" w="8034">
                  <a:moveTo>
                    <a:pt x="1" y="0"/>
                  </a:moveTo>
                  <a:lnTo>
                    <a:pt x="376" y="156"/>
                  </a:lnTo>
                  <a:lnTo>
                    <a:pt x="719" y="250"/>
                  </a:lnTo>
                  <a:lnTo>
                    <a:pt x="1063" y="313"/>
                  </a:lnTo>
                  <a:lnTo>
                    <a:pt x="6690" y="313"/>
                  </a:lnTo>
                  <a:lnTo>
                    <a:pt x="6971" y="281"/>
                  </a:lnTo>
                  <a:lnTo>
                    <a:pt x="7471" y="156"/>
                  </a:lnTo>
                  <a:lnTo>
                    <a:pt x="8034" y="0"/>
                  </a:lnTo>
                  <a:close/>
                </a:path>
              </a:pathLst>
            </a:custGeom>
            <a:solidFill>
              <a:srgbClr val="D4D4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4251551" y="3201902"/>
              <a:ext cx="406987" cy="15912"/>
            </a:xfrm>
            <a:custGeom>
              <a:rect b="b" l="l" r="r" t="t"/>
              <a:pathLst>
                <a:path extrusionOk="0" h="220" w="5627">
                  <a:moveTo>
                    <a:pt x="1" y="1"/>
                  </a:moveTo>
                  <a:lnTo>
                    <a:pt x="251" y="126"/>
                  </a:lnTo>
                  <a:lnTo>
                    <a:pt x="501" y="188"/>
                  </a:lnTo>
                  <a:lnTo>
                    <a:pt x="719" y="220"/>
                  </a:lnTo>
                  <a:lnTo>
                    <a:pt x="4502" y="220"/>
                  </a:lnTo>
                  <a:lnTo>
                    <a:pt x="4877" y="188"/>
                  </a:lnTo>
                  <a:lnTo>
                    <a:pt x="5221" y="126"/>
                  </a:lnTo>
                  <a:lnTo>
                    <a:pt x="5627" y="1"/>
                  </a:lnTo>
                  <a:close/>
                </a:path>
              </a:pathLst>
            </a:custGeom>
            <a:solidFill>
              <a:srgbClr val="D4D4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4072966" y="3021075"/>
              <a:ext cx="761898" cy="101765"/>
            </a:xfrm>
            <a:custGeom>
              <a:rect b="b" l="l" r="r" t="t"/>
              <a:pathLst>
                <a:path extrusionOk="0" h="1407" w="10534">
                  <a:moveTo>
                    <a:pt x="0" y="0"/>
                  </a:moveTo>
                  <a:lnTo>
                    <a:pt x="282" y="407"/>
                  </a:lnTo>
                  <a:lnTo>
                    <a:pt x="688" y="969"/>
                  </a:lnTo>
                  <a:lnTo>
                    <a:pt x="782" y="1063"/>
                  </a:lnTo>
                  <a:lnTo>
                    <a:pt x="907" y="1157"/>
                  </a:lnTo>
                  <a:lnTo>
                    <a:pt x="1157" y="1282"/>
                  </a:lnTo>
                  <a:lnTo>
                    <a:pt x="1438" y="1407"/>
                  </a:lnTo>
                  <a:lnTo>
                    <a:pt x="9096" y="1407"/>
                  </a:lnTo>
                  <a:lnTo>
                    <a:pt x="9409" y="1282"/>
                  </a:lnTo>
                  <a:lnTo>
                    <a:pt x="9659" y="1157"/>
                  </a:lnTo>
                  <a:lnTo>
                    <a:pt x="9753" y="1063"/>
                  </a:lnTo>
                  <a:lnTo>
                    <a:pt x="9846" y="969"/>
                  </a:lnTo>
                  <a:lnTo>
                    <a:pt x="10284" y="407"/>
                  </a:lnTo>
                  <a:lnTo>
                    <a:pt x="10534" y="0"/>
                  </a:lnTo>
                  <a:lnTo>
                    <a:pt x="5283" y="63"/>
                  </a:lnTo>
                  <a:lnTo>
                    <a:pt x="0" y="0"/>
                  </a:lnTo>
                  <a:close/>
                </a:path>
              </a:pathLst>
            </a:custGeom>
            <a:solidFill>
              <a:srgbClr val="A6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4807703" y="2702241"/>
              <a:ext cx="178721" cy="294011"/>
            </a:xfrm>
            <a:custGeom>
              <a:rect b="b" l="l" r="r" t="t"/>
              <a:pathLst>
                <a:path extrusionOk="0" h="4065" w="2471">
                  <a:moveTo>
                    <a:pt x="2470" y="1"/>
                  </a:moveTo>
                  <a:lnTo>
                    <a:pt x="2376" y="95"/>
                  </a:lnTo>
                  <a:lnTo>
                    <a:pt x="1" y="4064"/>
                  </a:lnTo>
                  <a:lnTo>
                    <a:pt x="470" y="4064"/>
                  </a:lnTo>
                  <a:lnTo>
                    <a:pt x="2470" y="1"/>
                  </a:lnTo>
                  <a:close/>
                </a:path>
              </a:pathLst>
            </a:custGeom>
            <a:solidFill>
              <a:srgbClr val="68DE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a:off x="4807703" y="2702241"/>
              <a:ext cx="178721" cy="294011"/>
            </a:xfrm>
            <a:custGeom>
              <a:rect b="b" l="l" r="r" t="t"/>
              <a:pathLst>
                <a:path extrusionOk="0" fill="none" h="4065" w="2471">
                  <a:moveTo>
                    <a:pt x="2470" y="1"/>
                  </a:moveTo>
                  <a:lnTo>
                    <a:pt x="2376" y="95"/>
                  </a:lnTo>
                  <a:lnTo>
                    <a:pt x="1" y="4064"/>
                  </a:lnTo>
                  <a:lnTo>
                    <a:pt x="470" y="4064"/>
                  </a:lnTo>
                  <a:lnTo>
                    <a:pt x="247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3921433" y="2702241"/>
              <a:ext cx="178721" cy="294011"/>
            </a:xfrm>
            <a:custGeom>
              <a:rect b="b" l="l" r="r" t="t"/>
              <a:pathLst>
                <a:path extrusionOk="0" h="4065" w="2471">
                  <a:moveTo>
                    <a:pt x="1" y="1"/>
                  </a:moveTo>
                  <a:lnTo>
                    <a:pt x="2001" y="4064"/>
                  </a:lnTo>
                  <a:lnTo>
                    <a:pt x="2470" y="4064"/>
                  </a:lnTo>
                  <a:lnTo>
                    <a:pt x="95" y="95"/>
                  </a:lnTo>
                  <a:lnTo>
                    <a:pt x="1" y="1"/>
                  </a:lnTo>
                  <a:close/>
                </a:path>
              </a:pathLst>
            </a:custGeom>
            <a:solidFill>
              <a:srgbClr val="68DE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3921433" y="2702241"/>
              <a:ext cx="178721" cy="294011"/>
            </a:xfrm>
            <a:custGeom>
              <a:rect b="b" l="l" r="r" t="t"/>
              <a:pathLst>
                <a:path extrusionOk="0" fill="none" h="4065" w="2471">
                  <a:moveTo>
                    <a:pt x="1" y="1"/>
                  </a:moveTo>
                  <a:lnTo>
                    <a:pt x="2001" y="4064"/>
                  </a:lnTo>
                  <a:lnTo>
                    <a:pt x="2470" y="4064"/>
                  </a:lnTo>
                  <a:lnTo>
                    <a:pt x="95" y="95"/>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
            <p:cNvSpPr/>
            <p:nvPr/>
          </p:nvSpPr>
          <p:spPr>
            <a:xfrm>
              <a:off x="3717966" y="2896738"/>
              <a:ext cx="282656" cy="235137"/>
            </a:xfrm>
            <a:custGeom>
              <a:rect b="b" l="l" r="r" t="t"/>
              <a:pathLst>
                <a:path extrusionOk="0" h="3251" w="3908">
                  <a:moveTo>
                    <a:pt x="1282" y="0"/>
                  </a:moveTo>
                  <a:lnTo>
                    <a:pt x="1032" y="63"/>
                  </a:lnTo>
                  <a:lnTo>
                    <a:pt x="751" y="94"/>
                  </a:lnTo>
                  <a:lnTo>
                    <a:pt x="595" y="125"/>
                  </a:lnTo>
                  <a:lnTo>
                    <a:pt x="438" y="219"/>
                  </a:lnTo>
                  <a:lnTo>
                    <a:pt x="313" y="344"/>
                  </a:lnTo>
                  <a:lnTo>
                    <a:pt x="188" y="500"/>
                  </a:lnTo>
                  <a:lnTo>
                    <a:pt x="95" y="656"/>
                  </a:lnTo>
                  <a:lnTo>
                    <a:pt x="32" y="813"/>
                  </a:lnTo>
                  <a:lnTo>
                    <a:pt x="1" y="969"/>
                  </a:lnTo>
                  <a:lnTo>
                    <a:pt x="1" y="1094"/>
                  </a:lnTo>
                  <a:lnTo>
                    <a:pt x="126" y="1907"/>
                  </a:lnTo>
                  <a:lnTo>
                    <a:pt x="188" y="2438"/>
                  </a:lnTo>
                  <a:lnTo>
                    <a:pt x="313" y="2282"/>
                  </a:lnTo>
                  <a:lnTo>
                    <a:pt x="220" y="1782"/>
                  </a:lnTo>
                  <a:lnTo>
                    <a:pt x="126" y="1032"/>
                  </a:lnTo>
                  <a:lnTo>
                    <a:pt x="95" y="969"/>
                  </a:lnTo>
                  <a:lnTo>
                    <a:pt x="126" y="813"/>
                  </a:lnTo>
                  <a:lnTo>
                    <a:pt x="157" y="688"/>
                  </a:lnTo>
                  <a:lnTo>
                    <a:pt x="220" y="563"/>
                  </a:lnTo>
                  <a:lnTo>
                    <a:pt x="313" y="406"/>
                  </a:lnTo>
                  <a:lnTo>
                    <a:pt x="438" y="313"/>
                  </a:lnTo>
                  <a:lnTo>
                    <a:pt x="563" y="188"/>
                  </a:lnTo>
                  <a:lnTo>
                    <a:pt x="688" y="125"/>
                  </a:lnTo>
                  <a:lnTo>
                    <a:pt x="814" y="94"/>
                  </a:lnTo>
                  <a:lnTo>
                    <a:pt x="1095" y="63"/>
                  </a:lnTo>
                  <a:lnTo>
                    <a:pt x="1282" y="0"/>
                  </a:lnTo>
                  <a:close/>
                  <a:moveTo>
                    <a:pt x="1407" y="2751"/>
                  </a:moveTo>
                  <a:lnTo>
                    <a:pt x="2814" y="3095"/>
                  </a:lnTo>
                  <a:lnTo>
                    <a:pt x="3408" y="3220"/>
                  </a:lnTo>
                  <a:lnTo>
                    <a:pt x="3814" y="3251"/>
                  </a:lnTo>
                  <a:lnTo>
                    <a:pt x="3908" y="3251"/>
                  </a:lnTo>
                  <a:lnTo>
                    <a:pt x="1407" y="275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a:off x="3819736" y="3095648"/>
              <a:ext cx="180891" cy="36236"/>
            </a:xfrm>
            <a:custGeom>
              <a:rect b="b" l="l" r="r" t="t"/>
              <a:pathLst>
                <a:path extrusionOk="0" fill="none" h="501" w="2501">
                  <a:moveTo>
                    <a:pt x="0" y="1"/>
                  </a:moveTo>
                  <a:lnTo>
                    <a:pt x="0" y="1"/>
                  </a:lnTo>
                  <a:lnTo>
                    <a:pt x="1407" y="345"/>
                  </a:lnTo>
                  <a:lnTo>
                    <a:pt x="2001" y="470"/>
                  </a:lnTo>
                  <a:lnTo>
                    <a:pt x="2407" y="501"/>
                  </a:lnTo>
                  <a:lnTo>
                    <a:pt x="2407" y="501"/>
                  </a:lnTo>
                  <a:lnTo>
                    <a:pt x="2470" y="501"/>
                  </a:lnTo>
                  <a:lnTo>
                    <a:pt x="2470" y="501"/>
                  </a:lnTo>
                  <a:lnTo>
                    <a:pt x="2501" y="501"/>
                  </a:lnTo>
                  <a:lnTo>
                    <a:pt x="2501" y="50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3717966" y="2896738"/>
              <a:ext cx="92796" cy="176407"/>
            </a:xfrm>
            <a:custGeom>
              <a:rect b="b" l="l" r="r" t="t"/>
              <a:pathLst>
                <a:path extrusionOk="0" fill="none" h="2439" w="1283">
                  <a:moveTo>
                    <a:pt x="1282" y="0"/>
                  </a:moveTo>
                  <a:lnTo>
                    <a:pt x="1282" y="0"/>
                  </a:lnTo>
                  <a:lnTo>
                    <a:pt x="1032" y="63"/>
                  </a:lnTo>
                  <a:lnTo>
                    <a:pt x="751" y="94"/>
                  </a:lnTo>
                  <a:lnTo>
                    <a:pt x="751" y="94"/>
                  </a:lnTo>
                  <a:lnTo>
                    <a:pt x="595" y="125"/>
                  </a:lnTo>
                  <a:lnTo>
                    <a:pt x="438" y="219"/>
                  </a:lnTo>
                  <a:lnTo>
                    <a:pt x="313" y="344"/>
                  </a:lnTo>
                  <a:lnTo>
                    <a:pt x="188" y="500"/>
                  </a:lnTo>
                  <a:lnTo>
                    <a:pt x="95" y="656"/>
                  </a:lnTo>
                  <a:lnTo>
                    <a:pt x="32" y="813"/>
                  </a:lnTo>
                  <a:lnTo>
                    <a:pt x="1" y="969"/>
                  </a:lnTo>
                  <a:lnTo>
                    <a:pt x="1" y="1094"/>
                  </a:lnTo>
                  <a:lnTo>
                    <a:pt x="1" y="1094"/>
                  </a:lnTo>
                  <a:lnTo>
                    <a:pt x="126" y="1907"/>
                  </a:lnTo>
                  <a:lnTo>
                    <a:pt x="188" y="2438"/>
                  </a:lnTo>
                  <a:lnTo>
                    <a:pt x="188" y="2438"/>
                  </a:lnTo>
                  <a:lnTo>
                    <a:pt x="188" y="2438"/>
                  </a:lnTo>
                  <a:lnTo>
                    <a:pt x="313" y="2282"/>
                  </a:lnTo>
                  <a:lnTo>
                    <a:pt x="313" y="2282"/>
                  </a:lnTo>
                  <a:lnTo>
                    <a:pt x="220" y="1782"/>
                  </a:lnTo>
                  <a:lnTo>
                    <a:pt x="126" y="1032"/>
                  </a:lnTo>
                  <a:lnTo>
                    <a:pt x="126" y="1032"/>
                  </a:lnTo>
                  <a:lnTo>
                    <a:pt x="95" y="969"/>
                  </a:lnTo>
                  <a:lnTo>
                    <a:pt x="95" y="969"/>
                  </a:lnTo>
                  <a:lnTo>
                    <a:pt x="126" y="813"/>
                  </a:lnTo>
                  <a:lnTo>
                    <a:pt x="157" y="688"/>
                  </a:lnTo>
                  <a:lnTo>
                    <a:pt x="220" y="563"/>
                  </a:lnTo>
                  <a:lnTo>
                    <a:pt x="313" y="406"/>
                  </a:lnTo>
                  <a:lnTo>
                    <a:pt x="438" y="313"/>
                  </a:lnTo>
                  <a:lnTo>
                    <a:pt x="563" y="188"/>
                  </a:lnTo>
                  <a:lnTo>
                    <a:pt x="688" y="125"/>
                  </a:lnTo>
                  <a:lnTo>
                    <a:pt x="814" y="94"/>
                  </a:lnTo>
                  <a:lnTo>
                    <a:pt x="814" y="94"/>
                  </a:lnTo>
                  <a:lnTo>
                    <a:pt x="814" y="94"/>
                  </a:lnTo>
                  <a:lnTo>
                    <a:pt x="1095" y="63"/>
                  </a:lnTo>
                  <a:lnTo>
                    <a:pt x="1095" y="63"/>
                  </a:lnTo>
                  <a:lnTo>
                    <a:pt x="1282" y="0"/>
                  </a:lnTo>
                  <a:lnTo>
                    <a:pt x="1282" y="0"/>
                  </a:lnTo>
                  <a:lnTo>
                    <a:pt x="128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3731564" y="2887697"/>
              <a:ext cx="307537" cy="244178"/>
            </a:xfrm>
            <a:custGeom>
              <a:rect b="b" l="l" r="r" t="t"/>
              <a:pathLst>
                <a:path extrusionOk="0" h="3376" w="4252">
                  <a:moveTo>
                    <a:pt x="1563" y="0"/>
                  </a:moveTo>
                  <a:lnTo>
                    <a:pt x="1344" y="31"/>
                  </a:lnTo>
                  <a:lnTo>
                    <a:pt x="1094" y="125"/>
                  </a:lnTo>
                  <a:lnTo>
                    <a:pt x="1126" y="125"/>
                  </a:lnTo>
                  <a:lnTo>
                    <a:pt x="1188" y="94"/>
                  </a:lnTo>
                  <a:lnTo>
                    <a:pt x="1407" y="31"/>
                  </a:lnTo>
                  <a:lnTo>
                    <a:pt x="1688" y="31"/>
                  </a:lnTo>
                  <a:lnTo>
                    <a:pt x="1563" y="0"/>
                  </a:lnTo>
                  <a:close/>
                  <a:moveTo>
                    <a:pt x="1688" y="31"/>
                  </a:moveTo>
                  <a:lnTo>
                    <a:pt x="2001" y="188"/>
                  </a:lnTo>
                  <a:lnTo>
                    <a:pt x="2501" y="531"/>
                  </a:lnTo>
                  <a:lnTo>
                    <a:pt x="3095" y="938"/>
                  </a:lnTo>
                  <a:lnTo>
                    <a:pt x="3626" y="1313"/>
                  </a:lnTo>
                  <a:lnTo>
                    <a:pt x="3939" y="1594"/>
                  </a:lnTo>
                  <a:lnTo>
                    <a:pt x="4001" y="1719"/>
                  </a:lnTo>
                  <a:lnTo>
                    <a:pt x="4033" y="1844"/>
                  </a:lnTo>
                  <a:lnTo>
                    <a:pt x="4064" y="2251"/>
                  </a:lnTo>
                  <a:lnTo>
                    <a:pt x="4033" y="2719"/>
                  </a:lnTo>
                  <a:lnTo>
                    <a:pt x="4001" y="2938"/>
                  </a:lnTo>
                  <a:lnTo>
                    <a:pt x="4001" y="2969"/>
                  </a:lnTo>
                  <a:lnTo>
                    <a:pt x="3970" y="3032"/>
                  </a:lnTo>
                  <a:lnTo>
                    <a:pt x="3814" y="3126"/>
                  </a:lnTo>
                  <a:lnTo>
                    <a:pt x="3564" y="3188"/>
                  </a:lnTo>
                  <a:lnTo>
                    <a:pt x="3501" y="3188"/>
                  </a:lnTo>
                  <a:lnTo>
                    <a:pt x="3189" y="3157"/>
                  </a:lnTo>
                  <a:lnTo>
                    <a:pt x="2720" y="3063"/>
                  </a:lnTo>
                  <a:lnTo>
                    <a:pt x="1594" y="2813"/>
                  </a:lnTo>
                  <a:lnTo>
                    <a:pt x="125" y="2407"/>
                  </a:lnTo>
                  <a:lnTo>
                    <a:pt x="0" y="2563"/>
                  </a:lnTo>
                  <a:lnTo>
                    <a:pt x="1219" y="2876"/>
                  </a:lnTo>
                  <a:lnTo>
                    <a:pt x="3720" y="3376"/>
                  </a:lnTo>
                  <a:lnTo>
                    <a:pt x="3876" y="3345"/>
                  </a:lnTo>
                  <a:lnTo>
                    <a:pt x="3970" y="3313"/>
                  </a:lnTo>
                  <a:lnTo>
                    <a:pt x="4126" y="3220"/>
                  </a:lnTo>
                  <a:lnTo>
                    <a:pt x="4189" y="3157"/>
                  </a:lnTo>
                  <a:lnTo>
                    <a:pt x="4189" y="3126"/>
                  </a:lnTo>
                  <a:lnTo>
                    <a:pt x="4220" y="2938"/>
                  </a:lnTo>
                  <a:lnTo>
                    <a:pt x="4251" y="2501"/>
                  </a:lnTo>
                  <a:lnTo>
                    <a:pt x="4251" y="2282"/>
                  </a:lnTo>
                  <a:lnTo>
                    <a:pt x="4220" y="2032"/>
                  </a:lnTo>
                  <a:lnTo>
                    <a:pt x="4189" y="1813"/>
                  </a:lnTo>
                  <a:lnTo>
                    <a:pt x="4095" y="1688"/>
                  </a:lnTo>
                  <a:lnTo>
                    <a:pt x="3939" y="1532"/>
                  </a:lnTo>
                  <a:lnTo>
                    <a:pt x="3657" y="1313"/>
                  </a:lnTo>
                  <a:lnTo>
                    <a:pt x="2907" y="781"/>
                  </a:lnTo>
                  <a:lnTo>
                    <a:pt x="2157" y="281"/>
                  </a:lnTo>
                  <a:lnTo>
                    <a:pt x="1876" y="94"/>
                  </a:lnTo>
                  <a:lnTo>
                    <a:pt x="1688" y="31"/>
                  </a:lnTo>
                  <a:close/>
                </a:path>
              </a:pathLst>
            </a:custGeom>
            <a:solidFill>
              <a:srgbClr val="00BC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3731564" y="2887697"/>
              <a:ext cx="307537" cy="244178"/>
            </a:xfrm>
            <a:custGeom>
              <a:rect b="b" l="l" r="r" t="t"/>
              <a:pathLst>
                <a:path extrusionOk="0" fill="none" h="3376" w="4252">
                  <a:moveTo>
                    <a:pt x="1563" y="0"/>
                  </a:moveTo>
                  <a:lnTo>
                    <a:pt x="1563" y="0"/>
                  </a:lnTo>
                  <a:lnTo>
                    <a:pt x="1344" y="31"/>
                  </a:lnTo>
                  <a:lnTo>
                    <a:pt x="1094" y="125"/>
                  </a:lnTo>
                  <a:lnTo>
                    <a:pt x="1094" y="125"/>
                  </a:lnTo>
                  <a:lnTo>
                    <a:pt x="1094" y="125"/>
                  </a:lnTo>
                  <a:lnTo>
                    <a:pt x="1094" y="125"/>
                  </a:lnTo>
                  <a:lnTo>
                    <a:pt x="1094" y="125"/>
                  </a:lnTo>
                  <a:lnTo>
                    <a:pt x="1126" y="125"/>
                  </a:lnTo>
                  <a:lnTo>
                    <a:pt x="1126" y="125"/>
                  </a:lnTo>
                  <a:lnTo>
                    <a:pt x="1188" y="94"/>
                  </a:lnTo>
                  <a:lnTo>
                    <a:pt x="1188" y="94"/>
                  </a:lnTo>
                  <a:lnTo>
                    <a:pt x="1188" y="94"/>
                  </a:lnTo>
                  <a:lnTo>
                    <a:pt x="1188" y="94"/>
                  </a:lnTo>
                  <a:lnTo>
                    <a:pt x="1188" y="94"/>
                  </a:lnTo>
                  <a:lnTo>
                    <a:pt x="1188" y="94"/>
                  </a:lnTo>
                  <a:lnTo>
                    <a:pt x="1407" y="31"/>
                  </a:lnTo>
                  <a:lnTo>
                    <a:pt x="1563" y="31"/>
                  </a:lnTo>
                  <a:lnTo>
                    <a:pt x="1563" y="31"/>
                  </a:lnTo>
                  <a:lnTo>
                    <a:pt x="1688" y="31"/>
                  </a:lnTo>
                  <a:lnTo>
                    <a:pt x="1688" y="31"/>
                  </a:lnTo>
                  <a:lnTo>
                    <a:pt x="2001" y="188"/>
                  </a:lnTo>
                  <a:lnTo>
                    <a:pt x="2501" y="531"/>
                  </a:lnTo>
                  <a:lnTo>
                    <a:pt x="3095" y="938"/>
                  </a:lnTo>
                  <a:lnTo>
                    <a:pt x="3626" y="1313"/>
                  </a:lnTo>
                  <a:lnTo>
                    <a:pt x="3626" y="1313"/>
                  </a:lnTo>
                  <a:lnTo>
                    <a:pt x="3626" y="1313"/>
                  </a:lnTo>
                  <a:lnTo>
                    <a:pt x="3626" y="1313"/>
                  </a:lnTo>
                  <a:lnTo>
                    <a:pt x="3626" y="1313"/>
                  </a:lnTo>
                  <a:lnTo>
                    <a:pt x="3626" y="1313"/>
                  </a:lnTo>
                  <a:lnTo>
                    <a:pt x="3939" y="1594"/>
                  </a:lnTo>
                  <a:lnTo>
                    <a:pt x="3939" y="1594"/>
                  </a:lnTo>
                  <a:lnTo>
                    <a:pt x="4001" y="1719"/>
                  </a:lnTo>
                  <a:lnTo>
                    <a:pt x="4033" y="1844"/>
                  </a:lnTo>
                  <a:lnTo>
                    <a:pt x="4064" y="2251"/>
                  </a:lnTo>
                  <a:lnTo>
                    <a:pt x="4064" y="2251"/>
                  </a:lnTo>
                  <a:lnTo>
                    <a:pt x="4033" y="2719"/>
                  </a:lnTo>
                  <a:lnTo>
                    <a:pt x="4001" y="2938"/>
                  </a:lnTo>
                  <a:lnTo>
                    <a:pt x="4001" y="2938"/>
                  </a:lnTo>
                  <a:lnTo>
                    <a:pt x="4001" y="2969"/>
                  </a:lnTo>
                  <a:lnTo>
                    <a:pt x="3970" y="3032"/>
                  </a:lnTo>
                  <a:lnTo>
                    <a:pt x="3814" y="3126"/>
                  </a:lnTo>
                  <a:lnTo>
                    <a:pt x="3564" y="3188"/>
                  </a:lnTo>
                  <a:lnTo>
                    <a:pt x="3564" y="3188"/>
                  </a:lnTo>
                  <a:lnTo>
                    <a:pt x="3501" y="3188"/>
                  </a:lnTo>
                  <a:lnTo>
                    <a:pt x="3501" y="3188"/>
                  </a:lnTo>
                  <a:lnTo>
                    <a:pt x="3189" y="3157"/>
                  </a:lnTo>
                  <a:lnTo>
                    <a:pt x="2720" y="3063"/>
                  </a:lnTo>
                  <a:lnTo>
                    <a:pt x="1594" y="2813"/>
                  </a:lnTo>
                  <a:lnTo>
                    <a:pt x="125" y="2407"/>
                  </a:lnTo>
                  <a:lnTo>
                    <a:pt x="125" y="2407"/>
                  </a:lnTo>
                  <a:lnTo>
                    <a:pt x="125" y="2407"/>
                  </a:lnTo>
                  <a:lnTo>
                    <a:pt x="125" y="2407"/>
                  </a:lnTo>
                  <a:lnTo>
                    <a:pt x="0" y="2563"/>
                  </a:lnTo>
                  <a:lnTo>
                    <a:pt x="0" y="2563"/>
                  </a:lnTo>
                  <a:lnTo>
                    <a:pt x="1219" y="2876"/>
                  </a:lnTo>
                  <a:lnTo>
                    <a:pt x="1219" y="2876"/>
                  </a:lnTo>
                  <a:lnTo>
                    <a:pt x="3720" y="3376"/>
                  </a:lnTo>
                  <a:lnTo>
                    <a:pt x="3720" y="3376"/>
                  </a:lnTo>
                  <a:lnTo>
                    <a:pt x="3876" y="3345"/>
                  </a:lnTo>
                  <a:lnTo>
                    <a:pt x="3970" y="3313"/>
                  </a:lnTo>
                  <a:lnTo>
                    <a:pt x="4126" y="3220"/>
                  </a:lnTo>
                  <a:lnTo>
                    <a:pt x="4189" y="3157"/>
                  </a:lnTo>
                  <a:lnTo>
                    <a:pt x="4189" y="3126"/>
                  </a:lnTo>
                  <a:lnTo>
                    <a:pt x="4189" y="3126"/>
                  </a:lnTo>
                  <a:lnTo>
                    <a:pt x="4220" y="2938"/>
                  </a:lnTo>
                  <a:lnTo>
                    <a:pt x="4251" y="2501"/>
                  </a:lnTo>
                  <a:lnTo>
                    <a:pt x="4251" y="2282"/>
                  </a:lnTo>
                  <a:lnTo>
                    <a:pt x="4220" y="2032"/>
                  </a:lnTo>
                  <a:lnTo>
                    <a:pt x="4189" y="1813"/>
                  </a:lnTo>
                  <a:lnTo>
                    <a:pt x="4095" y="1688"/>
                  </a:lnTo>
                  <a:lnTo>
                    <a:pt x="4095" y="1688"/>
                  </a:lnTo>
                  <a:lnTo>
                    <a:pt x="3939" y="1532"/>
                  </a:lnTo>
                  <a:lnTo>
                    <a:pt x="3657" y="1313"/>
                  </a:lnTo>
                  <a:lnTo>
                    <a:pt x="2907" y="781"/>
                  </a:lnTo>
                  <a:lnTo>
                    <a:pt x="2157" y="281"/>
                  </a:lnTo>
                  <a:lnTo>
                    <a:pt x="1876" y="94"/>
                  </a:lnTo>
                  <a:lnTo>
                    <a:pt x="1688" y="31"/>
                  </a:lnTo>
                  <a:lnTo>
                    <a:pt x="1688" y="31"/>
                  </a:lnTo>
                  <a:lnTo>
                    <a:pt x="156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3724765" y="2889939"/>
              <a:ext cx="300738" cy="228410"/>
            </a:xfrm>
            <a:custGeom>
              <a:rect b="b" l="l" r="r" t="t"/>
              <a:pathLst>
                <a:path extrusionOk="0" h="3158" w="4158">
                  <a:moveTo>
                    <a:pt x="1563" y="0"/>
                  </a:moveTo>
                  <a:lnTo>
                    <a:pt x="1313" y="63"/>
                  </a:lnTo>
                  <a:lnTo>
                    <a:pt x="1032" y="125"/>
                  </a:lnTo>
                  <a:lnTo>
                    <a:pt x="720" y="188"/>
                  </a:lnTo>
                  <a:lnTo>
                    <a:pt x="594" y="219"/>
                  </a:lnTo>
                  <a:lnTo>
                    <a:pt x="438" y="313"/>
                  </a:lnTo>
                  <a:lnTo>
                    <a:pt x="313" y="438"/>
                  </a:lnTo>
                  <a:lnTo>
                    <a:pt x="188" y="563"/>
                  </a:lnTo>
                  <a:lnTo>
                    <a:pt x="94" y="719"/>
                  </a:lnTo>
                  <a:lnTo>
                    <a:pt x="32" y="844"/>
                  </a:lnTo>
                  <a:lnTo>
                    <a:pt x="1" y="1001"/>
                  </a:lnTo>
                  <a:lnTo>
                    <a:pt x="32" y="1126"/>
                  </a:lnTo>
                  <a:lnTo>
                    <a:pt x="126" y="1876"/>
                  </a:lnTo>
                  <a:lnTo>
                    <a:pt x="219" y="2376"/>
                  </a:lnTo>
                  <a:lnTo>
                    <a:pt x="1751" y="2782"/>
                  </a:lnTo>
                  <a:lnTo>
                    <a:pt x="2939" y="3063"/>
                  </a:lnTo>
                  <a:lnTo>
                    <a:pt x="3376" y="3126"/>
                  </a:lnTo>
                  <a:lnTo>
                    <a:pt x="3658" y="3157"/>
                  </a:lnTo>
                  <a:lnTo>
                    <a:pt x="3908" y="3095"/>
                  </a:lnTo>
                  <a:lnTo>
                    <a:pt x="4064" y="3001"/>
                  </a:lnTo>
                  <a:lnTo>
                    <a:pt x="4095" y="2938"/>
                  </a:lnTo>
                  <a:lnTo>
                    <a:pt x="4095" y="2907"/>
                  </a:lnTo>
                  <a:lnTo>
                    <a:pt x="4127" y="2720"/>
                  </a:lnTo>
                  <a:lnTo>
                    <a:pt x="4158" y="2345"/>
                  </a:lnTo>
                  <a:lnTo>
                    <a:pt x="4158" y="2095"/>
                  </a:lnTo>
                  <a:lnTo>
                    <a:pt x="4158" y="1876"/>
                  </a:lnTo>
                  <a:lnTo>
                    <a:pt x="4095" y="1688"/>
                  </a:lnTo>
                  <a:lnTo>
                    <a:pt x="4033" y="1563"/>
                  </a:lnTo>
                  <a:lnTo>
                    <a:pt x="3877" y="1407"/>
                  </a:lnTo>
                  <a:lnTo>
                    <a:pt x="3595" y="1219"/>
                  </a:lnTo>
                  <a:lnTo>
                    <a:pt x="2908" y="719"/>
                  </a:lnTo>
                  <a:lnTo>
                    <a:pt x="2220" y="250"/>
                  </a:lnTo>
                  <a:lnTo>
                    <a:pt x="1939" y="94"/>
                  </a:lnTo>
                  <a:lnTo>
                    <a:pt x="1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3724765" y="2889939"/>
              <a:ext cx="300738" cy="228410"/>
            </a:xfrm>
            <a:custGeom>
              <a:rect b="b" l="l" r="r" t="t"/>
              <a:pathLst>
                <a:path extrusionOk="0" fill="none" h="3158" w="4158">
                  <a:moveTo>
                    <a:pt x="4095" y="2907"/>
                  </a:moveTo>
                  <a:lnTo>
                    <a:pt x="4095" y="2907"/>
                  </a:lnTo>
                  <a:lnTo>
                    <a:pt x="4127" y="2720"/>
                  </a:lnTo>
                  <a:lnTo>
                    <a:pt x="4158" y="2345"/>
                  </a:lnTo>
                  <a:lnTo>
                    <a:pt x="4158" y="2095"/>
                  </a:lnTo>
                  <a:lnTo>
                    <a:pt x="4158" y="1876"/>
                  </a:lnTo>
                  <a:lnTo>
                    <a:pt x="4095" y="1688"/>
                  </a:lnTo>
                  <a:lnTo>
                    <a:pt x="4033" y="1563"/>
                  </a:lnTo>
                  <a:lnTo>
                    <a:pt x="4033" y="1563"/>
                  </a:lnTo>
                  <a:lnTo>
                    <a:pt x="3877" y="1407"/>
                  </a:lnTo>
                  <a:lnTo>
                    <a:pt x="3595" y="1219"/>
                  </a:lnTo>
                  <a:lnTo>
                    <a:pt x="2908" y="719"/>
                  </a:lnTo>
                  <a:lnTo>
                    <a:pt x="2220" y="250"/>
                  </a:lnTo>
                  <a:lnTo>
                    <a:pt x="1939" y="94"/>
                  </a:lnTo>
                  <a:lnTo>
                    <a:pt x="1782" y="0"/>
                  </a:lnTo>
                  <a:lnTo>
                    <a:pt x="1782" y="0"/>
                  </a:lnTo>
                  <a:lnTo>
                    <a:pt x="1688" y="0"/>
                  </a:lnTo>
                  <a:lnTo>
                    <a:pt x="1563" y="0"/>
                  </a:lnTo>
                  <a:lnTo>
                    <a:pt x="1313" y="63"/>
                  </a:lnTo>
                  <a:lnTo>
                    <a:pt x="1032" y="125"/>
                  </a:lnTo>
                  <a:lnTo>
                    <a:pt x="720" y="188"/>
                  </a:lnTo>
                  <a:lnTo>
                    <a:pt x="720" y="188"/>
                  </a:lnTo>
                  <a:lnTo>
                    <a:pt x="594" y="219"/>
                  </a:lnTo>
                  <a:lnTo>
                    <a:pt x="438" y="313"/>
                  </a:lnTo>
                  <a:lnTo>
                    <a:pt x="313" y="438"/>
                  </a:lnTo>
                  <a:lnTo>
                    <a:pt x="188" y="563"/>
                  </a:lnTo>
                  <a:lnTo>
                    <a:pt x="94" y="719"/>
                  </a:lnTo>
                  <a:lnTo>
                    <a:pt x="32" y="844"/>
                  </a:lnTo>
                  <a:lnTo>
                    <a:pt x="1" y="1001"/>
                  </a:lnTo>
                  <a:lnTo>
                    <a:pt x="32" y="1126"/>
                  </a:lnTo>
                  <a:lnTo>
                    <a:pt x="32" y="1126"/>
                  </a:lnTo>
                  <a:lnTo>
                    <a:pt x="126" y="1876"/>
                  </a:lnTo>
                  <a:lnTo>
                    <a:pt x="219" y="2376"/>
                  </a:lnTo>
                  <a:lnTo>
                    <a:pt x="219" y="2376"/>
                  </a:lnTo>
                  <a:lnTo>
                    <a:pt x="1751" y="2782"/>
                  </a:lnTo>
                  <a:lnTo>
                    <a:pt x="2939" y="3063"/>
                  </a:lnTo>
                  <a:lnTo>
                    <a:pt x="3376" y="3126"/>
                  </a:lnTo>
                  <a:lnTo>
                    <a:pt x="3658" y="3157"/>
                  </a:lnTo>
                  <a:lnTo>
                    <a:pt x="3658" y="3157"/>
                  </a:lnTo>
                  <a:lnTo>
                    <a:pt x="3908" y="3095"/>
                  </a:lnTo>
                  <a:lnTo>
                    <a:pt x="4064" y="3001"/>
                  </a:lnTo>
                  <a:lnTo>
                    <a:pt x="4095" y="2938"/>
                  </a:lnTo>
                  <a:lnTo>
                    <a:pt x="4095" y="290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a:off x="3812936" y="2894424"/>
              <a:ext cx="4629" cy="2387"/>
            </a:xfrm>
            <a:custGeom>
              <a:rect b="b" l="l" r="r" t="t"/>
              <a:pathLst>
                <a:path extrusionOk="0" h="33" w="64">
                  <a:moveTo>
                    <a:pt x="63" y="1"/>
                  </a:moveTo>
                  <a:lnTo>
                    <a:pt x="63" y="1"/>
                  </a:lnTo>
                  <a:lnTo>
                    <a:pt x="1" y="32"/>
                  </a:lnTo>
                  <a:lnTo>
                    <a:pt x="1" y="32"/>
                  </a:lnTo>
                  <a:lnTo>
                    <a:pt x="63" y="1"/>
                  </a:lnTo>
                  <a:lnTo>
                    <a:pt x="63" y="1"/>
                  </a:lnTo>
                  <a:lnTo>
                    <a:pt x="63" y="1"/>
                  </a:lnTo>
                  <a:close/>
                </a:path>
              </a:pathLst>
            </a:custGeom>
            <a:solidFill>
              <a:srgbClr val="00A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3812936" y="2894424"/>
              <a:ext cx="4629" cy="2387"/>
            </a:xfrm>
            <a:custGeom>
              <a:rect b="b" l="l" r="r" t="t"/>
              <a:pathLst>
                <a:path extrusionOk="0" fill="none" h="33" w="64">
                  <a:moveTo>
                    <a:pt x="63" y="1"/>
                  </a:moveTo>
                  <a:lnTo>
                    <a:pt x="63" y="1"/>
                  </a:lnTo>
                  <a:lnTo>
                    <a:pt x="1" y="32"/>
                  </a:lnTo>
                  <a:lnTo>
                    <a:pt x="1" y="32"/>
                  </a:lnTo>
                  <a:lnTo>
                    <a:pt x="63" y="1"/>
                  </a:lnTo>
                  <a:lnTo>
                    <a:pt x="63" y="1"/>
                  </a:lnTo>
                  <a:lnTo>
                    <a:pt x="6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3797096" y="2896738"/>
              <a:ext cx="13670" cy="4557"/>
            </a:xfrm>
            <a:custGeom>
              <a:rect b="b" l="l" r="r" t="t"/>
              <a:pathLst>
                <a:path extrusionOk="0" h="63" w="189">
                  <a:moveTo>
                    <a:pt x="188" y="0"/>
                  </a:moveTo>
                  <a:lnTo>
                    <a:pt x="188" y="0"/>
                  </a:lnTo>
                  <a:lnTo>
                    <a:pt x="188" y="0"/>
                  </a:lnTo>
                  <a:lnTo>
                    <a:pt x="1" y="63"/>
                  </a:lnTo>
                  <a:lnTo>
                    <a:pt x="1" y="63"/>
                  </a:lnTo>
                  <a:lnTo>
                    <a:pt x="188" y="0"/>
                  </a:lnTo>
                  <a:lnTo>
                    <a:pt x="188" y="0"/>
                  </a:lnTo>
                  <a:lnTo>
                    <a:pt x="188" y="0"/>
                  </a:lnTo>
                  <a:lnTo>
                    <a:pt x="188" y="0"/>
                  </a:lnTo>
                  <a:close/>
                </a:path>
              </a:pathLst>
            </a:custGeom>
            <a:solidFill>
              <a:srgbClr val="D9D9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3797096" y="2896738"/>
              <a:ext cx="13670" cy="4557"/>
            </a:xfrm>
            <a:custGeom>
              <a:rect b="b" l="l" r="r" t="t"/>
              <a:pathLst>
                <a:path extrusionOk="0" fill="none" h="63" w="189">
                  <a:moveTo>
                    <a:pt x="188" y="0"/>
                  </a:moveTo>
                  <a:lnTo>
                    <a:pt x="188" y="0"/>
                  </a:lnTo>
                  <a:lnTo>
                    <a:pt x="188" y="0"/>
                  </a:lnTo>
                  <a:lnTo>
                    <a:pt x="1" y="63"/>
                  </a:lnTo>
                  <a:lnTo>
                    <a:pt x="1" y="63"/>
                  </a:lnTo>
                  <a:lnTo>
                    <a:pt x="188" y="0"/>
                  </a:lnTo>
                  <a:lnTo>
                    <a:pt x="188" y="0"/>
                  </a:lnTo>
                  <a:lnTo>
                    <a:pt x="188" y="0"/>
                  </a:lnTo>
                  <a:lnTo>
                    <a:pt x="18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3810694" y="2896738"/>
              <a:ext cx="72" cy="72"/>
            </a:xfrm>
            <a:custGeom>
              <a:rect b="b" l="l" r="r" t="t"/>
              <a:pathLst>
                <a:path extrusionOk="0" h="1" w="1">
                  <a:moveTo>
                    <a:pt x="0" y="0"/>
                  </a:moveTo>
                  <a:lnTo>
                    <a:pt x="0" y="0"/>
                  </a:lnTo>
                  <a:lnTo>
                    <a:pt x="0" y="0"/>
                  </a:lnTo>
                  <a:lnTo>
                    <a:pt x="0" y="0"/>
                  </a:lnTo>
                  <a:lnTo>
                    <a:pt x="0" y="0"/>
                  </a:lnTo>
                  <a:lnTo>
                    <a:pt x="0" y="0"/>
                  </a:lnTo>
                  <a:lnTo>
                    <a:pt x="0" y="0"/>
                  </a:lnTo>
                  <a:lnTo>
                    <a:pt x="0" y="0"/>
                  </a:lnTo>
                  <a:close/>
                </a:path>
              </a:pathLst>
            </a:custGeom>
            <a:solidFill>
              <a:srgbClr val="00A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3810694" y="2896738"/>
              <a:ext cx="72" cy="72"/>
            </a:xfrm>
            <a:custGeom>
              <a:rect b="b" l="l" r="r" t="t"/>
              <a:pathLst>
                <a:path extrusionOk="0" fill="none" h="1" w="1">
                  <a:moveTo>
                    <a:pt x="0" y="0"/>
                  </a:moveTo>
                  <a:lnTo>
                    <a:pt x="0" y="0"/>
                  </a:lnTo>
                  <a:lnTo>
                    <a:pt x="0" y="0"/>
                  </a:lnTo>
                  <a:lnTo>
                    <a:pt x="0" y="0"/>
                  </a:lnTo>
                  <a:lnTo>
                    <a:pt x="0" y="0"/>
                  </a:lnTo>
                  <a:lnTo>
                    <a:pt x="0" y="0"/>
                  </a:lnTo>
                  <a:lnTo>
                    <a:pt x="0"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3993836" y="2982595"/>
              <a:ext cx="31679" cy="67916"/>
            </a:xfrm>
            <a:custGeom>
              <a:rect b="b" l="l" r="r" t="t"/>
              <a:pathLst>
                <a:path extrusionOk="0" h="939" w="438">
                  <a:moveTo>
                    <a:pt x="0" y="1"/>
                  </a:moveTo>
                  <a:lnTo>
                    <a:pt x="0" y="1"/>
                  </a:lnTo>
                  <a:lnTo>
                    <a:pt x="313" y="282"/>
                  </a:lnTo>
                  <a:lnTo>
                    <a:pt x="313" y="282"/>
                  </a:lnTo>
                  <a:lnTo>
                    <a:pt x="375" y="407"/>
                  </a:lnTo>
                  <a:lnTo>
                    <a:pt x="407" y="532"/>
                  </a:lnTo>
                  <a:lnTo>
                    <a:pt x="438" y="939"/>
                  </a:lnTo>
                  <a:lnTo>
                    <a:pt x="438" y="939"/>
                  </a:lnTo>
                  <a:lnTo>
                    <a:pt x="407" y="532"/>
                  </a:lnTo>
                  <a:lnTo>
                    <a:pt x="375" y="407"/>
                  </a:lnTo>
                  <a:lnTo>
                    <a:pt x="313" y="282"/>
                  </a:lnTo>
                  <a:lnTo>
                    <a:pt x="313" y="282"/>
                  </a:lnTo>
                  <a:lnTo>
                    <a:pt x="0" y="1"/>
                  </a:lnTo>
                  <a:close/>
                  <a:moveTo>
                    <a:pt x="0" y="1"/>
                  </a:moveTo>
                  <a:lnTo>
                    <a:pt x="0" y="1"/>
                  </a:lnTo>
                  <a:lnTo>
                    <a:pt x="0" y="1"/>
                  </a:lnTo>
                  <a:lnTo>
                    <a:pt x="0" y="1"/>
                  </a:lnTo>
                  <a:lnTo>
                    <a:pt x="0" y="1"/>
                  </a:lnTo>
                  <a:close/>
                </a:path>
              </a:pathLst>
            </a:custGeom>
            <a:solidFill>
              <a:srgbClr val="00A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3993836" y="2982595"/>
              <a:ext cx="31679" cy="67916"/>
            </a:xfrm>
            <a:custGeom>
              <a:rect b="b" l="l" r="r" t="t"/>
              <a:pathLst>
                <a:path extrusionOk="0" fill="none" h="939" w="438">
                  <a:moveTo>
                    <a:pt x="0" y="1"/>
                  </a:moveTo>
                  <a:lnTo>
                    <a:pt x="0" y="1"/>
                  </a:lnTo>
                  <a:lnTo>
                    <a:pt x="313" y="282"/>
                  </a:lnTo>
                  <a:lnTo>
                    <a:pt x="313" y="282"/>
                  </a:lnTo>
                  <a:lnTo>
                    <a:pt x="375" y="407"/>
                  </a:lnTo>
                  <a:lnTo>
                    <a:pt x="407" y="532"/>
                  </a:lnTo>
                  <a:lnTo>
                    <a:pt x="438" y="939"/>
                  </a:lnTo>
                  <a:lnTo>
                    <a:pt x="438" y="939"/>
                  </a:lnTo>
                  <a:lnTo>
                    <a:pt x="407" y="532"/>
                  </a:lnTo>
                  <a:lnTo>
                    <a:pt x="375" y="407"/>
                  </a:lnTo>
                  <a:lnTo>
                    <a:pt x="313" y="282"/>
                  </a:lnTo>
                  <a:lnTo>
                    <a:pt x="313" y="282"/>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3993836" y="2982595"/>
              <a:ext cx="72" cy="72"/>
            </a:xfrm>
            <a:custGeom>
              <a:rect b="b" l="l" r="r" t="t"/>
              <a:pathLst>
                <a:path extrusionOk="0" fill="none" h="1" w="1">
                  <a:moveTo>
                    <a:pt x="0" y="1"/>
                  </a:move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3724765" y="2894424"/>
              <a:ext cx="300738" cy="223926"/>
            </a:xfrm>
            <a:custGeom>
              <a:rect b="b" l="l" r="r" t="t"/>
              <a:pathLst>
                <a:path extrusionOk="0" h="3096" w="4158">
                  <a:moveTo>
                    <a:pt x="1282" y="1"/>
                  </a:moveTo>
                  <a:lnTo>
                    <a:pt x="1188" y="32"/>
                  </a:lnTo>
                  <a:lnTo>
                    <a:pt x="1220" y="32"/>
                  </a:lnTo>
                  <a:lnTo>
                    <a:pt x="1282" y="1"/>
                  </a:lnTo>
                  <a:close/>
                  <a:moveTo>
                    <a:pt x="1001" y="95"/>
                  </a:moveTo>
                  <a:lnTo>
                    <a:pt x="720" y="126"/>
                  </a:lnTo>
                  <a:lnTo>
                    <a:pt x="594" y="157"/>
                  </a:lnTo>
                  <a:lnTo>
                    <a:pt x="469" y="220"/>
                  </a:lnTo>
                  <a:lnTo>
                    <a:pt x="344" y="345"/>
                  </a:lnTo>
                  <a:lnTo>
                    <a:pt x="219" y="438"/>
                  </a:lnTo>
                  <a:lnTo>
                    <a:pt x="126" y="595"/>
                  </a:lnTo>
                  <a:lnTo>
                    <a:pt x="63" y="720"/>
                  </a:lnTo>
                  <a:lnTo>
                    <a:pt x="32" y="845"/>
                  </a:lnTo>
                  <a:lnTo>
                    <a:pt x="1" y="1001"/>
                  </a:lnTo>
                  <a:lnTo>
                    <a:pt x="32" y="1064"/>
                  </a:lnTo>
                  <a:lnTo>
                    <a:pt x="126" y="1814"/>
                  </a:lnTo>
                  <a:lnTo>
                    <a:pt x="219" y="2314"/>
                  </a:lnTo>
                  <a:lnTo>
                    <a:pt x="1688" y="2720"/>
                  </a:lnTo>
                  <a:lnTo>
                    <a:pt x="2814" y="2970"/>
                  </a:lnTo>
                  <a:lnTo>
                    <a:pt x="3283" y="3064"/>
                  </a:lnTo>
                  <a:lnTo>
                    <a:pt x="3595" y="3095"/>
                  </a:lnTo>
                  <a:lnTo>
                    <a:pt x="3658" y="3095"/>
                  </a:lnTo>
                  <a:lnTo>
                    <a:pt x="3908" y="3033"/>
                  </a:lnTo>
                  <a:lnTo>
                    <a:pt x="4064" y="2939"/>
                  </a:lnTo>
                  <a:lnTo>
                    <a:pt x="4095" y="2876"/>
                  </a:lnTo>
                  <a:lnTo>
                    <a:pt x="4095" y="2845"/>
                  </a:lnTo>
                  <a:lnTo>
                    <a:pt x="4127" y="2626"/>
                  </a:lnTo>
                  <a:lnTo>
                    <a:pt x="4158" y="2158"/>
                  </a:lnTo>
                  <a:lnTo>
                    <a:pt x="4127" y="1751"/>
                  </a:lnTo>
                  <a:lnTo>
                    <a:pt x="4095" y="1626"/>
                  </a:lnTo>
                  <a:lnTo>
                    <a:pt x="4033" y="1501"/>
                  </a:lnTo>
                  <a:lnTo>
                    <a:pt x="3720" y="1220"/>
                  </a:lnTo>
                  <a:lnTo>
                    <a:pt x="3095" y="751"/>
                  </a:lnTo>
                  <a:lnTo>
                    <a:pt x="3470" y="1126"/>
                  </a:lnTo>
                  <a:lnTo>
                    <a:pt x="3751" y="1470"/>
                  </a:lnTo>
                  <a:lnTo>
                    <a:pt x="3877" y="1657"/>
                  </a:lnTo>
                  <a:lnTo>
                    <a:pt x="3970" y="1814"/>
                  </a:lnTo>
                  <a:lnTo>
                    <a:pt x="4033" y="2095"/>
                  </a:lnTo>
                  <a:lnTo>
                    <a:pt x="4033" y="2251"/>
                  </a:lnTo>
                  <a:lnTo>
                    <a:pt x="4033" y="2376"/>
                  </a:lnTo>
                  <a:lnTo>
                    <a:pt x="4033" y="2533"/>
                  </a:lnTo>
                  <a:lnTo>
                    <a:pt x="3970" y="2626"/>
                  </a:lnTo>
                  <a:lnTo>
                    <a:pt x="3877" y="2720"/>
                  </a:lnTo>
                  <a:lnTo>
                    <a:pt x="3783" y="2751"/>
                  </a:lnTo>
                  <a:lnTo>
                    <a:pt x="3126" y="2658"/>
                  </a:lnTo>
                  <a:lnTo>
                    <a:pt x="2064" y="2470"/>
                  </a:lnTo>
                  <a:lnTo>
                    <a:pt x="1532" y="2314"/>
                  </a:lnTo>
                  <a:lnTo>
                    <a:pt x="1032" y="2189"/>
                  </a:lnTo>
                  <a:lnTo>
                    <a:pt x="688" y="2033"/>
                  </a:lnTo>
                  <a:lnTo>
                    <a:pt x="594" y="1970"/>
                  </a:lnTo>
                  <a:lnTo>
                    <a:pt x="532" y="1907"/>
                  </a:lnTo>
                  <a:lnTo>
                    <a:pt x="407" y="1564"/>
                  </a:lnTo>
                  <a:lnTo>
                    <a:pt x="376" y="1251"/>
                  </a:lnTo>
                  <a:lnTo>
                    <a:pt x="376" y="970"/>
                  </a:lnTo>
                  <a:lnTo>
                    <a:pt x="438" y="720"/>
                  </a:lnTo>
                  <a:lnTo>
                    <a:pt x="532" y="501"/>
                  </a:lnTo>
                  <a:lnTo>
                    <a:pt x="657" y="313"/>
                  </a:lnTo>
                  <a:lnTo>
                    <a:pt x="813" y="188"/>
                  </a:lnTo>
                  <a:lnTo>
                    <a:pt x="1001" y="95"/>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3724765" y="2901223"/>
              <a:ext cx="300738" cy="217127"/>
            </a:xfrm>
            <a:custGeom>
              <a:rect b="b" l="l" r="r" t="t"/>
              <a:pathLst>
                <a:path extrusionOk="0" fill="none" h="3002" w="4158">
                  <a:moveTo>
                    <a:pt x="1001" y="1"/>
                  </a:moveTo>
                  <a:lnTo>
                    <a:pt x="1001" y="1"/>
                  </a:lnTo>
                  <a:lnTo>
                    <a:pt x="720" y="32"/>
                  </a:lnTo>
                  <a:lnTo>
                    <a:pt x="720" y="32"/>
                  </a:lnTo>
                  <a:lnTo>
                    <a:pt x="720" y="32"/>
                  </a:lnTo>
                  <a:lnTo>
                    <a:pt x="594" y="63"/>
                  </a:lnTo>
                  <a:lnTo>
                    <a:pt x="469" y="126"/>
                  </a:lnTo>
                  <a:lnTo>
                    <a:pt x="344" y="251"/>
                  </a:lnTo>
                  <a:lnTo>
                    <a:pt x="219" y="344"/>
                  </a:lnTo>
                  <a:lnTo>
                    <a:pt x="126" y="501"/>
                  </a:lnTo>
                  <a:lnTo>
                    <a:pt x="63" y="626"/>
                  </a:lnTo>
                  <a:lnTo>
                    <a:pt x="32" y="751"/>
                  </a:lnTo>
                  <a:lnTo>
                    <a:pt x="1" y="907"/>
                  </a:lnTo>
                  <a:lnTo>
                    <a:pt x="1" y="907"/>
                  </a:lnTo>
                  <a:lnTo>
                    <a:pt x="32" y="970"/>
                  </a:lnTo>
                  <a:lnTo>
                    <a:pt x="32" y="970"/>
                  </a:lnTo>
                  <a:lnTo>
                    <a:pt x="126" y="1720"/>
                  </a:lnTo>
                  <a:lnTo>
                    <a:pt x="219" y="2220"/>
                  </a:lnTo>
                  <a:lnTo>
                    <a:pt x="219" y="2220"/>
                  </a:lnTo>
                  <a:lnTo>
                    <a:pt x="1688" y="2626"/>
                  </a:lnTo>
                  <a:lnTo>
                    <a:pt x="2814" y="2876"/>
                  </a:lnTo>
                  <a:lnTo>
                    <a:pt x="3283" y="2970"/>
                  </a:lnTo>
                  <a:lnTo>
                    <a:pt x="3595" y="3001"/>
                  </a:lnTo>
                  <a:lnTo>
                    <a:pt x="3595" y="3001"/>
                  </a:lnTo>
                  <a:lnTo>
                    <a:pt x="3658" y="3001"/>
                  </a:lnTo>
                  <a:lnTo>
                    <a:pt x="3658" y="3001"/>
                  </a:lnTo>
                  <a:lnTo>
                    <a:pt x="3908" y="2939"/>
                  </a:lnTo>
                  <a:lnTo>
                    <a:pt x="4064" y="2845"/>
                  </a:lnTo>
                  <a:lnTo>
                    <a:pt x="4095" y="2782"/>
                  </a:lnTo>
                  <a:lnTo>
                    <a:pt x="4095" y="2751"/>
                  </a:lnTo>
                  <a:lnTo>
                    <a:pt x="4095" y="2751"/>
                  </a:lnTo>
                  <a:lnTo>
                    <a:pt x="4127" y="2532"/>
                  </a:lnTo>
                  <a:lnTo>
                    <a:pt x="4158" y="2064"/>
                  </a:lnTo>
                  <a:lnTo>
                    <a:pt x="4158" y="2064"/>
                  </a:lnTo>
                  <a:lnTo>
                    <a:pt x="4127" y="1657"/>
                  </a:lnTo>
                  <a:lnTo>
                    <a:pt x="4095" y="1532"/>
                  </a:lnTo>
                  <a:lnTo>
                    <a:pt x="4033" y="1407"/>
                  </a:lnTo>
                  <a:lnTo>
                    <a:pt x="4033" y="1407"/>
                  </a:lnTo>
                  <a:lnTo>
                    <a:pt x="3720" y="1126"/>
                  </a:lnTo>
                  <a:lnTo>
                    <a:pt x="3720" y="1126"/>
                  </a:lnTo>
                  <a:lnTo>
                    <a:pt x="3720" y="1126"/>
                  </a:lnTo>
                  <a:lnTo>
                    <a:pt x="3720" y="1126"/>
                  </a:lnTo>
                  <a:lnTo>
                    <a:pt x="3720" y="1126"/>
                  </a:lnTo>
                  <a:lnTo>
                    <a:pt x="3720" y="1126"/>
                  </a:lnTo>
                  <a:lnTo>
                    <a:pt x="3095" y="657"/>
                  </a:lnTo>
                  <a:lnTo>
                    <a:pt x="3095" y="657"/>
                  </a:lnTo>
                  <a:lnTo>
                    <a:pt x="3470" y="1032"/>
                  </a:lnTo>
                  <a:lnTo>
                    <a:pt x="3751" y="1376"/>
                  </a:lnTo>
                  <a:lnTo>
                    <a:pt x="3877" y="1563"/>
                  </a:lnTo>
                  <a:lnTo>
                    <a:pt x="3970" y="1720"/>
                  </a:lnTo>
                  <a:lnTo>
                    <a:pt x="3970" y="1720"/>
                  </a:lnTo>
                  <a:lnTo>
                    <a:pt x="4033" y="2001"/>
                  </a:lnTo>
                  <a:lnTo>
                    <a:pt x="4033" y="2157"/>
                  </a:lnTo>
                  <a:lnTo>
                    <a:pt x="4033" y="2282"/>
                  </a:lnTo>
                  <a:lnTo>
                    <a:pt x="4033" y="2439"/>
                  </a:lnTo>
                  <a:lnTo>
                    <a:pt x="3970" y="2532"/>
                  </a:lnTo>
                  <a:lnTo>
                    <a:pt x="3877" y="2626"/>
                  </a:lnTo>
                  <a:lnTo>
                    <a:pt x="3783" y="2657"/>
                  </a:lnTo>
                  <a:lnTo>
                    <a:pt x="3783" y="2657"/>
                  </a:lnTo>
                  <a:lnTo>
                    <a:pt x="3126" y="2564"/>
                  </a:lnTo>
                  <a:lnTo>
                    <a:pt x="2064" y="2376"/>
                  </a:lnTo>
                  <a:lnTo>
                    <a:pt x="1532" y="2220"/>
                  </a:lnTo>
                  <a:lnTo>
                    <a:pt x="1032" y="2095"/>
                  </a:lnTo>
                  <a:lnTo>
                    <a:pt x="688" y="1939"/>
                  </a:lnTo>
                  <a:lnTo>
                    <a:pt x="594" y="1876"/>
                  </a:lnTo>
                  <a:lnTo>
                    <a:pt x="532" y="1813"/>
                  </a:lnTo>
                  <a:lnTo>
                    <a:pt x="532" y="1813"/>
                  </a:lnTo>
                  <a:lnTo>
                    <a:pt x="407" y="1470"/>
                  </a:lnTo>
                  <a:lnTo>
                    <a:pt x="376" y="1157"/>
                  </a:lnTo>
                  <a:lnTo>
                    <a:pt x="376" y="876"/>
                  </a:lnTo>
                  <a:lnTo>
                    <a:pt x="438" y="626"/>
                  </a:lnTo>
                  <a:lnTo>
                    <a:pt x="532" y="407"/>
                  </a:lnTo>
                  <a:lnTo>
                    <a:pt x="657" y="219"/>
                  </a:lnTo>
                  <a:lnTo>
                    <a:pt x="813" y="94"/>
                  </a:lnTo>
                  <a:lnTo>
                    <a:pt x="100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a:off x="3797096" y="2896738"/>
              <a:ext cx="13670" cy="4557"/>
            </a:xfrm>
            <a:custGeom>
              <a:rect b="b" l="l" r="r" t="t"/>
              <a:pathLst>
                <a:path extrusionOk="0" fill="none" h="63" w="189">
                  <a:moveTo>
                    <a:pt x="188" y="0"/>
                  </a:moveTo>
                  <a:lnTo>
                    <a:pt x="188" y="0"/>
                  </a:lnTo>
                  <a:lnTo>
                    <a:pt x="188" y="0"/>
                  </a:lnTo>
                  <a:lnTo>
                    <a:pt x="188" y="0"/>
                  </a:lnTo>
                  <a:lnTo>
                    <a:pt x="188" y="0"/>
                  </a:lnTo>
                  <a:lnTo>
                    <a:pt x="188" y="0"/>
                  </a:lnTo>
                  <a:lnTo>
                    <a:pt x="1" y="63"/>
                  </a:lnTo>
                  <a:lnTo>
                    <a:pt x="1" y="63"/>
                  </a:lnTo>
                  <a:lnTo>
                    <a:pt x="1" y="63"/>
                  </a:lnTo>
                  <a:lnTo>
                    <a:pt x="1" y="63"/>
                  </a:lnTo>
                  <a:lnTo>
                    <a:pt x="18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3810694" y="2894424"/>
              <a:ext cx="6871" cy="2387"/>
            </a:xfrm>
            <a:custGeom>
              <a:rect b="b" l="l" r="r" t="t"/>
              <a:pathLst>
                <a:path extrusionOk="0" fill="none" h="33" w="95">
                  <a:moveTo>
                    <a:pt x="94" y="1"/>
                  </a:moveTo>
                  <a:lnTo>
                    <a:pt x="94" y="1"/>
                  </a:lnTo>
                  <a:lnTo>
                    <a:pt x="32" y="32"/>
                  </a:lnTo>
                  <a:lnTo>
                    <a:pt x="32" y="32"/>
                  </a:lnTo>
                  <a:lnTo>
                    <a:pt x="0" y="32"/>
                  </a:lnTo>
                  <a:lnTo>
                    <a:pt x="0" y="32"/>
                  </a:lnTo>
                  <a:lnTo>
                    <a:pt x="9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4913957" y="2901223"/>
              <a:ext cx="275929" cy="230652"/>
            </a:xfrm>
            <a:custGeom>
              <a:rect b="b" l="l" r="r" t="t"/>
              <a:pathLst>
                <a:path extrusionOk="0" h="3189" w="3815">
                  <a:moveTo>
                    <a:pt x="2814" y="1"/>
                  </a:moveTo>
                  <a:lnTo>
                    <a:pt x="2887" y="11"/>
                  </a:lnTo>
                  <a:lnTo>
                    <a:pt x="2845" y="1"/>
                  </a:lnTo>
                  <a:close/>
                  <a:moveTo>
                    <a:pt x="2887" y="11"/>
                  </a:moveTo>
                  <a:lnTo>
                    <a:pt x="2970" y="32"/>
                  </a:lnTo>
                  <a:lnTo>
                    <a:pt x="3127" y="63"/>
                  </a:lnTo>
                  <a:lnTo>
                    <a:pt x="3252" y="126"/>
                  </a:lnTo>
                  <a:lnTo>
                    <a:pt x="3377" y="251"/>
                  </a:lnTo>
                  <a:lnTo>
                    <a:pt x="3471" y="344"/>
                  </a:lnTo>
                  <a:lnTo>
                    <a:pt x="3564" y="501"/>
                  </a:lnTo>
                  <a:lnTo>
                    <a:pt x="3658" y="626"/>
                  </a:lnTo>
                  <a:lnTo>
                    <a:pt x="3689" y="751"/>
                  </a:lnTo>
                  <a:lnTo>
                    <a:pt x="3689" y="907"/>
                  </a:lnTo>
                  <a:lnTo>
                    <a:pt x="3689" y="970"/>
                  </a:lnTo>
                  <a:lnTo>
                    <a:pt x="3596" y="1532"/>
                  </a:lnTo>
                  <a:lnTo>
                    <a:pt x="3533" y="2126"/>
                  </a:lnTo>
                  <a:lnTo>
                    <a:pt x="3596" y="2376"/>
                  </a:lnTo>
                  <a:lnTo>
                    <a:pt x="3689" y="1845"/>
                  </a:lnTo>
                  <a:lnTo>
                    <a:pt x="3814" y="1032"/>
                  </a:lnTo>
                  <a:lnTo>
                    <a:pt x="3814" y="907"/>
                  </a:lnTo>
                  <a:lnTo>
                    <a:pt x="3783" y="751"/>
                  </a:lnTo>
                  <a:lnTo>
                    <a:pt x="3721" y="594"/>
                  </a:lnTo>
                  <a:lnTo>
                    <a:pt x="3627" y="438"/>
                  </a:lnTo>
                  <a:lnTo>
                    <a:pt x="3502" y="282"/>
                  </a:lnTo>
                  <a:lnTo>
                    <a:pt x="3346" y="157"/>
                  </a:lnTo>
                  <a:lnTo>
                    <a:pt x="3220" y="63"/>
                  </a:lnTo>
                  <a:lnTo>
                    <a:pt x="3033" y="32"/>
                  </a:lnTo>
                  <a:lnTo>
                    <a:pt x="2887" y="11"/>
                  </a:lnTo>
                  <a:close/>
                  <a:moveTo>
                    <a:pt x="3596" y="2376"/>
                  </a:moveTo>
                  <a:lnTo>
                    <a:pt x="2502" y="2657"/>
                  </a:lnTo>
                  <a:lnTo>
                    <a:pt x="1345" y="2907"/>
                  </a:lnTo>
                  <a:lnTo>
                    <a:pt x="1" y="3189"/>
                  </a:lnTo>
                  <a:lnTo>
                    <a:pt x="314" y="3158"/>
                  </a:lnTo>
                  <a:lnTo>
                    <a:pt x="814" y="3064"/>
                  </a:lnTo>
                  <a:lnTo>
                    <a:pt x="2033" y="2782"/>
                  </a:lnTo>
                  <a:lnTo>
                    <a:pt x="3596" y="2376"/>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a:off x="4913957" y="3073081"/>
              <a:ext cx="260090" cy="58802"/>
            </a:xfrm>
            <a:custGeom>
              <a:rect b="b" l="l" r="r" t="t"/>
              <a:pathLst>
                <a:path extrusionOk="0" fill="none" h="813" w="3596">
                  <a:moveTo>
                    <a:pt x="3596" y="0"/>
                  </a:moveTo>
                  <a:lnTo>
                    <a:pt x="3596" y="0"/>
                  </a:lnTo>
                  <a:lnTo>
                    <a:pt x="2502" y="281"/>
                  </a:lnTo>
                  <a:lnTo>
                    <a:pt x="1345" y="531"/>
                  </a:lnTo>
                  <a:lnTo>
                    <a:pt x="1" y="813"/>
                  </a:lnTo>
                  <a:lnTo>
                    <a:pt x="1" y="813"/>
                  </a:lnTo>
                  <a:lnTo>
                    <a:pt x="1" y="813"/>
                  </a:lnTo>
                  <a:lnTo>
                    <a:pt x="1" y="813"/>
                  </a:lnTo>
                  <a:lnTo>
                    <a:pt x="314" y="782"/>
                  </a:lnTo>
                  <a:lnTo>
                    <a:pt x="814" y="688"/>
                  </a:lnTo>
                  <a:lnTo>
                    <a:pt x="2033" y="406"/>
                  </a:lnTo>
                  <a:lnTo>
                    <a:pt x="359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5117497" y="2901223"/>
              <a:ext cx="72400" cy="171922"/>
            </a:xfrm>
            <a:custGeom>
              <a:rect b="b" l="l" r="r" t="t"/>
              <a:pathLst>
                <a:path extrusionOk="0" fill="none" h="2377" w="1001">
                  <a:moveTo>
                    <a:pt x="0" y="1"/>
                  </a:moveTo>
                  <a:lnTo>
                    <a:pt x="31" y="1"/>
                  </a:lnTo>
                  <a:lnTo>
                    <a:pt x="31" y="1"/>
                  </a:lnTo>
                  <a:lnTo>
                    <a:pt x="156" y="32"/>
                  </a:lnTo>
                  <a:lnTo>
                    <a:pt x="156" y="32"/>
                  </a:lnTo>
                  <a:lnTo>
                    <a:pt x="313" y="63"/>
                  </a:lnTo>
                  <a:lnTo>
                    <a:pt x="438" y="126"/>
                  </a:lnTo>
                  <a:lnTo>
                    <a:pt x="563" y="251"/>
                  </a:lnTo>
                  <a:lnTo>
                    <a:pt x="657" y="344"/>
                  </a:lnTo>
                  <a:lnTo>
                    <a:pt x="750" y="501"/>
                  </a:lnTo>
                  <a:lnTo>
                    <a:pt x="844" y="626"/>
                  </a:lnTo>
                  <a:lnTo>
                    <a:pt x="875" y="751"/>
                  </a:lnTo>
                  <a:lnTo>
                    <a:pt x="875" y="907"/>
                  </a:lnTo>
                  <a:lnTo>
                    <a:pt x="875" y="907"/>
                  </a:lnTo>
                  <a:lnTo>
                    <a:pt x="875" y="970"/>
                  </a:lnTo>
                  <a:lnTo>
                    <a:pt x="875" y="970"/>
                  </a:lnTo>
                  <a:lnTo>
                    <a:pt x="782" y="1532"/>
                  </a:lnTo>
                  <a:lnTo>
                    <a:pt x="719" y="2126"/>
                  </a:lnTo>
                  <a:lnTo>
                    <a:pt x="782" y="2376"/>
                  </a:lnTo>
                  <a:lnTo>
                    <a:pt x="782" y="2376"/>
                  </a:lnTo>
                  <a:lnTo>
                    <a:pt x="782" y="2376"/>
                  </a:lnTo>
                  <a:lnTo>
                    <a:pt x="875" y="1845"/>
                  </a:lnTo>
                  <a:lnTo>
                    <a:pt x="1000" y="1032"/>
                  </a:lnTo>
                  <a:lnTo>
                    <a:pt x="1000" y="1032"/>
                  </a:lnTo>
                  <a:lnTo>
                    <a:pt x="1000" y="907"/>
                  </a:lnTo>
                  <a:lnTo>
                    <a:pt x="969" y="751"/>
                  </a:lnTo>
                  <a:lnTo>
                    <a:pt x="907" y="594"/>
                  </a:lnTo>
                  <a:lnTo>
                    <a:pt x="813" y="438"/>
                  </a:lnTo>
                  <a:lnTo>
                    <a:pt x="688" y="282"/>
                  </a:lnTo>
                  <a:lnTo>
                    <a:pt x="532" y="157"/>
                  </a:lnTo>
                  <a:lnTo>
                    <a:pt x="406" y="63"/>
                  </a:lnTo>
                  <a:lnTo>
                    <a:pt x="219" y="32"/>
                  </a:lnTo>
                  <a:lnTo>
                    <a:pt x="219" y="32"/>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4868751" y="2887697"/>
              <a:ext cx="305294" cy="244178"/>
            </a:xfrm>
            <a:custGeom>
              <a:rect b="b" l="l" r="r" t="t"/>
              <a:pathLst>
                <a:path extrusionOk="0" h="3376" w="4221">
                  <a:moveTo>
                    <a:pt x="2658" y="0"/>
                  </a:moveTo>
                  <a:lnTo>
                    <a:pt x="2564" y="31"/>
                  </a:lnTo>
                  <a:lnTo>
                    <a:pt x="2845" y="31"/>
                  </a:lnTo>
                  <a:lnTo>
                    <a:pt x="2658" y="0"/>
                  </a:lnTo>
                  <a:close/>
                  <a:moveTo>
                    <a:pt x="2845" y="31"/>
                  </a:moveTo>
                  <a:lnTo>
                    <a:pt x="3064" y="94"/>
                  </a:lnTo>
                  <a:lnTo>
                    <a:pt x="3158" y="125"/>
                  </a:lnTo>
                  <a:lnTo>
                    <a:pt x="3345" y="188"/>
                  </a:lnTo>
                  <a:lnTo>
                    <a:pt x="3439" y="188"/>
                  </a:lnTo>
                  <a:lnTo>
                    <a:pt x="3033" y="63"/>
                  </a:lnTo>
                  <a:lnTo>
                    <a:pt x="2845" y="31"/>
                  </a:lnTo>
                  <a:close/>
                  <a:moveTo>
                    <a:pt x="2564" y="31"/>
                  </a:moveTo>
                  <a:lnTo>
                    <a:pt x="2376" y="94"/>
                  </a:lnTo>
                  <a:lnTo>
                    <a:pt x="2095" y="281"/>
                  </a:lnTo>
                  <a:lnTo>
                    <a:pt x="1345" y="781"/>
                  </a:lnTo>
                  <a:lnTo>
                    <a:pt x="595" y="1313"/>
                  </a:lnTo>
                  <a:lnTo>
                    <a:pt x="313" y="1532"/>
                  </a:lnTo>
                  <a:lnTo>
                    <a:pt x="157" y="1688"/>
                  </a:lnTo>
                  <a:lnTo>
                    <a:pt x="63" y="1813"/>
                  </a:lnTo>
                  <a:lnTo>
                    <a:pt x="32" y="2032"/>
                  </a:lnTo>
                  <a:lnTo>
                    <a:pt x="1" y="2282"/>
                  </a:lnTo>
                  <a:lnTo>
                    <a:pt x="1" y="2501"/>
                  </a:lnTo>
                  <a:lnTo>
                    <a:pt x="32" y="2938"/>
                  </a:lnTo>
                  <a:lnTo>
                    <a:pt x="63" y="3126"/>
                  </a:lnTo>
                  <a:lnTo>
                    <a:pt x="63" y="3157"/>
                  </a:lnTo>
                  <a:lnTo>
                    <a:pt x="126" y="3220"/>
                  </a:lnTo>
                  <a:lnTo>
                    <a:pt x="282" y="3313"/>
                  </a:lnTo>
                  <a:lnTo>
                    <a:pt x="407" y="3345"/>
                  </a:lnTo>
                  <a:lnTo>
                    <a:pt x="563" y="3376"/>
                  </a:lnTo>
                  <a:lnTo>
                    <a:pt x="626" y="3376"/>
                  </a:lnTo>
                  <a:lnTo>
                    <a:pt x="1970" y="3094"/>
                  </a:lnTo>
                  <a:lnTo>
                    <a:pt x="3127" y="2844"/>
                  </a:lnTo>
                  <a:lnTo>
                    <a:pt x="4221" y="2563"/>
                  </a:lnTo>
                  <a:lnTo>
                    <a:pt x="4158" y="2313"/>
                  </a:lnTo>
                  <a:lnTo>
                    <a:pt x="4127" y="2407"/>
                  </a:lnTo>
                  <a:lnTo>
                    <a:pt x="2658" y="2813"/>
                  </a:lnTo>
                  <a:lnTo>
                    <a:pt x="1532" y="3063"/>
                  </a:lnTo>
                  <a:lnTo>
                    <a:pt x="1064" y="3157"/>
                  </a:lnTo>
                  <a:lnTo>
                    <a:pt x="751" y="3188"/>
                  </a:lnTo>
                  <a:lnTo>
                    <a:pt x="688" y="3188"/>
                  </a:lnTo>
                  <a:lnTo>
                    <a:pt x="438" y="3126"/>
                  </a:lnTo>
                  <a:lnTo>
                    <a:pt x="282" y="3032"/>
                  </a:lnTo>
                  <a:lnTo>
                    <a:pt x="251" y="2969"/>
                  </a:lnTo>
                  <a:lnTo>
                    <a:pt x="220" y="2938"/>
                  </a:lnTo>
                  <a:lnTo>
                    <a:pt x="188" y="2719"/>
                  </a:lnTo>
                  <a:lnTo>
                    <a:pt x="188" y="2251"/>
                  </a:lnTo>
                  <a:lnTo>
                    <a:pt x="220" y="1844"/>
                  </a:lnTo>
                  <a:lnTo>
                    <a:pt x="251" y="1719"/>
                  </a:lnTo>
                  <a:lnTo>
                    <a:pt x="313" y="1594"/>
                  </a:lnTo>
                  <a:lnTo>
                    <a:pt x="345" y="1563"/>
                  </a:lnTo>
                  <a:lnTo>
                    <a:pt x="345" y="1532"/>
                  </a:lnTo>
                  <a:lnTo>
                    <a:pt x="814" y="1188"/>
                  </a:lnTo>
                  <a:lnTo>
                    <a:pt x="1501" y="688"/>
                  </a:lnTo>
                  <a:lnTo>
                    <a:pt x="2158" y="250"/>
                  </a:lnTo>
                  <a:lnTo>
                    <a:pt x="2408" y="94"/>
                  </a:lnTo>
                  <a:lnTo>
                    <a:pt x="2564" y="31"/>
                  </a:lnTo>
                  <a:close/>
                </a:path>
              </a:pathLst>
            </a:custGeom>
            <a:solidFill>
              <a:srgbClr val="00BC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5097099" y="2896738"/>
              <a:ext cx="13670" cy="4557"/>
            </a:xfrm>
            <a:custGeom>
              <a:rect b="b" l="l" r="r" t="t"/>
              <a:pathLst>
                <a:path extrusionOk="0" fill="none" h="63" w="189">
                  <a:moveTo>
                    <a:pt x="1" y="0"/>
                  </a:moveTo>
                  <a:lnTo>
                    <a:pt x="1" y="0"/>
                  </a:lnTo>
                  <a:lnTo>
                    <a:pt x="188" y="63"/>
                  </a:lnTo>
                  <a:lnTo>
                    <a:pt x="188" y="63"/>
                  </a:lnTo>
                  <a:lnTo>
                    <a:pt x="188" y="63"/>
                  </a:lnTo>
                  <a:lnTo>
                    <a:pt x="188" y="63"/>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a:off x="4868751" y="2887697"/>
              <a:ext cx="305294" cy="244178"/>
            </a:xfrm>
            <a:custGeom>
              <a:rect b="b" l="l" r="r" t="t"/>
              <a:pathLst>
                <a:path extrusionOk="0" fill="none" h="3376" w="4221">
                  <a:moveTo>
                    <a:pt x="2658" y="0"/>
                  </a:moveTo>
                  <a:lnTo>
                    <a:pt x="2658" y="0"/>
                  </a:lnTo>
                  <a:lnTo>
                    <a:pt x="2564" y="31"/>
                  </a:lnTo>
                  <a:lnTo>
                    <a:pt x="2564" y="31"/>
                  </a:lnTo>
                  <a:lnTo>
                    <a:pt x="2376" y="94"/>
                  </a:lnTo>
                  <a:lnTo>
                    <a:pt x="2095" y="281"/>
                  </a:lnTo>
                  <a:lnTo>
                    <a:pt x="1345" y="781"/>
                  </a:lnTo>
                  <a:lnTo>
                    <a:pt x="595" y="1313"/>
                  </a:lnTo>
                  <a:lnTo>
                    <a:pt x="313" y="1532"/>
                  </a:lnTo>
                  <a:lnTo>
                    <a:pt x="157" y="1688"/>
                  </a:lnTo>
                  <a:lnTo>
                    <a:pt x="157" y="1688"/>
                  </a:lnTo>
                  <a:lnTo>
                    <a:pt x="63" y="1813"/>
                  </a:lnTo>
                  <a:lnTo>
                    <a:pt x="32" y="2032"/>
                  </a:lnTo>
                  <a:lnTo>
                    <a:pt x="1" y="2282"/>
                  </a:lnTo>
                  <a:lnTo>
                    <a:pt x="1" y="2501"/>
                  </a:lnTo>
                  <a:lnTo>
                    <a:pt x="32" y="2938"/>
                  </a:lnTo>
                  <a:lnTo>
                    <a:pt x="63" y="3126"/>
                  </a:lnTo>
                  <a:lnTo>
                    <a:pt x="63" y="3126"/>
                  </a:lnTo>
                  <a:lnTo>
                    <a:pt x="63" y="3157"/>
                  </a:lnTo>
                  <a:lnTo>
                    <a:pt x="126" y="3220"/>
                  </a:lnTo>
                  <a:lnTo>
                    <a:pt x="282" y="3313"/>
                  </a:lnTo>
                  <a:lnTo>
                    <a:pt x="407" y="3345"/>
                  </a:lnTo>
                  <a:lnTo>
                    <a:pt x="563" y="3376"/>
                  </a:lnTo>
                  <a:lnTo>
                    <a:pt x="563" y="3376"/>
                  </a:lnTo>
                  <a:lnTo>
                    <a:pt x="626" y="3376"/>
                  </a:lnTo>
                  <a:lnTo>
                    <a:pt x="626" y="3376"/>
                  </a:lnTo>
                  <a:lnTo>
                    <a:pt x="1970" y="3094"/>
                  </a:lnTo>
                  <a:lnTo>
                    <a:pt x="3127" y="2844"/>
                  </a:lnTo>
                  <a:lnTo>
                    <a:pt x="4221" y="2563"/>
                  </a:lnTo>
                  <a:lnTo>
                    <a:pt x="4221" y="2563"/>
                  </a:lnTo>
                  <a:lnTo>
                    <a:pt x="4158" y="2313"/>
                  </a:lnTo>
                  <a:lnTo>
                    <a:pt x="4158" y="2313"/>
                  </a:lnTo>
                  <a:lnTo>
                    <a:pt x="4127" y="2407"/>
                  </a:lnTo>
                  <a:lnTo>
                    <a:pt x="4127" y="2407"/>
                  </a:lnTo>
                  <a:lnTo>
                    <a:pt x="2658" y="2813"/>
                  </a:lnTo>
                  <a:lnTo>
                    <a:pt x="1532" y="3063"/>
                  </a:lnTo>
                  <a:lnTo>
                    <a:pt x="1064" y="3157"/>
                  </a:lnTo>
                  <a:lnTo>
                    <a:pt x="751" y="3188"/>
                  </a:lnTo>
                  <a:lnTo>
                    <a:pt x="751" y="3188"/>
                  </a:lnTo>
                  <a:lnTo>
                    <a:pt x="688" y="3188"/>
                  </a:lnTo>
                  <a:lnTo>
                    <a:pt x="688" y="3188"/>
                  </a:lnTo>
                  <a:lnTo>
                    <a:pt x="438" y="3126"/>
                  </a:lnTo>
                  <a:lnTo>
                    <a:pt x="282" y="3032"/>
                  </a:lnTo>
                  <a:lnTo>
                    <a:pt x="251" y="2969"/>
                  </a:lnTo>
                  <a:lnTo>
                    <a:pt x="220" y="2938"/>
                  </a:lnTo>
                  <a:lnTo>
                    <a:pt x="220" y="2938"/>
                  </a:lnTo>
                  <a:lnTo>
                    <a:pt x="188" y="2719"/>
                  </a:lnTo>
                  <a:lnTo>
                    <a:pt x="188" y="2251"/>
                  </a:lnTo>
                  <a:lnTo>
                    <a:pt x="188" y="2251"/>
                  </a:lnTo>
                  <a:lnTo>
                    <a:pt x="220" y="1844"/>
                  </a:lnTo>
                  <a:lnTo>
                    <a:pt x="251" y="1719"/>
                  </a:lnTo>
                  <a:lnTo>
                    <a:pt x="313" y="1594"/>
                  </a:lnTo>
                  <a:lnTo>
                    <a:pt x="313" y="1594"/>
                  </a:lnTo>
                  <a:lnTo>
                    <a:pt x="313" y="1594"/>
                  </a:lnTo>
                  <a:lnTo>
                    <a:pt x="313" y="1594"/>
                  </a:lnTo>
                  <a:lnTo>
                    <a:pt x="313" y="1594"/>
                  </a:lnTo>
                  <a:lnTo>
                    <a:pt x="313" y="1594"/>
                  </a:lnTo>
                  <a:lnTo>
                    <a:pt x="345" y="1563"/>
                  </a:lnTo>
                  <a:lnTo>
                    <a:pt x="345" y="1563"/>
                  </a:lnTo>
                  <a:lnTo>
                    <a:pt x="345" y="1563"/>
                  </a:lnTo>
                  <a:lnTo>
                    <a:pt x="345" y="1563"/>
                  </a:lnTo>
                  <a:lnTo>
                    <a:pt x="345" y="1563"/>
                  </a:lnTo>
                  <a:lnTo>
                    <a:pt x="345" y="1563"/>
                  </a:lnTo>
                  <a:lnTo>
                    <a:pt x="345" y="1563"/>
                  </a:lnTo>
                  <a:lnTo>
                    <a:pt x="345" y="1563"/>
                  </a:lnTo>
                  <a:lnTo>
                    <a:pt x="345" y="1563"/>
                  </a:lnTo>
                  <a:lnTo>
                    <a:pt x="345" y="1563"/>
                  </a:lnTo>
                  <a:lnTo>
                    <a:pt x="345" y="1532"/>
                  </a:lnTo>
                  <a:lnTo>
                    <a:pt x="345" y="1532"/>
                  </a:lnTo>
                  <a:lnTo>
                    <a:pt x="345" y="1532"/>
                  </a:lnTo>
                  <a:lnTo>
                    <a:pt x="345" y="1532"/>
                  </a:lnTo>
                  <a:lnTo>
                    <a:pt x="814" y="1188"/>
                  </a:lnTo>
                  <a:lnTo>
                    <a:pt x="1501" y="688"/>
                  </a:lnTo>
                  <a:lnTo>
                    <a:pt x="2158" y="250"/>
                  </a:lnTo>
                  <a:lnTo>
                    <a:pt x="2408" y="94"/>
                  </a:lnTo>
                  <a:lnTo>
                    <a:pt x="2564" y="31"/>
                  </a:lnTo>
                  <a:lnTo>
                    <a:pt x="2564" y="31"/>
                  </a:lnTo>
                  <a:lnTo>
                    <a:pt x="2689" y="31"/>
                  </a:lnTo>
                  <a:lnTo>
                    <a:pt x="2689" y="31"/>
                  </a:lnTo>
                  <a:lnTo>
                    <a:pt x="2845" y="31"/>
                  </a:lnTo>
                  <a:lnTo>
                    <a:pt x="3064" y="94"/>
                  </a:lnTo>
                  <a:lnTo>
                    <a:pt x="3064" y="94"/>
                  </a:lnTo>
                  <a:lnTo>
                    <a:pt x="3064" y="94"/>
                  </a:lnTo>
                  <a:lnTo>
                    <a:pt x="3064" y="94"/>
                  </a:lnTo>
                  <a:lnTo>
                    <a:pt x="3158" y="125"/>
                  </a:lnTo>
                  <a:lnTo>
                    <a:pt x="3158" y="125"/>
                  </a:lnTo>
                  <a:lnTo>
                    <a:pt x="3158" y="125"/>
                  </a:lnTo>
                  <a:lnTo>
                    <a:pt x="3158" y="125"/>
                  </a:lnTo>
                  <a:lnTo>
                    <a:pt x="3345" y="188"/>
                  </a:lnTo>
                  <a:lnTo>
                    <a:pt x="3345" y="188"/>
                  </a:lnTo>
                  <a:lnTo>
                    <a:pt x="3470" y="188"/>
                  </a:lnTo>
                  <a:lnTo>
                    <a:pt x="3439" y="188"/>
                  </a:lnTo>
                  <a:lnTo>
                    <a:pt x="3439" y="188"/>
                  </a:lnTo>
                  <a:lnTo>
                    <a:pt x="3033" y="63"/>
                  </a:lnTo>
                  <a:lnTo>
                    <a:pt x="2845" y="31"/>
                  </a:lnTo>
                  <a:lnTo>
                    <a:pt x="265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4882349" y="2889939"/>
              <a:ext cx="298496" cy="228410"/>
            </a:xfrm>
            <a:custGeom>
              <a:rect b="b" l="l" r="r" t="t"/>
              <a:pathLst>
                <a:path extrusionOk="0" h="3158" w="4127">
                  <a:moveTo>
                    <a:pt x="2376" y="0"/>
                  </a:moveTo>
                  <a:lnTo>
                    <a:pt x="2220" y="94"/>
                  </a:lnTo>
                  <a:lnTo>
                    <a:pt x="1938" y="250"/>
                  </a:lnTo>
                  <a:lnTo>
                    <a:pt x="1251" y="719"/>
                  </a:lnTo>
                  <a:lnTo>
                    <a:pt x="532" y="1219"/>
                  </a:lnTo>
                  <a:lnTo>
                    <a:pt x="282" y="1407"/>
                  </a:lnTo>
                  <a:lnTo>
                    <a:pt x="125" y="1563"/>
                  </a:lnTo>
                  <a:lnTo>
                    <a:pt x="63" y="1688"/>
                  </a:lnTo>
                  <a:lnTo>
                    <a:pt x="0" y="1876"/>
                  </a:lnTo>
                  <a:lnTo>
                    <a:pt x="0" y="2095"/>
                  </a:lnTo>
                  <a:lnTo>
                    <a:pt x="0" y="2345"/>
                  </a:lnTo>
                  <a:lnTo>
                    <a:pt x="32" y="2720"/>
                  </a:lnTo>
                  <a:lnTo>
                    <a:pt x="32" y="2907"/>
                  </a:lnTo>
                  <a:lnTo>
                    <a:pt x="63" y="2938"/>
                  </a:lnTo>
                  <a:lnTo>
                    <a:pt x="94" y="3001"/>
                  </a:lnTo>
                  <a:lnTo>
                    <a:pt x="250" y="3095"/>
                  </a:lnTo>
                  <a:lnTo>
                    <a:pt x="500" y="3157"/>
                  </a:lnTo>
                  <a:lnTo>
                    <a:pt x="782" y="3126"/>
                  </a:lnTo>
                  <a:lnTo>
                    <a:pt x="1219" y="3063"/>
                  </a:lnTo>
                  <a:lnTo>
                    <a:pt x="2376" y="2782"/>
                  </a:lnTo>
                  <a:lnTo>
                    <a:pt x="3939" y="2376"/>
                  </a:lnTo>
                  <a:lnTo>
                    <a:pt x="4001" y="1876"/>
                  </a:lnTo>
                  <a:lnTo>
                    <a:pt x="4126" y="1126"/>
                  </a:lnTo>
                  <a:lnTo>
                    <a:pt x="4126" y="1001"/>
                  </a:lnTo>
                  <a:lnTo>
                    <a:pt x="4095" y="844"/>
                  </a:lnTo>
                  <a:lnTo>
                    <a:pt x="4033" y="719"/>
                  </a:lnTo>
                  <a:lnTo>
                    <a:pt x="3970" y="563"/>
                  </a:lnTo>
                  <a:lnTo>
                    <a:pt x="3845" y="438"/>
                  </a:lnTo>
                  <a:lnTo>
                    <a:pt x="3720" y="313"/>
                  </a:lnTo>
                  <a:lnTo>
                    <a:pt x="3564" y="219"/>
                  </a:lnTo>
                  <a:lnTo>
                    <a:pt x="3407" y="188"/>
                  </a:lnTo>
                  <a:lnTo>
                    <a:pt x="3095" y="125"/>
                  </a:lnTo>
                  <a:lnTo>
                    <a:pt x="2845" y="63"/>
                  </a:lnTo>
                  <a:lnTo>
                    <a:pt x="25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4882349" y="2889939"/>
              <a:ext cx="298496" cy="228410"/>
            </a:xfrm>
            <a:custGeom>
              <a:rect b="b" l="l" r="r" t="t"/>
              <a:pathLst>
                <a:path extrusionOk="0" fill="none" h="3158" w="4127">
                  <a:moveTo>
                    <a:pt x="32" y="2907"/>
                  </a:moveTo>
                  <a:lnTo>
                    <a:pt x="32" y="2907"/>
                  </a:lnTo>
                  <a:lnTo>
                    <a:pt x="32" y="2720"/>
                  </a:lnTo>
                  <a:lnTo>
                    <a:pt x="0" y="2345"/>
                  </a:lnTo>
                  <a:lnTo>
                    <a:pt x="0" y="2095"/>
                  </a:lnTo>
                  <a:lnTo>
                    <a:pt x="0" y="1876"/>
                  </a:lnTo>
                  <a:lnTo>
                    <a:pt x="63" y="1688"/>
                  </a:lnTo>
                  <a:lnTo>
                    <a:pt x="125" y="1563"/>
                  </a:lnTo>
                  <a:lnTo>
                    <a:pt x="125" y="1563"/>
                  </a:lnTo>
                  <a:lnTo>
                    <a:pt x="282" y="1407"/>
                  </a:lnTo>
                  <a:lnTo>
                    <a:pt x="532" y="1219"/>
                  </a:lnTo>
                  <a:lnTo>
                    <a:pt x="1251" y="719"/>
                  </a:lnTo>
                  <a:lnTo>
                    <a:pt x="1938" y="250"/>
                  </a:lnTo>
                  <a:lnTo>
                    <a:pt x="2220" y="94"/>
                  </a:lnTo>
                  <a:lnTo>
                    <a:pt x="2376" y="0"/>
                  </a:lnTo>
                  <a:lnTo>
                    <a:pt x="2376" y="0"/>
                  </a:lnTo>
                  <a:lnTo>
                    <a:pt x="2470" y="0"/>
                  </a:lnTo>
                  <a:lnTo>
                    <a:pt x="2595" y="0"/>
                  </a:lnTo>
                  <a:lnTo>
                    <a:pt x="2845" y="63"/>
                  </a:lnTo>
                  <a:lnTo>
                    <a:pt x="3095" y="125"/>
                  </a:lnTo>
                  <a:lnTo>
                    <a:pt x="3407" y="188"/>
                  </a:lnTo>
                  <a:lnTo>
                    <a:pt x="3407" y="188"/>
                  </a:lnTo>
                  <a:lnTo>
                    <a:pt x="3564" y="219"/>
                  </a:lnTo>
                  <a:lnTo>
                    <a:pt x="3720" y="313"/>
                  </a:lnTo>
                  <a:lnTo>
                    <a:pt x="3845" y="438"/>
                  </a:lnTo>
                  <a:lnTo>
                    <a:pt x="3970" y="563"/>
                  </a:lnTo>
                  <a:lnTo>
                    <a:pt x="4033" y="719"/>
                  </a:lnTo>
                  <a:lnTo>
                    <a:pt x="4095" y="844"/>
                  </a:lnTo>
                  <a:lnTo>
                    <a:pt x="4126" y="1001"/>
                  </a:lnTo>
                  <a:lnTo>
                    <a:pt x="4126" y="1126"/>
                  </a:lnTo>
                  <a:lnTo>
                    <a:pt x="4126" y="1126"/>
                  </a:lnTo>
                  <a:lnTo>
                    <a:pt x="4001" y="1876"/>
                  </a:lnTo>
                  <a:lnTo>
                    <a:pt x="3939" y="2376"/>
                  </a:lnTo>
                  <a:lnTo>
                    <a:pt x="3939" y="2376"/>
                  </a:lnTo>
                  <a:lnTo>
                    <a:pt x="2376" y="2782"/>
                  </a:lnTo>
                  <a:lnTo>
                    <a:pt x="1219" y="3063"/>
                  </a:lnTo>
                  <a:lnTo>
                    <a:pt x="782" y="3126"/>
                  </a:lnTo>
                  <a:lnTo>
                    <a:pt x="500" y="3157"/>
                  </a:lnTo>
                  <a:lnTo>
                    <a:pt x="500" y="3157"/>
                  </a:lnTo>
                  <a:lnTo>
                    <a:pt x="250" y="3095"/>
                  </a:lnTo>
                  <a:lnTo>
                    <a:pt x="94" y="3001"/>
                  </a:lnTo>
                  <a:lnTo>
                    <a:pt x="63" y="2938"/>
                  </a:lnTo>
                  <a:lnTo>
                    <a:pt x="32" y="290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a:off x="5090373" y="2894424"/>
              <a:ext cx="20396" cy="6871"/>
            </a:xfrm>
            <a:custGeom>
              <a:rect b="b" l="l" r="r" t="t"/>
              <a:pathLst>
                <a:path extrusionOk="0" h="95" w="282">
                  <a:moveTo>
                    <a:pt x="94" y="32"/>
                  </a:moveTo>
                  <a:lnTo>
                    <a:pt x="94" y="32"/>
                  </a:lnTo>
                  <a:lnTo>
                    <a:pt x="281" y="95"/>
                  </a:lnTo>
                  <a:lnTo>
                    <a:pt x="281" y="95"/>
                  </a:lnTo>
                  <a:lnTo>
                    <a:pt x="94" y="32"/>
                  </a:lnTo>
                  <a:lnTo>
                    <a:pt x="94" y="32"/>
                  </a:lnTo>
                  <a:lnTo>
                    <a:pt x="94" y="32"/>
                  </a:lnTo>
                  <a:close/>
                  <a:moveTo>
                    <a:pt x="0" y="1"/>
                  </a:moveTo>
                  <a:lnTo>
                    <a:pt x="0" y="1"/>
                  </a:lnTo>
                  <a:lnTo>
                    <a:pt x="0" y="1"/>
                  </a:lnTo>
                  <a:lnTo>
                    <a:pt x="0" y="1"/>
                  </a:lnTo>
                  <a:lnTo>
                    <a:pt x="94" y="32"/>
                  </a:lnTo>
                  <a:lnTo>
                    <a:pt x="94" y="32"/>
                  </a:lnTo>
                  <a:lnTo>
                    <a:pt x="94" y="32"/>
                  </a:lnTo>
                  <a:lnTo>
                    <a:pt x="94" y="32"/>
                  </a:lnTo>
                  <a:lnTo>
                    <a:pt x="0" y="1"/>
                  </a:lnTo>
                  <a:close/>
                </a:path>
              </a:pathLst>
            </a:custGeom>
            <a:solidFill>
              <a:srgbClr val="00A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a:off x="5097099" y="2896738"/>
              <a:ext cx="13670" cy="4557"/>
            </a:xfrm>
            <a:custGeom>
              <a:rect b="b" l="l" r="r" t="t"/>
              <a:pathLst>
                <a:path extrusionOk="0" fill="none" h="63" w="189">
                  <a:moveTo>
                    <a:pt x="1" y="0"/>
                  </a:moveTo>
                  <a:lnTo>
                    <a:pt x="1" y="0"/>
                  </a:lnTo>
                  <a:lnTo>
                    <a:pt x="188" y="63"/>
                  </a:lnTo>
                  <a:lnTo>
                    <a:pt x="188" y="63"/>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a:off x="5090373" y="2894424"/>
              <a:ext cx="6799" cy="2387"/>
            </a:xfrm>
            <a:custGeom>
              <a:rect b="b" l="l" r="r" t="t"/>
              <a:pathLst>
                <a:path extrusionOk="0" fill="none" h="33" w="94">
                  <a:moveTo>
                    <a:pt x="0" y="1"/>
                  </a:moveTo>
                  <a:lnTo>
                    <a:pt x="0" y="1"/>
                  </a:lnTo>
                  <a:lnTo>
                    <a:pt x="0" y="1"/>
                  </a:lnTo>
                  <a:lnTo>
                    <a:pt x="0" y="1"/>
                  </a:lnTo>
                  <a:lnTo>
                    <a:pt x="94" y="32"/>
                  </a:lnTo>
                  <a:lnTo>
                    <a:pt x="94" y="32"/>
                  </a:lnTo>
                  <a:lnTo>
                    <a:pt x="94" y="32"/>
                  </a:lnTo>
                  <a:lnTo>
                    <a:pt x="94" y="32"/>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p:nvPr/>
          </p:nvSpPr>
          <p:spPr>
            <a:xfrm>
              <a:off x="5119739" y="2901223"/>
              <a:ext cx="61117" cy="65673"/>
            </a:xfrm>
            <a:custGeom>
              <a:rect b="b" l="l" r="r" t="t"/>
              <a:pathLst>
                <a:path extrusionOk="0" h="908" w="845">
                  <a:moveTo>
                    <a:pt x="0" y="1"/>
                  </a:moveTo>
                  <a:lnTo>
                    <a:pt x="0" y="1"/>
                  </a:lnTo>
                  <a:lnTo>
                    <a:pt x="0" y="1"/>
                  </a:lnTo>
                  <a:lnTo>
                    <a:pt x="125" y="32"/>
                  </a:lnTo>
                  <a:lnTo>
                    <a:pt x="125" y="32"/>
                  </a:lnTo>
                  <a:lnTo>
                    <a:pt x="282" y="63"/>
                  </a:lnTo>
                  <a:lnTo>
                    <a:pt x="407" y="126"/>
                  </a:lnTo>
                  <a:lnTo>
                    <a:pt x="532" y="251"/>
                  </a:lnTo>
                  <a:lnTo>
                    <a:pt x="626" y="344"/>
                  </a:lnTo>
                  <a:lnTo>
                    <a:pt x="719" y="501"/>
                  </a:lnTo>
                  <a:lnTo>
                    <a:pt x="813" y="626"/>
                  </a:lnTo>
                  <a:lnTo>
                    <a:pt x="844" y="751"/>
                  </a:lnTo>
                  <a:lnTo>
                    <a:pt x="844" y="907"/>
                  </a:lnTo>
                  <a:lnTo>
                    <a:pt x="844" y="907"/>
                  </a:lnTo>
                  <a:lnTo>
                    <a:pt x="844" y="751"/>
                  </a:lnTo>
                  <a:lnTo>
                    <a:pt x="813" y="626"/>
                  </a:lnTo>
                  <a:lnTo>
                    <a:pt x="719" y="501"/>
                  </a:lnTo>
                  <a:lnTo>
                    <a:pt x="626" y="344"/>
                  </a:lnTo>
                  <a:lnTo>
                    <a:pt x="532" y="251"/>
                  </a:lnTo>
                  <a:lnTo>
                    <a:pt x="407" y="126"/>
                  </a:lnTo>
                  <a:lnTo>
                    <a:pt x="282" y="63"/>
                  </a:lnTo>
                  <a:lnTo>
                    <a:pt x="125" y="32"/>
                  </a:lnTo>
                  <a:lnTo>
                    <a:pt x="125" y="32"/>
                  </a:lnTo>
                  <a:lnTo>
                    <a:pt x="0" y="1"/>
                  </a:lnTo>
                  <a:close/>
                </a:path>
              </a:pathLst>
            </a:custGeom>
            <a:solidFill>
              <a:srgbClr val="D9D9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
            <p:cNvSpPr/>
            <p:nvPr/>
          </p:nvSpPr>
          <p:spPr>
            <a:xfrm>
              <a:off x="5119739" y="2901223"/>
              <a:ext cx="61117" cy="65673"/>
            </a:xfrm>
            <a:custGeom>
              <a:rect b="b" l="l" r="r" t="t"/>
              <a:pathLst>
                <a:path extrusionOk="0" fill="none" h="908" w="845">
                  <a:moveTo>
                    <a:pt x="0" y="1"/>
                  </a:moveTo>
                  <a:lnTo>
                    <a:pt x="0" y="1"/>
                  </a:lnTo>
                  <a:lnTo>
                    <a:pt x="0" y="1"/>
                  </a:lnTo>
                  <a:lnTo>
                    <a:pt x="125" y="32"/>
                  </a:lnTo>
                  <a:lnTo>
                    <a:pt x="125" y="32"/>
                  </a:lnTo>
                  <a:lnTo>
                    <a:pt x="282" y="63"/>
                  </a:lnTo>
                  <a:lnTo>
                    <a:pt x="407" y="126"/>
                  </a:lnTo>
                  <a:lnTo>
                    <a:pt x="532" y="251"/>
                  </a:lnTo>
                  <a:lnTo>
                    <a:pt x="626" y="344"/>
                  </a:lnTo>
                  <a:lnTo>
                    <a:pt x="719" y="501"/>
                  </a:lnTo>
                  <a:lnTo>
                    <a:pt x="813" y="626"/>
                  </a:lnTo>
                  <a:lnTo>
                    <a:pt x="844" y="751"/>
                  </a:lnTo>
                  <a:lnTo>
                    <a:pt x="844" y="907"/>
                  </a:lnTo>
                  <a:lnTo>
                    <a:pt x="844" y="907"/>
                  </a:lnTo>
                  <a:lnTo>
                    <a:pt x="844" y="751"/>
                  </a:lnTo>
                  <a:lnTo>
                    <a:pt x="813" y="626"/>
                  </a:lnTo>
                  <a:lnTo>
                    <a:pt x="719" y="501"/>
                  </a:lnTo>
                  <a:lnTo>
                    <a:pt x="626" y="344"/>
                  </a:lnTo>
                  <a:lnTo>
                    <a:pt x="532" y="251"/>
                  </a:lnTo>
                  <a:lnTo>
                    <a:pt x="407" y="126"/>
                  </a:lnTo>
                  <a:lnTo>
                    <a:pt x="282" y="63"/>
                  </a:lnTo>
                  <a:lnTo>
                    <a:pt x="125" y="32"/>
                  </a:lnTo>
                  <a:lnTo>
                    <a:pt x="125" y="32"/>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p:nvPr/>
          </p:nvSpPr>
          <p:spPr>
            <a:xfrm>
              <a:off x="4882349" y="2901223"/>
              <a:ext cx="237451" cy="149284"/>
            </a:xfrm>
            <a:custGeom>
              <a:rect b="b" l="l" r="r" t="t"/>
              <a:pathLst>
                <a:path extrusionOk="0" h="2064" w="3283">
                  <a:moveTo>
                    <a:pt x="125" y="1407"/>
                  </a:moveTo>
                  <a:lnTo>
                    <a:pt x="125" y="1407"/>
                  </a:lnTo>
                  <a:lnTo>
                    <a:pt x="125" y="1407"/>
                  </a:lnTo>
                  <a:lnTo>
                    <a:pt x="125" y="1407"/>
                  </a:lnTo>
                  <a:lnTo>
                    <a:pt x="63" y="1532"/>
                  </a:lnTo>
                  <a:lnTo>
                    <a:pt x="32" y="1657"/>
                  </a:lnTo>
                  <a:lnTo>
                    <a:pt x="0" y="2064"/>
                  </a:lnTo>
                  <a:lnTo>
                    <a:pt x="0" y="2064"/>
                  </a:lnTo>
                  <a:lnTo>
                    <a:pt x="32" y="1657"/>
                  </a:lnTo>
                  <a:lnTo>
                    <a:pt x="63" y="1532"/>
                  </a:lnTo>
                  <a:lnTo>
                    <a:pt x="125" y="1407"/>
                  </a:lnTo>
                  <a:lnTo>
                    <a:pt x="125" y="1407"/>
                  </a:lnTo>
                  <a:lnTo>
                    <a:pt x="125" y="1407"/>
                  </a:lnTo>
                  <a:close/>
                  <a:moveTo>
                    <a:pt x="157" y="1376"/>
                  </a:moveTo>
                  <a:lnTo>
                    <a:pt x="157" y="1376"/>
                  </a:lnTo>
                  <a:lnTo>
                    <a:pt x="125" y="1407"/>
                  </a:lnTo>
                  <a:lnTo>
                    <a:pt x="125" y="1407"/>
                  </a:lnTo>
                  <a:lnTo>
                    <a:pt x="157" y="1376"/>
                  </a:lnTo>
                  <a:close/>
                  <a:moveTo>
                    <a:pt x="157" y="1376"/>
                  </a:moveTo>
                  <a:lnTo>
                    <a:pt x="157" y="1376"/>
                  </a:lnTo>
                  <a:lnTo>
                    <a:pt x="157" y="1376"/>
                  </a:lnTo>
                  <a:lnTo>
                    <a:pt x="157" y="1376"/>
                  </a:lnTo>
                  <a:lnTo>
                    <a:pt x="157" y="1376"/>
                  </a:lnTo>
                  <a:close/>
                  <a:moveTo>
                    <a:pt x="157" y="1376"/>
                  </a:moveTo>
                  <a:lnTo>
                    <a:pt x="157" y="1376"/>
                  </a:lnTo>
                  <a:lnTo>
                    <a:pt x="157" y="1376"/>
                  </a:lnTo>
                  <a:lnTo>
                    <a:pt x="157" y="1376"/>
                  </a:lnTo>
                  <a:lnTo>
                    <a:pt x="157" y="1376"/>
                  </a:lnTo>
                  <a:close/>
                  <a:moveTo>
                    <a:pt x="157" y="1345"/>
                  </a:moveTo>
                  <a:lnTo>
                    <a:pt x="157" y="1345"/>
                  </a:lnTo>
                  <a:lnTo>
                    <a:pt x="157" y="1345"/>
                  </a:lnTo>
                  <a:lnTo>
                    <a:pt x="157" y="1345"/>
                  </a:lnTo>
                  <a:lnTo>
                    <a:pt x="157" y="1345"/>
                  </a:lnTo>
                  <a:close/>
                  <a:moveTo>
                    <a:pt x="3157" y="1"/>
                  </a:moveTo>
                  <a:lnTo>
                    <a:pt x="3157" y="1"/>
                  </a:lnTo>
                  <a:lnTo>
                    <a:pt x="3157" y="1"/>
                  </a:lnTo>
                  <a:lnTo>
                    <a:pt x="3157" y="1"/>
                  </a:lnTo>
                  <a:lnTo>
                    <a:pt x="3282" y="1"/>
                  </a:lnTo>
                  <a:lnTo>
                    <a:pt x="3282" y="1"/>
                  </a:lnTo>
                  <a:lnTo>
                    <a:pt x="3282" y="1"/>
                  </a:lnTo>
                  <a:lnTo>
                    <a:pt x="3157" y="1"/>
                  </a:lnTo>
                  <a:close/>
                </a:path>
              </a:pathLst>
            </a:custGeom>
            <a:solidFill>
              <a:srgbClr val="00A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
            <p:cNvSpPr/>
            <p:nvPr/>
          </p:nvSpPr>
          <p:spPr>
            <a:xfrm>
              <a:off x="4882349" y="3002992"/>
              <a:ext cx="9113" cy="47519"/>
            </a:xfrm>
            <a:custGeom>
              <a:rect b="b" l="l" r="r" t="t"/>
              <a:pathLst>
                <a:path extrusionOk="0" fill="none" h="657" w="126">
                  <a:moveTo>
                    <a:pt x="125" y="0"/>
                  </a:moveTo>
                  <a:lnTo>
                    <a:pt x="125" y="0"/>
                  </a:lnTo>
                  <a:lnTo>
                    <a:pt x="125" y="0"/>
                  </a:lnTo>
                  <a:lnTo>
                    <a:pt x="125" y="0"/>
                  </a:lnTo>
                  <a:lnTo>
                    <a:pt x="63" y="125"/>
                  </a:lnTo>
                  <a:lnTo>
                    <a:pt x="32" y="250"/>
                  </a:lnTo>
                  <a:lnTo>
                    <a:pt x="0" y="657"/>
                  </a:lnTo>
                  <a:lnTo>
                    <a:pt x="0" y="657"/>
                  </a:lnTo>
                  <a:lnTo>
                    <a:pt x="32" y="250"/>
                  </a:lnTo>
                  <a:lnTo>
                    <a:pt x="63" y="125"/>
                  </a:lnTo>
                  <a:lnTo>
                    <a:pt x="125" y="0"/>
                  </a:lnTo>
                  <a:lnTo>
                    <a:pt x="125" y="0"/>
                  </a:lnTo>
                  <a:lnTo>
                    <a:pt x="12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a:off x="4891390" y="3000678"/>
              <a:ext cx="2314" cy="2387"/>
            </a:xfrm>
            <a:custGeom>
              <a:rect b="b" l="l" r="r" t="t"/>
              <a:pathLst>
                <a:path extrusionOk="0" fill="none" h="33" w="32">
                  <a:moveTo>
                    <a:pt x="32" y="1"/>
                  </a:moveTo>
                  <a:lnTo>
                    <a:pt x="32" y="1"/>
                  </a:lnTo>
                  <a:lnTo>
                    <a:pt x="0" y="32"/>
                  </a:lnTo>
                  <a:lnTo>
                    <a:pt x="0" y="32"/>
                  </a:lnTo>
                  <a:lnTo>
                    <a:pt x="3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a:off x="4893633" y="3000678"/>
              <a:ext cx="72" cy="72"/>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4893633" y="3000678"/>
              <a:ext cx="72" cy="72"/>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4893633" y="2998435"/>
              <a:ext cx="72" cy="72"/>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
            <p:cNvSpPr/>
            <p:nvPr/>
          </p:nvSpPr>
          <p:spPr>
            <a:xfrm>
              <a:off x="5110698" y="2901223"/>
              <a:ext cx="9113" cy="72"/>
            </a:xfrm>
            <a:custGeom>
              <a:rect b="b" l="l" r="r" t="t"/>
              <a:pathLst>
                <a:path extrusionOk="0" fill="none" h="1" w="126">
                  <a:moveTo>
                    <a:pt x="0" y="1"/>
                  </a:moveTo>
                  <a:lnTo>
                    <a:pt x="0" y="1"/>
                  </a:lnTo>
                  <a:lnTo>
                    <a:pt x="0" y="1"/>
                  </a:lnTo>
                  <a:lnTo>
                    <a:pt x="0" y="1"/>
                  </a:lnTo>
                  <a:lnTo>
                    <a:pt x="125" y="1"/>
                  </a:lnTo>
                  <a:lnTo>
                    <a:pt x="125" y="1"/>
                  </a:lnTo>
                  <a:lnTo>
                    <a:pt x="125"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4882349" y="2901223"/>
              <a:ext cx="298496" cy="217127"/>
            </a:xfrm>
            <a:custGeom>
              <a:rect b="b" l="l" r="r" t="t"/>
              <a:pathLst>
                <a:path extrusionOk="0" h="3002" w="4127">
                  <a:moveTo>
                    <a:pt x="3157" y="1"/>
                  </a:moveTo>
                  <a:lnTo>
                    <a:pt x="3314" y="94"/>
                  </a:lnTo>
                  <a:lnTo>
                    <a:pt x="3501" y="219"/>
                  </a:lnTo>
                  <a:lnTo>
                    <a:pt x="3626" y="407"/>
                  </a:lnTo>
                  <a:lnTo>
                    <a:pt x="3720" y="626"/>
                  </a:lnTo>
                  <a:lnTo>
                    <a:pt x="3783" y="876"/>
                  </a:lnTo>
                  <a:lnTo>
                    <a:pt x="3783" y="1157"/>
                  </a:lnTo>
                  <a:lnTo>
                    <a:pt x="3720" y="1470"/>
                  </a:lnTo>
                  <a:lnTo>
                    <a:pt x="3626" y="1813"/>
                  </a:lnTo>
                  <a:lnTo>
                    <a:pt x="3564" y="1876"/>
                  </a:lnTo>
                  <a:lnTo>
                    <a:pt x="3470" y="1939"/>
                  </a:lnTo>
                  <a:lnTo>
                    <a:pt x="3095" y="2095"/>
                  </a:lnTo>
                  <a:lnTo>
                    <a:pt x="2626" y="2220"/>
                  </a:lnTo>
                  <a:lnTo>
                    <a:pt x="2095" y="2376"/>
                  </a:lnTo>
                  <a:lnTo>
                    <a:pt x="1032" y="2564"/>
                  </a:lnTo>
                  <a:lnTo>
                    <a:pt x="375" y="2657"/>
                  </a:lnTo>
                  <a:lnTo>
                    <a:pt x="250" y="2626"/>
                  </a:lnTo>
                  <a:lnTo>
                    <a:pt x="188" y="2532"/>
                  </a:lnTo>
                  <a:lnTo>
                    <a:pt x="125" y="2439"/>
                  </a:lnTo>
                  <a:lnTo>
                    <a:pt x="94" y="2282"/>
                  </a:lnTo>
                  <a:lnTo>
                    <a:pt x="94" y="2157"/>
                  </a:lnTo>
                  <a:lnTo>
                    <a:pt x="125" y="2001"/>
                  </a:lnTo>
                  <a:lnTo>
                    <a:pt x="188" y="1720"/>
                  </a:lnTo>
                  <a:lnTo>
                    <a:pt x="282" y="1563"/>
                  </a:lnTo>
                  <a:lnTo>
                    <a:pt x="407" y="1376"/>
                  </a:lnTo>
                  <a:lnTo>
                    <a:pt x="688" y="1032"/>
                  </a:lnTo>
                  <a:lnTo>
                    <a:pt x="1063" y="657"/>
                  </a:lnTo>
                  <a:lnTo>
                    <a:pt x="1063" y="657"/>
                  </a:lnTo>
                  <a:lnTo>
                    <a:pt x="532" y="1063"/>
                  </a:lnTo>
                  <a:lnTo>
                    <a:pt x="157" y="1345"/>
                  </a:lnTo>
                  <a:lnTo>
                    <a:pt x="157" y="1376"/>
                  </a:lnTo>
                  <a:lnTo>
                    <a:pt x="125" y="1407"/>
                  </a:lnTo>
                  <a:lnTo>
                    <a:pt x="63" y="1532"/>
                  </a:lnTo>
                  <a:lnTo>
                    <a:pt x="32" y="1657"/>
                  </a:lnTo>
                  <a:lnTo>
                    <a:pt x="0" y="2064"/>
                  </a:lnTo>
                  <a:lnTo>
                    <a:pt x="0" y="2532"/>
                  </a:lnTo>
                  <a:lnTo>
                    <a:pt x="32" y="2751"/>
                  </a:lnTo>
                  <a:lnTo>
                    <a:pt x="63" y="2782"/>
                  </a:lnTo>
                  <a:lnTo>
                    <a:pt x="94" y="2845"/>
                  </a:lnTo>
                  <a:lnTo>
                    <a:pt x="250" y="2939"/>
                  </a:lnTo>
                  <a:lnTo>
                    <a:pt x="500" y="3001"/>
                  </a:lnTo>
                  <a:lnTo>
                    <a:pt x="563" y="3001"/>
                  </a:lnTo>
                  <a:lnTo>
                    <a:pt x="876" y="2970"/>
                  </a:lnTo>
                  <a:lnTo>
                    <a:pt x="1344" y="2876"/>
                  </a:lnTo>
                  <a:lnTo>
                    <a:pt x="2470" y="2626"/>
                  </a:lnTo>
                  <a:lnTo>
                    <a:pt x="3939" y="2220"/>
                  </a:lnTo>
                  <a:lnTo>
                    <a:pt x="4001" y="1720"/>
                  </a:lnTo>
                  <a:lnTo>
                    <a:pt x="4126" y="970"/>
                  </a:lnTo>
                  <a:lnTo>
                    <a:pt x="4126" y="907"/>
                  </a:lnTo>
                  <a:lnTo>
                    <a:pt x="4126" y="751"/>
                  </a:lnTo>
                  <a:lnTo>
                    <a:pt x="4095" y="626"/>
                  </a:lnTo>
                  <a:lnTo>
                    <a:pt x="4001" y="501"/>
                  </a:lnTo>
                  <a:lnTo>
                    <a:pt x="3908" y="344"/>
                  </a:lnTo>
                  <a:lnTo>
                    <a:pt x="3814" y="251"/>
                  </a:lnTo>
                  <a:lnTo>
                    <a:pt x="3689" y="126"/>
                  </a:lnTo>
                  <a:lnTo>
                    <a:pt x="3564" y="63"/>
                  </a:lnTo>
                  <a:lnTo>
                    <a:pt x="3407" y="32"/>
                  </a:lnTo>
                  <a:lnTo>
                    <a:pt x="3282"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a:off x="4882349" y="2901223"/>
              <a:ext cx="298496" cy="217127"/>
            </a:xfrm>
            <a:custGeom>
              <a:rect b="b" l="l" r="r" t="t"/>
              <a:pathLst>
                <a:path extrusionOk="0" fill="none" h="3002" w="4127">
                  <a:moveTo>
                    <a:pt x="3157" y="1"/>
                  </a:moveTo>
                  <a:lnTo>
                    <a:pt x="3157" y="1"/>
                  </a:lnTo>
                  <a:lnTo>
                    <a:pt x="3314" y="94"/>
                  </a:lnTo>
                  <a:lnTo>
                    <a:pt x="3501" y="219"/>
                  </a:lnTo>
                  <a:lnTo>
                    <a:pt x="3626" y="407"/>
                  </a:lnTo>
                  <a:lnTo>
                    <a:pt x="3720" y="626"/>
                  </a:lnTo>
                  <a:lnTo>
                    <a:pt x="3783" y="876"/>
                  </a:lnTo>
                  <a:lnTo>
                    <a:pt x="3783" y="1157"/>
                  </a:lnTo>
                  <a:lnTo>
                    <a:pt x="3720" y="1470"/>
                  </a:lnTo>
                  <a:lnTo>
                    <a:pt x="3626" y="1813"/>
                  </a:lnTo>
                  <a:lnTo>
                    <a:pt x="3626" y="1813"/>
                  </a:lnTo>
                  <a:lnTo>
                    <a:pt x="3564" y="1876"/>
                  </a:lnTo>
                  <a:lnTo>
                    <a:pt x="3470" y="1939"/>
                  </a:lnTo>
                  <a:lnTo>
                    <a:pt x="3095" y="2095"/>
                  </a:lnTo>
                  <a:lnTo>
                    <a:pt x="2626" y="2220"/>
                  </a:lnTo>
                  <a:lnTo>
                    <a:pt x="2095" y="2376"/>
                  </a:lnTo>
                  <a:lnTo>
                    <a:pt x="1032" y="2564"/>
                  </a:lnTo>
                  <a:lnTo>
                    <a:pt x="375" y="2657"/>
                  </a:lnTo>
                  <a:lnTo>
                    <a:pt x="375" y="2657"/>
                  </a:lnTo>
                  <a:lnTo>
                    <a:pt x="250" y="2626"/>
                  </a:lnTo>
                  <a:lnTo>
                    <a:pt x="188" y="2532"/>
                  </a:lnTo>
                  <a:lnTo>
                    <a:pt x="125" y="2439"/>
                  </a:lnTo>
                  <a:lnTo>
                    <a:pt x="94" y="2282"/>
                  </a:lnTo>
                  <a:lnTo>
                    <a:pt x="94" y="2157"/>
                  </a:lnTo>
                  <a:lnTo>
                    <a:pt x="125" y="2001"/>
                  </a:lnTo>
                  <a:lnTo>
                    <a:pt x="188" y="1720"/>
                  </a:lnTo>
                  <a:lnTo>
                    <a:pt x="188" y="1720"/>
                  </a:lnTo>
                  <a:lnTo>
                    <a:pt x="282" y="1563"/>
                  </a:lnTo>
                  <a:lnTo>
                    <a:pt x="407" y="1376"/>
                  </a:lnTo>
                  <a:lnTo>
                    <a:pt x="688" y="1032"/>
                  </a:lnTo>
                  <a:lnTo>
                    <a:pt x="1063" y="657"/>
                  </a:lnTo>
                  <a:lnTo>
                    <a:pt x="1063" y="657"/>
                  </a:lnTo>
                  <a:lnTo>
                    <a:pt x="532" y="1063"/>
                  </a:lnTo>
                  <a:lnTo>
                    <a:pt x="157" y="1345"/>
                  </a:lnTo>
                  <a:lnTo>
                    <a:pt x="157" y="1345"/>
                  </a:lnTo>
                  <a:lnTo>
                    <a:pt x="157" y="1345"/>
                  </a:lnTo>
                  <a:lnTo>
                    <a:pt x="157" y="1345"/>
                  </a:lnTo>
                  <a:lnTo>
                    <a:pt x="157" y="1376"/>
                  </a:lnTo>
                  <a:lnTo>
                    <a:pt x="157" y="1376"/>
                  </a:lnTo>
                  <a:lnTo>
                    <a:pt x="157" y="1376"/>
                  </a:lnTo>
                  <a:lnTo>
                    <a:pt x="157" y="1376"/>
                  </a:lnTo>
                  <a:lnTo>
                    <a:pt x="157" y="1376"/>
                  </a:lnTo>
                  <a:lnTo>
                    <a:pt x="157" y="1376"/>
                  </a:lnTo>
                  <a:lnTo>
                    <a:pt x="157" y="1376"/>
                  </a:lnTo>
                  <a:lnTo>
                    <a:pt x="157" y="1376"/>
                  </a:lnTo>
                  <a:lnTo>
                    <a:pt x="157" y="1376"/>
                  </a:lnTo>
                  <a:lnTo>
                    <a:pt x="157" y="1376"/>
                  </a:lnTo>
                  <a:lnTo>
                    <a:pt x="125" y="1407"/>
                  </a:lnTo>
                  <a:lnTo>
                    <a:pt x="125" y="1407"/>
                  </a:lnTo>
                  <a:lnTo>
                    <a:pt x="125" y="1407"/>
                  </a:lnTo>
                  <a:lnTo>
                    <a:pt x="125" y="1407"/>
                  </a:lnTo>
                  <a:lnTo>
                    <a:pt x="125" y="1407"/>
                  </a:lnTo>
                  <a:lnTo>
                    <a:pt x="125" y="1407"/>
                  </a:lnTo>
                  <a:lnTo>
                    <a:pt x="63" y="1532"/>
                  </a:lnTo>
                  <a:lnTo>
                    <a:pt x="32" y="1657"/>
                  </a:lnTo>
                  <a:lnTo>
                    <a:pt x="0" y="2064"/>
                  </a:lnTo>
                  <a:lnTo>
                    <a:pt x="0" y="2064"/>
                  </a:lnTo>
                  <a:lnTo>
                    <a:pt x="0" y="2532"/>
                  </a:lnTo>
                  <a:lnTo>
                    <a:pt x="32" y="2751"/>
                  </a:lnTo>
                  <a:lnTo>
                    <a:pt x="32" y="2751"/>
                  </a:lnTo>
                  <a:lnTo>
                    <a:pt x="63" y="2782"/>
                  </a:lnTo>
                  <a:lnTo>
                    <a:pt x="94" y="2845"/>
                  </a:lnTo>
                  <a:lnTo>
                    <a:pt x="250" y="2939"/>
                  </a:lnTo>
                  <a:lnTo>
                    <a:pt x="500" y="3001"/>
                  </a:lnTo>
                  <a:lnTo>
                    <a:pt x="500" y="3001"/>
                  </a:lnTo>
                  <a:lnTo>
                    <a:pt x="563" y="3001"/>
                  </a:lnTo>
                  <a:lnTo>
                    <a:pt x="563" y="3001"/>
                  </a:lnTo>
                  <a:lnTo>
                    <a:pt x="876" y="2970"/>
                  </a:lnTo>
                  <a:lnTo>
                    <a:pt x="1344" y="2876"/>
                  </a:lnTo>
                  <a:lnTo>
                    <a:pt x="2470" y="2626"/>
                  </a:lnTo>
                  <a:lnTo>
                    <a:pt x="3939" y="2220"/>
                  </a:lnTo>
                  <a:lnTo>
                    <a:pt x="3939" y="2220"/>
                  </a:lnTo>
                  <a:lnTo>
                    <a:pt x="4001" y="1720"/>
                  </a:lnTo>
                  <a:lnTo>
                    <a:pt x="4126" y="970"/>
                  </a:lnTo>
                  <a:lnTo>
                    <a:pt x="4126" y="970"/>
                  </a:lnTo>
                  <a:lnTo>
                    <a:pt x="4126" y="907"/>
                  </a:lnTo>
                  <a:lnTo>
                    <a:pt x="4126" y="907"/>
                  </a:lnTo>
                  <a:lnTo>
                    <a:pt x="4126" y="751"/>
                  </a:lnTo>
                  <a:lnTo>
                    <a:pt x="4095" y="626"/>
                  </a:lnTo>
                  <a:lnTo>
                    <a:pt x="4001" y="501"/>
                  </a:lnTo>
                  <a:lnTo>
                    <a:pt x="3908" y="344"/>
                  </a:lnTo>
                  <a:lnTo>
                    <a:pt x="3814" y="251"/>
                  </a:lnTo>
                  <a:lnTo>
                    <a:pt x="3689" y="126"/>
                  </a:lnTo>
                  <a:lnTo>
                    <a:pt x="3564" y="63"/>
                  </a:lnTo>
                  <a:lnTo>
                    <a:pt x="3407" y="32"/>
                  </a:lnTo>
                  <a:lnTo>
                    <a:pt x="3407" y="32"/>
                  </a:lnTo>
                  <a:lnTo>
                    <a:pt x="3282" y="1"/>
                  </a:lnTo>
                  <a:lnTo>
                    <a:pt x="3282" y="1"/>
                  </a:lnTo>
                  <a:lnTo>
                    <a:pt x="315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a:off x="5090373" y="2894424"/>
              <a:ext cx="6799" cy="2387"/>
            </a:xfrm>
            <a:custGeom>
              <a:rect b="b" l="l" r="r" t="t"/>
              <a:pathLst>
                <a:path extrusionOk="0" fill="none" h="33" w="94">
                  <a:moveTo>
                    <a:pt x="0" y="1"/>
                  </a:moveTo>
                  <a:lnTo>
                    <a:pt x="0" y="1"/>
                  </a:lnTo>
                  <a:lnTo>
                    <a:pt x="94" y="32"/>
                  </a:lnTo>
                  <a:lnTo>
                    <a:pt x="94" y="32"/>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3123406" y="1610262"/>
              <a:ext cx="2661001" cy="2661001"/>
            </a:xfrm>
            <a:custGeom>
              <a:rect b="b" l="l" r="r" t="t"/>
              <a:pathLst>
                <a:path extrusionOk="0" h="36791" w="36791">
                  <a:moveTo>
                    <a:pt x="18379" y="1"/>
                  </a:moveTo>
                  <a:lnTo>
                    <a:pt x="17442" y="32"/>
                  </a:lnTo>
                  <a:lnTo>
                    <a:pt x="16504" y="94"/>
                  </a:lnTo>
                  <a:lnTo>
                    <a:pt x="15598" y="219"/>
                  </a:lnTo>
                  <a:lnTo>
                    <a:pt x="14691" y="376"/>
                  </a:lnTo>
                  <a:lnTo>
                    <a:pt x="13816" y="594"/>
                  </a:lnTo>
                  <a:lnTo>
                    <a:pt x="12941" y="844"/>
                  </a:lnTo>
                  <a:lnTo>
                    <a:pt x="12065" y="1126"/>
                  </a:lnTo>
                  <a:lnTo>
                    <a:pt x="11253" y="1438"/>
                  </a:lnTo>
                  <a:lnTo>
                    <a:pt x="10409" y="1813"/>
                  </a:lnTo>
                  <a:lnTo>
                    <a:pt x="9627" y="2220"/>
                  </a:lnTo>
                  <a:lnTo>
                    <a:pt x="8846" y="2657"/>
                  </a:lnTo>
                  <a:lnTo>
                    <a:pt x="8127" y="3158"/>
                  </a:lnTo>
                  <a:lnTo>
                    <a:pt x="7408" y="3658"/>
                  </a:lnTo>
                  <a:lnTo>
                    <a:pt x="6689" y="4220"/>
                  </a:lnTo>
                  <a:lnTo>
                    <a:pt x="6033" y="4783"/>
                  </a:lnTo>
                  <a:lnTo>
                    <a:pt x="5376" y="5408"/>
                  </a:lnTo>
                  <a:lnTo>
                    <a:pt x="4783" y="6033"/>
                  </a:lnTo>
                  <a:lnTo>
                    <a:pt x="4189" y="6721"/>
                  </a:lnTo>
                  <a:lnTo>
                    <a:pt x="3657" y="7409"/>
                  </a:lnTo>
                  <a:lnTo>
                    <a:pt x="3126" y="8127"/>
                  </a:lnTo>
                  <a:lnTo>
                    <a:pt x="2657" y="8878"/>
                  </a:lnTo>
                  <a:lnTo>
                    <a:pt x="2219" y="9628"/>
                  </a:lnTo>
                  <a:lnTo>
                    <a:pt x="1813" y="10441"/>
                  </a:lnTo>
                  <a:lnTo>
                    <a:pt x="1438" y="11253"/>
                  </a:lnTo>
                  <a:lnTo>
                    <a:pt x="1125" y="12097"/>
                  </a:lnTo>
                  <a:lnTo>
                    <a:pt x="813" y="12941"/>
                  </a:lnTo>
                  <a:lnTo>
                    <a:pt x="563" y="13816"/>
                  </a:lnTo>
                  <a:lnTo>
                    <a:pt x="375" y="14692"/>
                  </a:lnTo>
                  <a:lnTo>
                    <a:pt x="219" y="15598"/>
                  </a:lnTo>
                  <a:lnTo>
                    <a:pt x="94" y="16536"/>
                  </a:lnTo>
                  <a:lnTo>
                    <a:pt x="31" y="17442"/>
                  </a:lnTo>
                  <a:lnTo>
                    <a:pt x="0" y="18411"/>
                  </a:lnTo>
                  <a:lnTo>
                    <a:pt x="31" y="19349"/>
                  </a:lnTo>
                  <a:lnTo>
                    <a:pt x="94" y="20287"/>
                  </a:lnTo>
                  <a:lnTo>
                    <a:pt x="219" y="21193"/>
                  </a:lnTo>
                  <a:lnTo>
                    <a:pt x="375" y="22100"/>
                  </a:lnTo>
                  <a:lnTo>
                    <a:pt x="563" y="23006"/>
                  </a:lnTo>
                  <a:lnTo>
                    <a:pt x="813" y="23881"/>
                  </a:lnTo>
                  <a:lnTo>
                    <a:pt x="1125" y="24725"/>
                  </a:lnTo>
                  <a:lnTo>
                    <a:pt x="1438" y="25569"/>
                  </a:lnTo>
                  <a:lnTo>
                    <a:pt x="1813" y="26382"/>
                  </a:lnTo>
                  <a:lnTo>
                    <a:pt x="2219" y="27163"/>
                  </a:lnTo>
                  <a:lnTo>
                    <a:pt x="2657" y="27945"/>
                  </a:lnTo>
                  <a:lnTo>
                    <a:pt x="3126" y="28695"/>
                  </a:lnTo>
                  <a:lnTo>
                    <a:pt x="3657" y="29414"/>
                  </a:lnTo>
                  <a:lnTo>
                    <a:pt x="4189" y="30101"/>
                  </a:lnTo>
                  <a:lnTo>
                    <a:pt x="4783" y="30758"/>
                  </a:lnTo>
                  <a:lnTo>
                    <a:pt x="5376" y="31414"/>
                  </a:lnTo>
                  <a:lnTo>
                    <a:pt x="6033" y="32008"/>
                  </a:lnTo>
                  <a:lnTo>
                    <a:pt x="6689" y="32602"/>
                  </a:lnTo>
                  <a:lnTo>
                    <a:pt x="7408" y="33133"/>
                  </a:lnTo>
                  <a:lnTo>
                    <a:pt x="8127" y="33665"/>
                  </a:lnTo>
                  <a:lnTo>
                    <a:pt x="8846" y="34134"/>
                  </a:lnTo>
                  <a:lnTo>
                    <a:pt x="9627" y="34571"/>
                  </a:lnTo>
                  <a:lnTo>
                    <a:pt x="10409" y="34978"/>
                  </a:lnTo>
                  <a:lnTo>
                    <a:pt x="11253" y="35353"/>
                  </a:lnTo>
                  <a:lnTo>
                    <a:pt x="12065" y="35697"/>
                  </a:lnTo>
                  <a:lnTo>
                    <a:pt x="12941" y="35978"/>
                  </a:lnTo>
                  <a:lnTo>
                    <a:pt x="13816" y="36228"/>
                  </a:lnTo>
                  <a:lnTo>
                    <a:pt x="14691" y="36415"/>
                  </a:lnTo>
                  <a:lnTo>
                    <a:pt x="15598" y="36603"/>
                  </a:lnTo>
                  <a:lnTo>
                    <a:pt x="16504" y="36697"/>
                  </a:lnTo>
                  <a:lnTo>
                    <a:pt x="17442" y="36791"/>
                  </a:lnTo>
                  <a:lnTo>
                    <a:pt x="19348" y="36791"/>
                  </a:lnTo>
                  <a:lnTo>
                    <a:pt x="20286" y="36697"/>
                  </a:lnTo>
                  <a:lnTo>
                    <a:pt x="21193" y="36603"/>
                  </a:lnTo>
                  <a:lnTo>
                    <a:pt x="22099" y="36415"/>
                  </a:lnTo>
                  <a:lnTo>
                    <a:pt x="22974" y="36228"/>
                  </a:lnTo>
                  <a:lnTo>
                    <a:pt x="23850" y="35978"/>
                  </a:lnTo>
                  <a:lnTo>
                    <a:pt x="24725" y="35697"/>
                  </a:lnTo>
                  <a:lnTo>
                    <a:pt x="25537" y="35353"/>
                  </a:lnTo>
                  <a:lnTo>
                    <a:pt x="26350" y="34978"/>
                  </a:lnTo>
                  <a:lnTo>
                    <a:pt x="27163" y="34571"/>
                  </a:lnTo>
                  <a:lnTo>
                    <a:pt x="27913" y="34134"/>
                  </a:lnTo>
                  <a:lnTo>
                    <a:pt x="28663" y="33665"/>
                  </a:lnTo>
                  <a:lnTo>
                    <a:pt x="29382" y="33133"/>
                  </a:lnTo>
                  <a:lnTo>
                    <a:pt x="30101" y="32602"/>
                  </a:lnTo>
                  <a:lnTo>
                    <a:pt x="30757" y="32008"/>
                  </a:lnTo>
                  <a:lnTo>
                    <a:pt x="31414" y="31414"/>
                  </a:lnTo>
                  <a:lnTo>
                    <a:pt x="32008" y="30758"/>
                  </a:lnTo>
                  <a:lnTo>
                    <a:pt x="32602" y="30101"/>
                  </a:lnTo>
                  <a:lnTo>
                    <a:pt x="33133" y="29414"/>
                  </a:lnTo>
                  <a:lnTo>
                    <a:pt x="33633" y="28695"/>
                  </a:lnTo>
                  <a:lnTo>
                    <a:pt x="34133" y="27945"/>
                  </a:lnTo>
                  <a:lnTo>
                    <a:pt x="34571" y="27163"/>
                  </a:lnTo>
                  <a:lnTo>
                    <a:pt x="34977" y="26382"/>
                  </a:lnTo>
                  <a:lnTo>
                    <a:pt x="35352" y="25569"/>
                  </a:lnTo>
                  <a:lnTo>
                    <a:pt x="35665" y="24725"/>
                  </a:lnTo>
                  <a:lnTo>
                    <a:pt x="35977" y="23881"/>
                  </a:lnTo>
                  <a:lnTo>
                    <a:pt x="36227" y="23006"/>
                  </a:lnTo>
                  <a:lnTo>
                    <a:pt x="36415" y="22100"/>
                  </a:lnTo>
                  <a:lnTo>
                    <a:pt x="36571" y="21193"/>
                  </a:lnTo>
                  <a:lnTo>
                    <a:pt x="36696" y="20287"/>
                  </a:lnTo>
                  <a:lnTo>
                    <a:pt x="36759" y="19349"/>
                  </a:lnTo>
                  <a:lnTo>
                    <a:pt x="36790" y="18411"/>
                  </a:lnTo>
                  <a:lnTo>
                    <a:pt x="36790" y="18286"/>
                  </a:lnTo>
                  <a:lnTo>
                    <a:pt x="36759" y="18161"/>
                  </a:lnTo>
                  <a:lnTo>
                    <a:pt x="36696" y="18067"/>
                  </a:lnTo>
                  <a:lnTo>
                    <a:pt x="36603" y="17974"/>
                  </a:lnTo>
                  <a:lnTo>
                    <a:pt x="36509" y="17880"/>
                  </a:lnTo>
                  <a:lnTo>
                    <a:pt x="36415" y="17817"/>
                  </a:lnTo>
                  <a:lnTo>
                    <a:pt x="36290" y="17786"/>
                  </a:lnTo>
                  <a:lnTo>
                    <a:pt x="36040" y="17786"/>
                  </a:lnTo>
                  <a:lnTo>
                    <a:pt x="35946" y="17817"/>
                  </a:lnTo>
                  <a:lnTo>
                    <a:pt x="35821" y="17880"/>
                  </a:lnTo>
                  <a:lnTo>
                    <a:pt x="35727" y="17974"/>
                  </a:lnTo>
                  <a:lnTo>
                    <a:pt x="35665" y="18067"/>
                  </a:lnTo>
                  <a:lnTo>
                    <a:pt x="35602" y="18161"/>
                  </a:lnTo>
                  <a:lnTo>
                    <a:pt x="35571" y="18286"/>
                  </a:lnTo>
                  <a:lnTo>
                    <a:pt x="35540" y="18411"/>
                  </a:lnTo>
                  <a:lnTo>
                    <a:pt x="35540" y="19286"/>
                  </a:lnTo>
                  <a:lnTo>
                    <a:pt x="35477" y="20162"/>
                  </a:lnTo>
                  <a:lnTo>
                    <a:pt x="35352" y="21006"/>
                  </a:lnTo>
                  <a:lnTo>
                    <a:pt x="35196" y="21850"/>
                  </a:lnTo>
                  <a:lnTo>
                    <a:pt x="35008" y="22693"/>
                  </a:lnTo>
                  <a:lnTo>
                    <a:pt x="34790" y="23506"/>
                  </a:lnTo>
                  <a:lnTo>
                    <a:pt x="34508" y="24288"/>
                  </a:lnTo>
                  <a:lnTo>
                    <a:pt x="34196" y="25069"/>
                  </a:lnTo>
                  <a:lnTo>
                    <a:pt x="33852" y="25850"/>
                  </a:lnTo>
                  <a:lnTo>
                    <a:pt x="33477" y="26569"/>
                  </a:lnTo>
                  <a:lnTo>
                    <a:pt x="33070" y="27288"/>
                  </a:lnTo>
                  <a:lnTo>
                    <a:pt x="32633" y="27976"/>
                  </a:lnTo>
                  <a:lnTo>
                    <a:pt x="32133" y="28664"/>
                  </a:lnTo>
                  <a:lnTo>
                    <a:pt x="31633" y="29320"/>
                  </a:lnTo>
                  <a:lnTo>
                    <a:pt x="31101" y="29945"/>
                  </a:lnTo>
                  <a:lnTo>
                    <a:pt x="30507" y="30539"/>
                  </a:lnTo>
                  <a:lnTo>
                    <a:pt x="29913" y="31102"/>
                  </a:lnTo>
                  <a:lnTo>
                    <a:pt x="29288" y="31633"/>
                  </a:lnTo>
                  <a:lnTo>
                    <a:pt x="28663" y="32164"/>
                  </a:lnTo>
                  <a:lnTo>
                    <a:pt x="27975" y="32633"/>
                  </a:lnTo>
                  <a:lnTo>
                    <a:pt x="27288" y="33071"/>
                  </a:lnTo>
                  <a:lnTo>
                    <a:pt x="26569" y="33477"/>
                  </a:lnTo>
                  <a:lnTo>
                    <a:pt x="25819" y="33884"/>
                  </a:lnTo>
                  <a:lnTo>
                    <a:pt x="25069" y="34227"/>
                  </a:lnTo>
                  <a:lnTo>
                    <a:pt x="24287" y="34509"/>
                  </a:lnTo>
                  <a:lnTo>
                    <a:pt x="23506" y="34790"/>
                  </a:lnTo>
                  <a:lnTo>
                    <a:pt x="22693" y="35009"/>
                  </a:lnTo>
                  <a:lnTo>
                    <a:pt x="21849" y="35228"/>
                  </a:lnTo>
                  <a:lnTo>
                    <a:pt x="21005" y="35353"/>
                  </a:lnTo>
                  <a:lnTo>
                    <a:pt x="20161" y="35478"/>
                  </a:lnTo>
                  <a:lnTo>
                    <a:pt x="19286" y="35540"/>
                  </a:lnTo>
                  <a:lnTo>
                    <a:pt x="18379" y="35572"/>
                  </a:lnTo>
                  <a:lnTo>
                    <a:pt x="17504" y="35540"/>
                  </a:lnTo>
                  <a:lnTo>
                    <a:pt x="16629" y="35478"/>
                  </a:lnTo>
                  <a:lnTo>
                    <a:pt x="15785" y="35353"/>
                  </a:lnTo>
                  <a:lnTo>
                    <a:pt x="14941" y="35228"/>
                  </a:lnTo>
                  <a:lnTo>
                    <a:pt x="14097" y="35009"/>
                  </a:lnTo>
                  <a:lnTo>
                    <a:pt x="13285" y="34790"/>
                  </a:lnTo>
                  <a:lnTo>
                    <a:pt x="12503" y="34509"/>
                  </a:lnTo>
                  <a:lnTo>
                    <a:pt x="11722" y="34227"/>
                  </a:lnTo>
                  <a:lnTo>
                    <a:pt x="10971" y="33884"/>
                  </a:lnTo>
                  <a:lnTo>
                    <a:pt x="10221" y="33477"/>
                  </a:lnTo>
                  <a:lnTo>
                    <a:pt x="9502" y="33071"/>
                  </a:lnTo>
                  <a:lnTo>
                    <a:pt x="8815" y="32633"/>
                  </a:lnTo>
                  <a:lnTo>
                    <a:pt x="8127" y="32164"/>
                  </a:lnTo>
                  <a:lnTo>
                    <a:pt x="7471" y="31633"/>
                  </a:lnTo>
                  <a:lnTo>
                    <a:pt x="6877" y="31102"/>
                  </a:lnTo>
                  <a:lnTo>
                    <a:pt x="6252" y="30539"/>
                  </a:lnTo>
                  <a:lnTo>
                    <a:pt x="5689" y="29945"/>
                  </a:lnTo>
                  <a:lnTo>
                    <a:pt x="5158" y="29320"/>
                  </a:lnTo>
                  <a:lnTo>
                    <a:pt x="4657" y="28664"/>
                  </a:lnTo>
                  <a:lnTo>
                    <a:pt x="4157" y="27976"/>
                  </a:lnTo>
                  <a:lnTo>
                    <a:pt x="3720" y="27288"/>
                  </a:lnTo>
                  <a:lnTo>
                    <a:pt x="3313" y="26569"/>
                  </a:lnTo>
                  <a:lnTo>
                    <a:pt x="2938" y="25850"/>
                  </a:lnTo>
                  <a:lnTo>
                    <a:pt x="2595" y="25069"/>
                  </a:lnTo>
                  <a:lnTo>
                    <a:pt x="2282" y="24288"/>
                  </a:lnTo>
                  <a:lnTo>
                    <a:pt x="2001" y="23506"/>
                  </a:lnTo>
                  <a:lnTo>
                    <a:pt x="1782" y="22693"/>
                  </a:lnTo>
                  <a:lnTo>
                    <a:pt x="1594" y="21850"/>
                  </a:lnTo>
                  <a:lnTo>
                    <a:pt x="1438" y="21006"/>
                  </a:lnTo>
                  <a:lnTo>
                    <a:pt x="1313" y="20162"/>
                  </a:lnTo>
                  <a:lnTo>
                    <a:pt x="1250" y="19286"/>
                  </a:lnTo>
                  <a:lnTo>
                    <a:pt x="1219" y="18411"/>
                  </a:lnTo>
                  <a:lnTo>
                    <a:pt x="1250" y="17536"/>
                  </a:lnTo>
                  <a:lnTo>
                    <a:pt x="1313" y="16661"/>
                  </a:lnTo>
                  <a:lnTo>
                    <a:pt x="1438" y="15786"/>
                  </a:lnTo>
                  <a:lnTo>
                    <a:pt x="1594" y="14942"/>
                  </a:lnTo>
                  <a:lnTo>
                    <a:pt x="1782" y="14129"/>
                  </a:lnTo>
                  <a:lnTo>
                    <a:pt x="2001" y="13316"/>
                  </a:lnTo>
                  <a:lnTo>
                    <a:pt x="2282" y="12504"/>
                  </a:lnTo>
                  <a:lnTo>
                    <a:pt x="2595" y="11722"/>
                  </a:lnTo>
                  <a:lnTo>
                    <a:pt x="2938" y="10972"/>
                  </a:lnTo>
                  <a:lnTo>
                    <a:pt x="3313" y="10222"/>
                  </a:lnTo>
                  <a:lnTo>
                    <a:pt x="3720" y="9503"/>
                  </a:lnTo>
                  <a:lnTo>
                    <a:pt x="4157" y="8815"/>
                  </a:lnTo>
                  <a:lnTo>
                    <a:pt x="4657" y="8127"/>
                  </a:lnTo>
                  <a:lnTo>
                    <a:pt x="5158" y="7502"/>
                  </a:lnTo>
                  <a:lnTo>
                    <a:pt x="5689" y="6877"/>
                  </a:lnTo>
                  <a:lnTo>
                    <a:pt x="6252" y="6283"/>
                  </a:lnTo>
                  <a:lnTo>
                    <a:pt x="6877" y="5721"/>
                  </a:lnTo>
                  <a:lnTo>
                    <a:pt x="7471" y="5158"/>
                  </a:lnTo>
                  <a:lnTo>
                    <a:pt x="8127" y="4658"/>
                  </a:lnTo>
                  <a:lnTo>
                    <a:pt x="8815" y="4189"/>
                  </a:lnTo>
                  <a:lnTo>
                    <a:pt x="9502" y="3720"/>
                  </a:lnTo>
                  <a:lnTo>
                    <a:pt x="10221" y="3314"/>
                  </a:lnTo>
                  <a:lnTo>
                    <a:pt x="10971" y="2939"/>
                  </a:lnTo>
                  <a:lnTo>
                    <a:pt x="11722" y="2595"/>
                  </a:lnTo>
                  <a:lnTo>
                    <a:pt x="12503" y="2282"/>
                  </a:lnTo>
                  <a:lnTo>
                    <a:pt x="13285" y="2001"/>
                  </a:lnTo>
                  <a:lnTo>
                    <a:pt x="14097" y="1782"/>
                  </a:lnTo>
                  <a:lnTo>
                    <a:pt x="14941" y="1595"/>
                  </a:lnTo>
                  <a:lnTo>
                    <a:pt x="15785" y="1438"/>
                  </a:lnTo>
                  <a:lnTo>
                    <a:pt x="16629" y="1345"/>
                  </a:lnTo>
                  <a:lnTo>
                    <a:pt x="17504" y="1251"/>
                  </a:lnTo>
                  <a:lnTo>
                    <a:pt x="18379" y="1251"/>
                  </a:lnTo>
                  <a:lnTo>
                    <a:pt x="18505" y="1220"/>
                  </a:lnTo>
                  <a:lnTo>
                    <a:pt x="18630" y="1188"/>
                  </a:lnTo>
                  <a:lnTo>
                    <a:pt x="18755" y="1126"/>
                  </a:lnTo>
                  <a:lnTo>
                    <a:pt x="18817" y="1063"/>
                  </a:lnTo>
                  <a:lnTo>
                    <a:pt x="18911" y="970"/>
                  </a:lnTo>
                  <a:lnTo>
                    <a:pt x="18973" y="876"/>
                  </a:lnTo>
                  <a:lnTo>
                    <a:pt x="19005" y="751"/>
                  </a:lnTo>
                  <a:lnTo>
                    <a:pt x="19005" y="626"/>
                  </a:lnTo>
                  <a:lnTo>
                    <a:pt x="19005" y="501"/>
                  </a:lnTo>
                  <a:lnTo>
                    <a:pt x="18973" y="376"/>
                  </a:lnTo>
                  <a:lnTo>
                    <a:pt x="18911" y="282"/>
                  </a:lnTo>
                  <a:lnTo>
                    <a:pt x="18817" y="188"/>
                  </a:lnTo>
                  <a:lnTo>
                    <a:pt x="18755" y="94"/>
                  </a:lnTo>
                  <a:lnTo>
                    <a:pt x="18630" y="63"/>
                  </a:lnTo>
                  <a:lnTo>
                    <a:pt x="18505" y="32"/>
                  </a:lnTo>
                  <a:lnTo>
                    <a:pt x="18379" y="1"/>
                  </a:lnTo>
                  <a:close/>
                </a:path>
              </a:pathLst>
            </a:custGeom>
            <a:solidFill>
              <a:srgbClr val="ADCD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a:off x="4393971" y="1562813"/>
              <a:ext cx="67916" cy="183133"/>
            </a:xfrm>
            <a:custGeom>
              <a:rect b="b" l="l" r="r" t="t"/>
              <a:pathLst>
                <a:path extrusionOk="0" h="2532" w="939">
                  <a:moveTo>
                    <a:pt x="1" y="0"/>
                  </a:moveTo>
                  <a:lnTo>
                    <a:pt x="1" y="2532"/>
                  </a:lnTo>
                  <a:lnTo>
                    <a:pt x="939" y="2532"/>
                  </a:lnTo>
                  <a:lnTo>
                    <a:pt x="939" y="0"/>
                  </a:lnTo>
                  <a:close/>
                </a:path>
              </a:pathLst>
            </a:custGeom>
            <a:solidFill>
              <a:srgbClr val="4CBB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4954680" y="1506250"/>
              <a:ext cx="366339" cy="88240"/>
            </a:xfrm>
            <a:custGeom>
              <a:rect b="b" l="l" r="r" t="t"/>
              <a:pathLst>
                <a:path extrusionOk="0" h="1220" w="5065">
                  <a:moveTo>
                    <a:pt x="532" y="1"/>
                  </a:moveTo>
                  <a:lnTo>
                    <a:pt x="407" y="32"/>
                  </a:lnTo>
                  <a:lnTo>
                    <a:pt x="282" y="94"/>
                  </a:lnTo>
                  <a:lnTo>
                    <a:pt x="188" y="157"/>
                  </a:lnTo>
                  <a:lnTo>
                    <a:pt x="126" y="251"/>
                  </a:lnTo>
                  <a:lnTo>
                    <a:pt x="63" y="345"/>
                  </a:lnTo>
                  <a:lnTo>
                    <a:pt x="32" y="438"/>
                  </a:lnTo>
                  <a:lnTo>
                    <a:pt x="1" y="563"/>
                  </a:lnTo>
                  <a:lnTo>
                    <a:pt x="1" y="626"/>
                  </a:lnTo>
                  <a:lnTo>
                    <a:pt x="32" y="751"/>
                  </a:lnTo>
                  <a:lnTo>
                    <a:pt x="63" y="876"/>
                  </a:lnTo>
                  <a:lnTo>
                    <a:pt x="126" y="970"/>
                  </a:lnTo>
                  <a:lnTo>
                    <a:pt x="188" y="1032"/>
                  </a:lnTo>
                  <a:lnTo>
                    <a:pt x="282" y="1126"/>
                  </a:lnTo>
                  <a:lnTo>
                    <a:pt x="407" y="1157"/>
                  </a:lnTo>
                  <a:lnTo>
                    <a:pt x="532" y="1220"/>
                  </a:lnTo>
                  <a:lnTo>
                    <a:pt x="4533" y="1220"/>
                  </a:lnTo>
                  <a:lnTo>
                    <a:pt x="4658" y="1157"/>
                  </a:lnTo>
                  <a:lnTo>
                    <a:pt x="4783" y="1126"/>
                  </a:lnTo>
                  <a:lnTo>
                    <a:pt x="4877" y="1032"/>
                  </a:lnTo>
                  <a:lnTo>
                    <a:pt x="4939" y="970"/>
                  </a:lnTo>
                  <a:lnTo>
                    <a:pt x="5002" y="876"/>
                  </a:lnTo>
                  <a:lnTo>
                    <a:pt x="5064" y="751"/>
                  </a:lnTo>
                  <a:lnTo>
                    <a:pt x="5064" y="626"/>
                  </a:lnTo>
                  <a:lnTo>
                    <a:pt x="5064" y="563"/>
                  </a:lnTo>
                  <a:lnTo>
                    <a:pt x="5064" y="438"/>
                  </a:lnTo>
                  <a:lnTo>
                    <a:pt x="5002" y="345"/>
                  </a:lnTo>
                  <a:lnTo>
                    <a:pt x="4939" y="251"/>
                  </a:lnTo>
                  <a:lnTo>
                    <a:pt x="4877" y="157"/>
                  </a:lnTo>
                  <a:lnTo>
                    <a:pt x="4783" y="94"/>
                  </a:lnTo>
                  <a:lnTo>
                    <a:pt x="4658" y="32"/>
                  </a:lnTo>
                  <a:lnTo>
                    <a:pt x="4533" y="1"/>
                  </a:lnTo>
                  <a:close/>
                </a:path>
              </a:pathLst>
            </a:custGeom>
            <a:solidFill>
              <a:srgbClr val="9193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4954680" y="1727799"/>
              <a:ext cx="366339" cy="88240"/>
            </a:xfrm>
            <a:custGeom>
              <a:rect b="b" l="l" r="r" t="t"/>
              <a:pathLst>
                <a:path extrusionOk="0" h="1220" w="5065">
                  <a:moveTo>
                    <a:pt x="532" y="1"/>
                  </a:moveTo>
                  <a:lnTo>
                    <a:pt x="407" y="32"/>
                  </a:lnTo>
                  <a:lnTo>
                    <a:pt x="282" y="95"/>
                  </a:lnTo>
                  <a:lnTo>
                    <a:pt x="188" y="157"/>
                  </a:lnTo>
                  <a:lnTo>
                    <a:pt x="126" y="251"/>
                  </a:lnTo>
                  <a:lnTo>
                    <a:pt x="63" y="345"/>
                  </a:lnTo>
                  <a:lnTo>
                    <a:pt x="32" y="470"/>
                  </a:lnTo>
                  <a:lnTo>
                    <a:pt x="1" y="564"/>
                  </a:lnTo>
                  <a:lnTo>
                    <a:pt x="1" y="657"/>
                  </a:lnTo>
                  <a:lnTo>
                    <a:pt x="32" y="751"/>
                  </a:lnTo>
                  <a:lnTo>
                    <a:pt x="63" y="876"/>
                  </a:lnTo>
                  <a:lnTo>
                    <a:pt x="126" y="970"/>
                  </a:lnTo>
                  <a:lnTo>
                    <a:pt x="188" y="1064"/>
                  </a:lnTo>
                  <a:lnTo>
                    <a:pt x="282" y="1126"/>
                  </a:lnTo>
                  <a:lnTo>
                    <a:pt x="407" y="1189"/>
                  </a:lnTo>
                  <a:lnTo>
                    <a:pt x="532" y="1220"/>
                  </a:lnTo>
                  <a:lnTo>
                    <a:pt x="4533" y="1220"/>
                  </a:lnTo>
                  <a:lnTo>
                    <a:pt x="4658" y="1189"/>
                  </a:lnTo>
                  <a:lnTo>
                    <a:pt x="4783" y="1126"/>
                  </a:lnTo>
                  <a:lnTo>
                    <a:pt x="4877" y="1064"/>
                  </a:lnTo>
                  <a:lnTo>
                    <a:pt x="4939" y="970"/>
                  </a:lnTo>
                  <a:lnTo>
                    <a:pt x="5002" y="876"/>
                  </a:lnTo>
                  <a:lnTo>
                    <a:pt x="5064" y="751"/>
                  </a:lnTo>
                  <a:lnTo>
                    <a:pt x="5064" y="657"/>
                  </a:lnTo>
                  <a:lnTo>
                    <a:pt x="5064" y="564"/>
                  </a:lnTo>
                  <a:lnTo>
                    <a:pt x="5064" y="470"/>
                  </a:lnTo>
                  <a:lnTo>
                    <a:pt x="5002" y="345"/>
                  </a:lnTo>
                  <a:lnTo>
                    <a:pt x="4939" y="251"/>
                  </a:lnTo>
                  <a:lnTo>
                    <a:pt x="4877" y="157"/>
                  </a:lnTo>
                  <a:lnTo>
                    <a:pt x="4783" y="95"/>
                  </a:lnTo>
                  <a:lnTo>
                    <a:pt x="4658" y="32"/>
                  </a:lnTo>
                  <a:lnTo>
                    <a:pt x="4533" y="1"/>
                  </a:lnTo>
                  <a:close/>
                </a:path>
              </a:pathLst>
            </a:custGeom>
            <a:solidFill>
              <a:srgbClr val="9193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4441492" y="1409037"/>
              <a:ext cx="615001" cy="508752"/>
            </a:xfrm>
            <a:custGeom>
              <a:rect b="b" l="l" r="r" t="t"/>
              <a:pathLst>
                <a:path extrusionOk="0" h="7034" w="8503">
                  <a:moveTo>
                    <a:pt x="2344" y="1"/>
                  </a:moveTo>
                  <a:lnTo>
                    <a:pt x="2094" y="32"/>
                  </a:lnTo>
                  <a:lnTo>
                    <a:pt x="1844" y="94"/>
                  </a:lnTo>
                  <a:lnTo>
                    <a:pt x="1594" y="188"/>
                  </a:lnTo>
                  <a:lnTo>
                    <a:pt x="1376" y="282"/>
                  </a:lnTo>
                  <a:lnTo>
                    <a:pt x="1157" y="376"/>
                  </a:lnTo>
                  <a:lnTo>
                    <a:pt x="938" y="532"/>
                  </a:lnTo>
                  <a:lnTo>
                    <a:pt x="750" y="657"/>
                  </a:lnTo>
                  <a:lnTo>
                    <a:pt x="594" y="845"/>
                  </a:lnTo>
                  <a:lnTo>
                    <a:pt x="438" y="1001"/>
                  </a:lnTo>
                  <a:lnTo>
                    <a:pt x="313" y="1220"/>
                  </a:lnTo>
                  <a:lnTo>
                    <a:pt x="188" y="1407"/>
                  </a:lnTo>
                  <a:lnTo>
                    <a:pt x="125" y="1626"/>
                  </a:lnTo>
                  <a:lnTo>
                    <a:pt x="63" y="1845"/>
                  </a:lnTo>
                  <a:lnTo>
                    <a:pt x="0" y="2064"/>
                  </a:lnTo>
                  <a:lnTo>
                    <a:pt x="0" y="2314"/>
                  </a:lnTo>
                  <a:lnTo>
                    <a:pt x="0" y="4721"/>
                  </a:lnTo>
                  <a:lnTo>
                    <a:pt x="0" y="4939"/>
                  </a:lnTo>
                  <a:lnTo>
                    <a:pt x="63" y="5189"/>
                  </a:lnTo>
                  <a:lnTo>
                    <a:pt x="125" y="5408"/>
                  </a:lnTo>
                  <a:lnTo>
                    <a:pt x="188" y="5627"/>
                  </a:lnTo>
                  <a:lnTo>
                    <a:pt x="313" y="5815"/>
                  </a:lnTo>
                  <a:lnTo>
                    <a:pt x="438" y="6002"/>
                  </a:lnTo>
                  <a:lnTo>
                    <a:pt x="594" y="6190"/>
                  </a:lnTo>
                  <a:lnTo>
                    <a:pt x="750" y="6346"/>
                  </a:lnTo>
                  <a:lnTo>
                    <a:pt x="938" y="6502"/>
                  </a:lnTo>
                  <a:lnTo>
                    <a:pt x="1157" y="6627"/>
                  </a:lnTo>
                  <a:lnTo>
                    <a:pt x="1376" y="6752"/>
                  </a:lnTo>
                  <a:lnTo>
                    <a:pt x="1594" y="6846"/>
                  </a:lnTo>
                  <a:lnTo>
                    <a:pt x="1844" y="6940"/>
                  </a:lnTo>
                  <a:lnTo>
                    <a:pt x="2094" y="6971"/>
                  </a:lnTo>
                  <a:lnTo>
                    <a:pt x="2344" y="7034"/>
                  </a:lnTo>
                  <a:lnTo>
                    <a:pt x="8502" y="7034"/>
                  </a:lnTo>
                  <a:lnTo>
                    <a:pt x="8502" y="1"/>
                  </a:lnTo>
                  <a:close/>
                </a:path>
              </a:pathLst>
            </a:custGeom>
            <a:solidFill>
              <a:srgbClr val="595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4977319" y="1347990"/>
              <a:ext cx="115362" cy="626284"/>
            </a:xfrm>
            <a:custGeom>
              <a:rect b="b" l="l" r="r" t="t"/>
              <a:pathLst>
                <a:path extrusionOk="0" h="8659" w="1595">
                  <a:moveTo>
                    <a:pt x="532" y="1"/>
                  </a:moveTo>
                  <a:lnTo>
                    <a:pt x="407" y="32"/>
                  </a:lnTo>
                  <a:lnTo>
                    <a:pt x="313" y="94"/>
                  </a:lnTo>
                  <a:lnTo>
                    <a:pt x="188" y="157"/>
                  </a:lnTo>
                  <a:lnTo>
                    <a:pt x="125" y="251"/>
                  </a:lnTo>
                  <a:lnTo>
                    <a:pt x="63" y="345"/>
                  </a:lnTo>
                  <a:lnTo>
                    <a:pt x="31" y="470"/>
                  </a:lnTo>
                  <a:lnTo>
                    <a:pt x="0" y="563"/>
                  </a:lnTo>
                  <a:lnTo>
                    <a:pt x="0" y="8065"/>
                  </a:lnTo>
                  <a:lnTo>
                    <a:pt x="31" y="8190"/>
                  </a:lnTo>
                  <a:lnTo>
                    <a:pt x="63" y="8315"/>
                  </a:lnTo>
                  <a:lnTo>
                    <a:pt x="125" y="8409"/>
                  </a:lnTo>
                  <a:lnTo>
                    <a:pt x="188" y="8503"/>
                  </a:lnTo>
                  <a:lnTo>
                    <a:pt x="313" y="8565"/>
                  </a:lnTo>
                  <a:lnTo>
                    <a:pt x="407" y="8628"/>
                  </a:lnTo>
                  <a:lnTo>
                    <a:pt x="532" y="8659"/>
                  </a:lnTo>
                  <a:lnTo>
                    <a:pt x="1063" y="8659"/>
                  </a:lnTo>
                  <a:lnTo>
                    <a:pt x="1188" y="8628"/>
                  </a:lnTo>
                  <a:lnTo>
                    <a:pt x="1282" y="8565"/>
                  </a:lnTo>
                  <a:lnTo>
                    <a:pt x="1407" y="8503"/>
                  </a:lnTo>
                  <a:lnTo>
                    <a:pt x="1469" y="8409"/>
                  </a:lnTo>
                  <a:lnTo>
                    <a:pt x="1532" y="8315"/>
                  </a:lnTo>
                  <a:lnTo>
                    <a:pt x="1563" y="8190"/>
                  </a:lnTo>
                  <a:lnTo>
                    <a:pt x="1594" y="8065"/>
                  </a:lnTo>
                  <a:lnTo>
                    <a:pt x="1594" y="563"/>
                  </a:lnTo>
                  <a:lnTo>
                    <a:pt x="1563" y="470"/>
                  </a:lnTo>
                  <a:lnTo>
                    <a:pt x="1532" y="345"/>
                  </a:lnTo>
                  <a:lnTo>
                    <a:pt x="1469" y="251"/>
                  </a:lnTo>
                  <a:lnTo>
                    <a:pt x="1407" y="157"/>
                  </a:lnTo>
                  <a:lnTo>
                    <a:pt x="1282" y="94"/>
                  </a:lnTo>
                  <a:lnTo>
                    <a:pt x="1188" y="32"/>
                  </a:lnTo>
                  <a:lnTo>
                    <a:pt x="1063" y="1"/>
                  </a:lnTo>
                  <a:close/>
                </a:path>
              </a:pathLst>
            </a:custGeom>
            <a:solidFill>
              <a:srgbClr val="ADCD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4572628" y="1553771"/>
              <a:ext cx="352741" cy="210328"/>
            </a:xfrm>
            <a:custGeom>
              <a:rect b="b" l="l" r="r" t="t"/>
              <a:pathLst>
                <a:path extrusionOk="0" h="2908" w="4877">
                  <a:moveTo>
                    <a:pt x="1719" y="0"/>
                  </a:moveTo>
                  <a:lnTo>
                    <a:pt x="1782" y="1594"/>
                  </a:lnTo>
                  <a:lnTo>
                    <a:pt x="0" y="1000"/>
                  </a:lnTo>
                  <a:lnTo>
                    <a:pt x="2407" y="2907"/>
                  </a:lnTo>
                  <a:lnTo>
                    <a:pt x="2344" y="1375"/>
                  </a:lnTo>
                  <a:lnTo>
                    <a:pt x="4876" y="2219"/>
                  </a:lnTo>
                  <a:lnTo>
                    <a:pt x="1719" y="0"/>
                  </a:lnTo>
                  <a:close/>
                </a:path>
              </a:pathLst>
            </a:custGeom>
            <a:solidFill>
              <a:srgbClr val="BABC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
            <p:cNvSpPr/>
            <p:nvPr/>
          </p:nvSpPr>
          <p:spPr>
            <a:xfrm>
              <a:off x="5571000" y="1466900"/>
              <a:ext cx="422848" cy="2804374"/>
            </a:xfrm>
            <a:custGeom>
              <a:rect b="b" l="l" r="r" t="t"/>
              <a:pathLst>
                <a:path extrusionOk="0" h="49951" w="8127">
                  <a:moveTo>
                    <a:pt x="0" y="1"/>
                  </a:moveTo>
                  <a:lnTo>
                    <a:pt x="0" y="49294"/>
                  </a:lnTo>
                  <a:lnTo>
                    <a:pt x="156" y="49356"/>
                  </a:lnTo>
                  <a:lnTo>
                    <a:pt x="656" y="49513"/>
                  </a:lnTo>
                  <a:lnTo>
                    <a:pt x="1407" y="49700"/>
                  </a:lnTo>
                  <a:lnTo>
                    <a:pt x="1875" y="49794"/>
                  </a:lnTo>
                  <a:lnTo>
                    <a:pt x="2407" y="49857"/>
                  </a:lnTo>
                  <a:lnTo>
                    <a:pt x="3001" y="49919"/>
                  </a:lnTo>
                  <a:lnTo>
                    <a:pt x="3626" y="49950"/>
                  </a:lnTo>
                  <a:lnTo>
                    <a:pt x="4282" y="49950"/>
                  </a:lnTo>
                  <a:lnTo>
                    <a:pt x="5001" y="49919"/>
                  </a:lnTo>
                  <a:lnTo>
                    <a:pt x="5751" y="49857"/>
                  </a:lnTo>
                  <a:lnTo>
                    <a:pt x="6533" y="49731"/>
                  </a:lnTo>
                  <a:lnTo>
                    <a:pt x="7314" y="49544"/>
                  </a:lnTo>
                  <a:lnTo>
                    <a:pt x="8127" y="49294"/>
                  </a:lnTo>
                  <a:lnTo>
                    <a:pt x="8127" y="1"/>
                  </a:lnTo>
                  <a:close/>
                </a:path>
              </a:pathLst>
            </a:custGeom>
            <a:solidFill>
              <a:srgbClr val="D4D4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5571000" y="3904464"/>
              <a:ext cx="422848" cy="366835"/>
            </a:xfrm>
            <a:custGeom>
              <a:rect b="b" l="l" r="r" t="t"/>
              <a:pathLst>
                <a:path extrusionOk="0" h="6534" w="8127">
                  <a:moveTo>
                    <a:pt x="0" y="0"/>
                  </a:moveTo>
                  <a:lnTo>
                    <a:pt x="0" y="5877"/>
                  </a:lnTo>
                  <a:lnTo>
                    <a:pt x="156" y="5939"/>
                  </a:lnTo>
                  <a:lnTo>
                    <a:pt x="656" y="6096"/>
                  </a:lnTo>
                  <a:lnTo>
                    <a:pt x="1407" y="6283"/>
                  </a:lnTo>
                  <a:lnTo>
                    <a:pt x="1875" y="6377"/>
                  </a:lnTo>
                  <a:lnTo>
                    <a:pt x="2407" y="6440"/>
                  </a:lnTo>
                  <a:lnTo>
                    <a:pt x="3001" y="6502"/>
                  </a:lnTo>
                  <a:lnTo>
                    <a:pt x="3626" y="6533"/>
                  </a:lnTo>
                  <a:lnTo>
                    <a:pt x="4282" y="6533"/>
                  </a:lnTo>
                  <a:lnTo>
                    <a:pt x="5001" y="6502"/>
                  </a:lnTo>
                  <a:lnTo>
                    <a:pt x="5751" y="6440"/>
                  </a:lnTo>
                  <a:lnTo>
                    <a:pt x="6533" y="6314"/>
                  </a:lnTo>
                  <a:lnTo>
                    <a:pt x="7314" y="6127"/>
                  </a:lnTo>
                  <a:lnTo>
                    <a:pt x="8127" y="5877"/>
                  </a:lnTo>
                  <a:lnTo>
                    <a:pt x="8127" y="0"/>
                  </a:lnTo>
                  <a:lnTo>
                    <a:pt x="8064" y="94"/>
                  </a:lnTo>
                  <a:lnTo>
                    <a:pt x="7971" y="188"/>
                  </a:lnTo>
                  <a:lnTo>
                    <a:pt x="7814" y="251"/>
                  </a:lnTo>
                  <a:lnTo>
                    <a:pt x="7439" y="407"/>
                  </a:lnTo>
                  <a:lnTo>
                    <a:pt x="6939" y="532"/>
                  </a:lnTo>
                  <a:lnTo>
                    <a:pt x="6345" y="657"/>
                  </a:lnTo>
                  <a:lnTo>
                    <a:pt x="5658" y="719"/>
                  </a:lnTo>
                  <a:lnTo>
                    <a:pt x="4876" y="782"/>
                  </a:lnTo>
                  <a:lnTo>
                    <a:pt x="4063" y="813"/>
                  </a:lnTo>
                  <a:lnTo>
                    <a:pt x="3251" y="782"/>
                  </a:lnTo>
                  <a:lnTo>
                    <a:pt x="2469" y="719"/>
                  </a:lnTo>
                  <a:lnTo>
                    <a:pt x="1782" y="657"/>
                  </a:lnTo>
                  <a:lnTo>
                    <a:pt x="1188" y="532"/>
                  </a:lnTo>
                  <a:lnTo>
                    <a:pt x="688" y="407"/>
                  </a:lnTo>
                  <a:lnTo>
                    <a:pt x="313" y="251"/>
                  </a:lnTo>
                  <a:lnTo>
                    <a:pt x="188" y="188"/>
                  </a:lnTo>
                  <a:lnTo>
                    <a:pt x="63" y="94"/>
                  </a:lnTo>
                  <a:lnTo>
                    <a:pt x="0" y="0"/>
                  </a:lnTo>
                  <a:close/>
                </a:path>
              </a:pathLst>
            </a:custGeom>
            <a:solidFill>
              <a:srgbClr val="ADCD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5571000" y="3774605"/>
              <a:ext cx="422848" cy="122896"/>
            </a:xfrm>
            <a:custGeom>
              <a:rect b="b" l="l" r="r" t="t"/>
              <a:pathLst>
                <a:path extrusionOk="0" h="2189" w="8127">
                  <a:moveTo>
                    <a:pt x="0" y="0"/>
                  </a:moveTo>
                  <a:lnTo>
                    <a:pt x="0" y="1501"/>
                  </a:lnTo>
                  <a:lnTo>
                    <a:pt x="156" y="1563"/>
                  </a:lnTo>
                  <a:lnTo>
                    <a:pt x="656" y="1720"/>
                  </a:lnTo>
                  <a:lnTo>
                    <a:pt x="1407" y="1907"/>
                  </a:lnTo>
                  <a:lnTo>
                    <a:pt x="1875" y="2001"/>
                  </a:lnTo>
                  <a:lnTo>
                    <a:pt x="2407" y="2063"/>
                  </a:lnTo>
                  <a:lnTo>
                    <a:pt x="3001" y="2126"/>
                  </a:lnTo>
                  <a:lnTo>
                    <a:pt x="3626" y="2188"/>
                  </a:lnTo>
                  <a:lnTo>
                    <a:pt x="4282" y="2188"/>
                  </a:lnTo>
                  <a:lnTo>
                    <a:pt x="5001" y="2157"/>
                  </a:lnTo>
                  <a:lnTo>
                    <a:pt x="5751" y="2063"/>
                  </a:lnTo>
                  <a:lnTo>
                    <a:pt x="6533" y="1938"/>
                  </a:lnTo>
                  <a:lnTo>
                    <a:pt x="7314" y="1751"/>
                  </a:lnTo>
                  <a:lnTo>
                    <a:pt x="8127" y="1501"/>
                  </a:lnTo>
                  <a:lnTo>
                    <a:pt x="8127" y="0"/>
                  </a:lnTo>
                  <a:lnTo>
                    <a:pt x="8064" y="94"/>
                  </a:lnTo>
                  <a:lnTo>
                    <a:pt x="7971" y="188"/>
                  </a:lnTo>
                  <a:lnTo>
                    <a:pt x="7814" y="250"/>
                  </a:lnTo>
                  <a:lnTo>
                    <a:pt x="7439" y="407"/>
                  </a:lnTo>
                  <a:lnTo>
                    <a:pt x="6939" y="532"/>
                  </a:lnTo>
                  <a:lnTo>
                    <a:pt x="6345" y="657"/>
                  </a:lnTo>
                  <a:lnTo>
                    <a:pt x="5658" y="719"/>
                  </a:lnTo>
                  <a:lnTo>
                    <a:pt x="4876" y="782"/>
                  </a:lnTo>
                  <a:lnTo>
                    <a:pt x="4063" y="813"/>
                  </a:lnTo>
                  <a:lnTo>
                    <a:pt x="3251" y="782"/>
                  </a:lnTo>
                  <a:lnTo>
                    <a:pt x="2469" y="719"/>
                  </a:lnTo>
                  <a:lnTo>
                    <a:pt x="1782" y="657"/>
                  </a:lnTo>
                  <a:lnTo>
                    <a:pt x="1188" y="532"/>
                  </a:lnTo>
                  <a:lnTo>
                    <a:pt x="688" y="407"/>
                  </a:lnTo>
                  <a:lnTo>
                    <a:pt x="313" y="250"/>
                  </a:lnTo>
                  <a:lnTo>
                    <a:pt x="188" y="188"/>
                  </a:lnTo>
                  <a:lnTo>
                    <a:pt x="63" y="94"/>
                  </a:lnTo>
                  <a:lnTo>
                    <a:pt x="0" y="0"/>
                  </a:lnTo>
                  <a:close/>
                </a:path>
              </a:pathLst>
            </a:custGeom>
            <a:solidFill>
              <a:srgbClr val="CEE8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5655550" y="1605573"/>
              <a:ext cx="253750" cy="493156"/>
            </a:xfrm>
            <a:custGeom>
              <a:rect b="b" l="l" r="r" t="t"/>
              <a:pathLst>
                <a:path extrusionOk="0" h="8784" w="4877">
                  <a:moveTo>
                    <a:pt x="1313" y="0"/>
                  </a:moveTo>
                  <a:lnTo>
                    <a:pt x="0" y="4439"/>
                  </a:lnTo>
                  <a:lnTo>
                    <a:pt x="0" y="4439"/>
                  </a:lnTo>
                  <a:lnTo>
                    <a:pt x="2063" y="4251"/>
                  </a:lnTo>
                  <a:lnTo>
                    <a:pt x="938" y="8784"/>
                  </a:lnTo>
                  <a:lnTo>
                    <a:pt x="4877" y="2001"/>
                  </a:lnTo>
                  <a:lnTo>
                    <a:pt x="2626" y="2407"/>
                  </a:lnTo>
                  <a:lnTo>
                    <a:pt x="3595" y="0"/>
                  </a:lnTo>
                  <a:close/>
                </a:path>
              </a:pathLst>
            </a:custGeom>
            <a:solidFill>
              <a:srgbClr val="81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5571000" y="1417775"/>
              <a:ext cx="422848" cy="100102"/>
            </a:xfrm>
            <a:custGeom>
              <a:rect b="b" l="l" r="r" t="t"/>
              <a:pathLst>
                <a:path extrusionOk="0" h="1783" w="8127">
                  <a:moveTo>
                    <a:pt x="3251" y="1"/>
                  </a:moveTo>
                  <a:lnTo>
                    <a:pt x="2469" y="63"/>
                  </a:lnTo>
                  <a:lnTo>
                    <a:pt x="1782" y="126"/>
                  </a:lnTo>
                  <a:lnTo>
                    <a:pt x="1188" y="251"/>
                  </a:lnTo>
                  <a:lnTo>
                    <a:pt x="688" y="376"/>
                  </a:lnTo>
                  <a:lnTo>
                    <a:pt x="313" y="532"/>
                  </a:lnTo>
                  <a:lnTo>
                    <a:pt x="188" y="626"/>
                  </a:lnTo>
                  <a:lnTo>
                    <a:pt x="63" y="688"/>
                  </a:lnTo>
                  <a:lnTo>
                    <a:pt x="0" y="782"/>
                  </a:lnTo>
                  <a:lnTo>
                    <a:pt x="0" y="876"/>
                  </a:lnTo>
                  <a:lnTo>
                    <a:pt x="0" y="970"/>
                  </a:lnTo>
                  <a:lnTo>
                    <a:pt x="63" y="1063"/>
                  </a:lnTo>
                  <a:lnTo>
                    <a:pt x="188" y="1157"/>
                  </a:lnTo>
                  <a:lnTo>
                    <a:pt x="313" y="1220"/>
                  </a:lnTo>
                  <a:lnTo>
                    <a:pt x="688" y="1376"/>
                  </a:lnTo>
                  <a:lnTo>
                    <a:pt x="1188" y="1532"/>
                  </a:lnTo>
                  <a:lnTo>
                    <a:pt x="1782" y="1626"/>
                  </a:lnTo>
                  <a:lnTo>
                    <a:pt x="2469" y="1720"/>
                  </a:lnTo>
                  <a:lnTo>
                    <a:pt x="3251" y="1751"/>
                  </a:lnTo>
                  <a:lnTo>
                    <a:pt x="4063" y="1782"/>
                  </a:lnTo>
                  <a:lnTo>
                    <a:pt x="4876" y="1751"/>
                  </a:lnTo>
                  <a:lnTo>
                    <a:pt x="5658" y="1720"/>
                  </a:lnTo>
                  <a:lnTo>
                    <a:pt x="6345" y="1626"/>
                  </a:lnTo>
                  <a:lnTo>
                    <a:pt x="6939" y="1532"/>
                  </a:lnTo>
                  <a:lnTo>
                    <a:pt x="7439" y="1376"/>
                  </a:lnTo>
                  <a:lnTo>
                    <a:pt x="7814" y="1220"/>
                  </a:lnTo>
                  <a:lnTo>
                    <a:pt x="7971" y="1157"/>
                  </a:lnTo>
                  <a:lnTo>
                    <a:pt x="8064" y="1063"/>
                  </a:lnTo>
                  <a:lnTo>
                    <a:pt x="8127" y="970"/>
                  </a:lnTo>
                  <a:lnTo>
                    <a:pt x="8127" y="876"/>
                  </a:lnTo>
                  <a:lnTo>
                    <a:pt x="8127" y="782"/>
                  </a:lnTo>
                  <a:lnTo>
                    <a:pt x="8064" y="688"/>
                  </a:lnTo>
                  <a:lnTo>
                    <a:pt x="7971" y="626"/>
                  </a:lnTo>
                  <a:lnTo>
                    <a:pt x="7814" y="532"/>
                  </a:lnTo>
                  <a:lnTo>
                    <a:pt x="7439" y="376"/>
                  </a:lnTo>
                  <a:lnTo>
                    <a:pt x="6939" y="251"/>
                  </a:lnTo>
                  <a:lnTo>
                    <a:pt x="6345" y="126"/>
                  </a:lnTo>
                  <a:lnTo>
                    <a:pt x="5658" y="63"/>
                  </a:lnTo>
                  <a:lnTo>
                    <a:pt x="4876" y="1"/>
                  </a:ln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p:nvPr/>
          </p:nvSpPr>
          <p:spPr>
            <a:xfrm>
              <a:off x="5650659" y="2253128"/>
              <a:ext cx="263532" cy="284306"/>
            </a:xfrm>
            <a:custGeom>
              <a:rect b="b" l="l" r="r" t="t"/>
              <a:pathLst>
                <a:path extrusionOk="0" h="5064" w="5065">
                  <a:moveTo>
                    <a:pt x="2532" y="0"/>
                  </a:moveTo>
                  <a:lnTo>
                    <a:pt x="2282" y="31"/>
                  </a:lnTo>
                  <a:lnTo>
                    <a:pt x="2032" y="63"/>
                  </a:lnTo>
                  <a:lnTo>
                    <a:pt x="1782" y="125"/>
                  </a:lnTo>
                  <a:lnTo>
                    <a:pt x="1563" y="188"/>
                  </a:lnTo>
                  <a:lnTo>
                    <a:pt x="1313" y="313"/>
                  </a:lnTo>
                  <a:lnTo>
                    <a:pt x="1126" y="438"/>
                  </a:lnTo>
                  <a:lnTo>
                    <a:pt x="938" y="594"/>
                  </a:lnTo>
                  <a:lnTo>
                    <a:pt x="751" y="750"/>
                  </a:lnTo>
                  <a:lnTo>
                    <a:pt x="595" y="938"/>
                  </a:lnTo>
                  <a:lnTo>
                    <a:pt x="438" y="1125"/>
                  </a:lnTo>
                  <a:lnTo>
                    <a:pt x="313" y="1344"/>
                  </a:lnTo>
                  <a:lnTo>
                    <a:pt x="188" y="1563"/>
                  </a:lnTo>
                  <a:lnTo>
                    <a:pt x="126" y="1782"/>
                  </a:lnTo>
                  <a:lnTo>
                    <a:pt x="63" y="2032"/>
                  </a:lnTo>
                  <a:lnTo>
                    <a:pt x="1" y="2282"/>
                  </a:lnTo>
                  <a:lnTo>
                    <a:pt x="1" y="2532"/>
                  </a:lnTo>
                  <a:lnTo>
                    <a:pt x="1" y="2813"/>
                  </a:lnTo>
                  <a:lnTo>
                    <a:pt x="63" y="3063"/>
                  </a:lnTo>
                  <a:lnTo>
                    <a:pt x="126" y="3282"/>
                  </a:lnTo>
                  <a:lnTo>
                    <a:pt x="188" y="3532"/>
                  </a:lnTo>
                  <a:lnTo>
                    <a:pt x="313" y="3751"/>
                  </a:lnTo>
                  <a:lnTo>
                    <a:pt x="438" y="3970"/>
                  </a:lnTo>
                  <a:lnTo>
                    <a:pt x="595" y="4157"/>
                  </a:lnTo>
                  <a:lnTo>
                    <a:pt x="751" y="4345"/>
                  </a:lnTo>
                  <a:lnTo>
                    <a:pt x="938" y="4501"/>
                  </a:lnTo>
                  <a:lnTo>
                    <a:pt x="1126" y="4626"/>
                  </a:lnTo>
                  <a:lnTo>
                    <a:pt x="1313" y="4783"/>
                  </a:lnTo>
                  <a:lnTo>
                    <a:pt x="1563" y="4876"/>
                  </a:lnTo>
                  <a:lnTo>
                    <a:pt x="1782" y="4970"/>
                  </a:lnTo>
                  <a:lnTo>
                    <a:pt x="2032" y="5033"/>
                  </a:lnTo>
                  <a:lnTo>
                    <a:pt x="2282" y="5064"/>
                  </a:lnTo>
                  <a:lnTo>
                    <a:pt x="2783" y="5064"/>
                  </a:lnTo>
                  <a:lnTo>
                    <a:pt x="3033" y="5033"/>
                  </a:lnTo>
                  <a:lnTo>
                    <a:pt x="3283" y="4970"/>
                  </a:lnTo>
                  <a:lnTo>
                    <a:pt x="3533" y="4876"/>
                  </a:lnTo>
                  <a:lnTo>
                    <a:pt x="3752" y="4783"/>
                  </a:lnTo>
                  <a:lnTo>
                    <a:pt x="3970" y="4626"/>
                  </a:lnTo>
                  <a:lnTo>
                    <a:pt x="4158" y="4501"/>
                  </a:lnTo>
                  <a:lnTo>
                    <a:pt x="4345" y="4345"/>
                  </a:lnTo>
                  <a:lnTo>
                    <a:pt x="4502" y="4157"/>
                  </a:lnTo>
                  <a:lnTo>
                    <a:pt x="4627" y="3970"/>
                  </a:lnTo>
                  <a:lnTo>
                    <a:pt x="4752" y="3751"/>
                  </a:lnTo>
                  <a:lnTo>
                    <a:pt x="4877" y="3532"/>
                  </a:lnTo>
                  <a:lnTo>
                    <a:pt x="4971" y="3282"/>
                  </a:lnTo>
                  <a:lnTo>
                    <a:pt x="5033" y="3063"/>
                  </a:lnTo>
                  <a:lnTo>
                    <a:pt x="5064" y="2813"/>
                  </a:lnTo>
                  <a:lnTo>
                    <a:pt x="5064" y="2532"/>
                  </a:lnTo>
                  <a:lnTo>
                    <a:pt x="5064" y="2282"/>
                  </a:lnTo>
                  <a:lnTo>
                    <a:pt x="5033" y="2032"/>
                  </a:lnTo>
                  <a:lnTo>
                    <a:pt x="4971" y="1782"/>
                  </a:lnTo>
                  <a:lnTo>
                    <a:pt x="4877" y="1563"/>
                  </a:lnTo>
                  <a:lnTo>
                    <a:pt x="4752" y="1344"/>
                  </a:lnTo>
                  <a:lnTo>
                    <a:pt x="4627" y="1125"/>
                  </a:lnTo>
                  <a:lnTo>
                    <a:pt x="4502" y="938"/>
                  </a:lnTo>
                  <a:lnTo>
                    <a:pt x="4345" y="750"/>
                  </a:lnTo>
                  <a:lnTo>
                    <a:pt x="4158" y="594"/>
                  </a:lnTo>
                  <a:lnTo>
                    <a:pt x="3970" y="438"/>
                  </a:lnTo>
                  <a:lnTo>
                    <a:pt x="3752" y="313"/>
                  </a:lnTo>
                  <a:lnTo>
                    <a:pt x="3533" y="188"/>
                  </a:lnTo>
                  <a:lnTo>
                    <a:pt x="3283" y="125"/>
                  </a:lnTo>
                  <a:lnTo>
                    <a:pt x="3033" y="63"/>
                  </a:lnTo>
                  <a:lnTo>
                    <a:pt x="2783" y="31"/>
                  </a:lnTo>
                  <a:lnTo>
                    <a:pt x="2532" y="0"/>
                  </a:lnTo>
                  <a:close/>
                </a:path>
              </a:pathLst>
            </a:custGeom>
            <a:solidFill>
              <a:srgbClr val="6D6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5668558" y="2272441"/>
              <a:ext cx="227735" cy="245736"/>
            </a:xfrm>
            <a:custGeom>
              <a:rect b="b" l="l" r="r" t="t"/>
              <a:pathLst>
                <a:path extrusionOk="0" h="4377" w="4377">
                  <a:moveTo>
                    <a:pt x="2188" y="0"/>
                  </a:moveTo>
                  <a:lnTo>
                    <a:pt x="1970" y="31"/>
                  </a:lnTo>
                  <a:lnTo>
                    <a:pt x="1751" y="63"/>
                  </a:lnTo>
                  <a:lnTo>
                    <a:pt x="1532" y="94"/>
                  </a:lnTo>
                  <a:lnTo>
                    <a:pt x="1345" y="188"/>
                  </a:lnTo>
                  <a:lnTo>
                    <a:pt x="1157" y="281"/>
                  </a:lnTo>
                  <a:lnTo>
                    <a:pt x="969" y="375"/>
                  </a:lnTo>
                  <a:lnTo>
                    <a:pt x="813" y="500"/>
                  </a:lnTo>
                  <a:lnTo>
                    <a:pt x="657" y="656"/>
                  </a:lnTo>
                  <a:lnTo>
                    <a:pt x="501" y="813"/>
                  </a:lnTo>
                  <a:lnTo>
                    <a:pt x="376" y="969"/>
                  </a:lnTo>
                  <a:lnTo>
                    <a:pt x="282" y="1157"/>
                  </a:lnTo>
                  <a:lnTo>
                    <a:pt x="188" y="1344"/>
                  </a:lnTo>
                  <a:lnTo>
                    <a:pt x="94" y="1532"/>
                  </a:lnTo>
                  <a:lnTo>
                    <a:pt x="63" y="1750"/>
                  </a:lnTo>
                  <a:lnTo>
                    <a:pt x="32" y="1969"/>
                  </a:lnTo>
                  <a:lnTo>
                    <a:pt x="0" y="2188"/>
                  </a:lnTo>
                  <a:lnTo>
                    <a:pt x="32" y="2407"/>
                  </a:lnTo>
                  <a:lnTo>
                    <a:pt x="63" y="2626"/>
                  </a:lnTo>
                  <a:lnTo>
                    <a:pt x="94" y="2844"/>
                  </a:lnTo>
                  <a:lnTo>
                    <a:pt x="188" y="3032"/>
                  </a:lnTo>
                  <a:lnTo>
                    <a:pt x="282" y="3251"/>
                  </a:lnTo>
                  <a:lnTo>
                    <a:pt x="376" y="3407"/>
                  </a:lnTo>
                  <a:lnTo>
                    <a:pt x="501" y="3595"/>
                  </a:lnTo>
                  <a:lnTo>
                    <a:pt x="657" y="3751"/>
                  </a:lnTo>
                  <a:lnTo>
                    <a:pt x="813" y="3876"/>
                  </a:lnTo>
                  <a:lnTo>
                    <a:pt x="969" y="4001"/>
                  </a:lnTo>
                  <a:lnTo>
                    <a:pt x="1157" y="4126"/>
                  </a:lnTo>
                  <a:lnTo>
                    <a:pt x="1345" y="4220"/>
                  </a:lnTo>
                  <a:lnTo>
                    <a:pt x="1532" y="4282"/>
                  </a:lnTo>
                  <a:lnTo>
                    <a:pt x="1751" y="4345"/>
                  </a:lnTo>
                  <a:lnTo>
                    <a:pt x="1970" y="4376"/>
                  </a:lnTo>
                  <a:lnTo>
                    <a:pt x="2407" y="4376"/>
                  </a:lnTo>
                  <a:lnTo>
                    <a:pt x="2626" y="4345"/>
                  </a:lnTo>
                  <a:lnTo>
                    <a:pt x="2845" y="4282"/>
                  </a:lnTo>
                  <a:lnTo>
                    <a:pt x="3032" y="4220"/>
                  </a:lnTo>
                  <a:lnTo>
                    <a:pt x="3220" y="4126"/>
                  </a:lnTo>
                  <a:lnTo>
                    <a:pt x="3408" y="4001"/>
                  </a:lnTo>
                  <a:lnTo>
                    <a:pt x="3595" y="3876"/>
                  </a:lnTo>
                  <a:lnTo>
                    <a:pt x="3751" y="3751"/>
                  </a:lnTo>
                  <a:lnTo>
                    <a:pt x="3876" y="3595"/>
                  </a:lnTo>
                  <a:lnTo>
                    <a:pt x="4001" y="3407"/>
                  </a:lnTo>
                  <a:lnTo>
                    <a:pt x="4126" y="3251"/>
                  </a:lnTo>
                  <a:lnTo>
                    <a:pt x="4220" y="3032"/>
                  </a:lnTo>
                  <a:lnTo>
                    <a:pt x="4283" y="2844"/>
                  </a:lnTo>
                  <a:lnTo>
                    <a:pt x="4345" y="2626"/>
                  </a:lnTo>
                  <a:lnTo>
                    <a:pt x="4376" y="2407"/>
                  </a:lnTo>
                  <a:lnTo>
                    <a:pt x="4376" y="2188"/>
                  </a:lnTo>
                  <a:lnTo>
                    <a:pt x="4376" y="1969"/>
                  </a:lnTo>
                  <a:lnTo>
                    <a:pt x="4345" y="1750"/>
                  </a:lnTo>
                  <a:lnTo>
                    <a:pt x="4283" y="1532"/>
                  </a:lnTo>
                  <a:lnTo>
                    <a:pt x="4220" y="1344"/>
                  </a:lnTo>
                  <a:lnTo>
                    <a:pt x="4126" y="1157"/>
                  </a:lnTo>
                  <a:lnTo>
                    <a:pt x="4001" y="969"/>
                  </a:lnTo>
                  <a:lnTo>
                    <a:pt x="3876" y="813"/>
                  </a:lnTo>
                  <a:lnTo>
                    <a:pt x="3751" y="656"/>
                  </a:lnTo>
                  <a:lnTo>
                    <a:pt x="3595" y="500"/>
                  </a:lnTo>
                  <a:lnTo>
                    <a:pt x="3408" y="375"/>
                  </a:lnTo>
                  <a:lnTo>
                    <a:pt x="3220" y="281"/>
                  </a:lnTo>
                  <a:lnTo>
                    <a:pt x="3032" y="188"/>
                  </a:lnTo>
                  <a:lnTo>
                    <a:pt x="2845" y="94"/>
                  </a:lnTo>
                  <a:lnTo>
                    <a:pt x="2626" y="63"/>
                  </a:lnTo>
                  <a:lnTo>
                    <a:pt x="2407" y="31"/>
                  </a:lnTo>
                  <a:lnTo>
                    <a:pt x="2188" y="0"/>
                  </a:ln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5756386" y="2179412"/>
              <a:ext cx="50469" cy="1561884"/>
            </a:xfrm>
            <a:custGeom>
              <a:rect b="b" l="l" r="r" t="t"/>
              <a:pathLst>
                <a:path extrusionOk="0" h="27820" w="970">
                  <a:moveTo>
                    <a:pt x="375" y="0"/>
                  </a:moveTo>
                  <a:lnTo>
                    <a:pt x="219" y="32"/>
                  </a:lnTo>
                  <a:lnTo>
                    <a:pt x="94" y="125"/>
                  </a:lnTo>
                  <a:lnTo>
                    <a:pt x="32" y="250"/>
                  </a:lnTo>
                  <a:lnTo>
                    <a:pt x="0" y="407"/>
                  </a:lnTo>
                  <a:lnTo>
                    <a:pt x="0" y="27413"/>
                  </a:lnTo>
                  <a:lnTo>
                    <a:pt x="32" y="27569"/>
                  </a:lnTo>
                  <a:lnTo>
                    <a:pt x="94" y="27694"/>
                  </a:lnTo>
                  <a:lnTo>
                    <a:pt x="219" y="27788"/>
                  </a:lnTo>
                  <a:lnTo>
                    <a:pt x="375" y="27820"/>
                  </a:lnTo>
                  <a:lnTo>
                    <a:pt x="563" y="27820"/>
                  </a:lnTo>
                  <a:lnTo>
                    <a:pt x="719" y="27788"/>
                  </a:lnTo>
                  <a:lnTo>
                    <a:pt x="844" y="27694"/>
                  </a:lnTo>
                  <a:lnTo>
                    <a:pt x="938" y="27569"/>
                  </a:lnTo>
                  <a:lnTo>
                    <a:pt x="969" y="27413"/>
                  </a:lnTo>
                  <a:lnTo>
                    <a:pt x="969" y="407"/>
                  </a:lnTo>
                  <a:lnTo>
                    <a:pt x="938" y="250"/>
                  </a:lnTo>
                  <a:lnTo>
                    <a:pt x="844" y="125"/>
                  </a:lnTo>
                  <a:lnTo>
                    <a:pt x="719" y="32"/>
                  </a:lnTo>
                  <a:lnTo>
                    <a:pt x="563" y="0"/>
                  </a:ln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5689682" y="2110973"/>
              <a:ext cx="182209" cy="361558"/>
            </a:xfrm>
            <a:custGeom>
              <a:rect b="b" l="l" r="r" t="t"/>
              <a:pathLst>
                <a:path extrusionOk="0" h="6440" w="3502">
                  <a:moveTo>
                    <a:pt x="1439" y="0"/>
                  </a:moveTo>
                  <a:lnTo>
                    <a:pt x="1126" y="63"/>
                  </a:lnTo>
                  <a:lnTo>
                    <a:pt x="813" y="157"/>
                  </a:lnTo>
                  <a:lnTo>
                    <a:pt x="563" y="313"/>
                  </a:lnTo>
                  <a:lnTo>
                    <a:pt x="345" y="469"/>
                  </a:lnTo>
                  <a:lnTo>
                    <a:pt x="157" y="688"/>
                  </a:lnTo>
                  <a:lnTo>
                    <a:pt x="63" y="876"/>
                  </a:lnTo>
                  <a:lnTo>
                    <a:pt x="32" y="1001"/>
                  </a:lnTo>
                  <a:lnTo>
                    <a:pt x="1" y="1094"/>
                  </a:lnTo>
                  <a:lnTo>
                    <a:pt x="63" y="2188"/>
                  </a:lnTo>
                  <a:lnTo>
                    <a:pt x="220" y="3970"/>
                  </a:lnTo>
                  <a:lnTo>
                    <a:pt x="407" y="6439"/>
                  </a:lnTo>
                  <a:lnTo>
                    <a:pt x="3095" y="6439"/>
                  </a:lnTo>
                  <a:lnTo>
                    <a:pt x="3283" y="3970"/>
                  </a:lnTo>
                  <a:lnTo>
                    <a:pt x="3439" y="2188"/>
                  </a:lnTo>
                  <a:lnTo>
                    <a:pt x="3502" y="1094"/>
                  </a:lnTo>
                  <a:lnTo>
                    <a:pt x="3470" y="1001"/>
                  </a:lnTo>
                  <a:lnTo>
                    <a:pt x="3439" y="876"/>
                  </a:lnTo>
                  <a:lnTo>
                    <a:pt x="3345" y="688"/>
                  </a:lnTo>
                  <a:lnTo>
                    <a:pt x="3158" y="469"/>
                  </a:lnTo>
                  <a:lnTo>
                    <a:pt x="2939" y="313"/>
                  </a:lnTo>
                  <a:lnTo>
                    <a:pt x="2689" y="157"/>
                  </a:lnTo>
                  <a:lnTo>
                    <a:pt x="2376" y="63"/>
                  </a:lnTo>
                  <a:lnTo>
                    <a:pt x="2064" y="0"/>
                  </a:lnTo>
                  <a:lnTo>
                    <a:pt x="1751" y="32"/>
                  </a:lnTo>
                  <a:lnTo>
                    <a:pt x="1439" y="0"/>
                  </a:lnTo>
                  <a:close/>
                </a:path>
              </a:pathLst>
            </a:custGeom>
            <a:solidFill>
              <a:srgbClr val="4071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5762890" y="2200465"/>
              <a:ext cx="35849" cy="87807"/>
            </a:xfrm>
            <a:custGeom>
              <a:rect b="b" l="l" r="r" t="t"/>
              <a:pathLst>
                <a:path extrusionOk="0" h="1564" w="689">
                  <a:moveTo>
                    <a:pt x="0" y="0"/>
                  </a:moveTo>
                  <a:lnTo>
                    <a:pt x="0" y="1563"/>
                  </a:lnTo>
                  <a:lnTo>
                    <a:pt x="688" y="1563"/>
                  </a:lnTo>
                  <a:lnTo>
                    <a:pt x="688" y="0"/>
                  </a:lnTo>
                  <a:close/>
                </a:path>
              </a:pathLst>
            </a:custGeom>
            <a:solidFill>
              <a:srgbClr val="CEE8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5762890" y="2303993"/>
              <a:ext cx="35849" cy="24647"/>
            </a:xfrm>
            <a:custGeom>
              <a:rect b="b" l="l" r="r" t="t"/>
              <a:pathLst>
                <a:path extrusionOk="0" h="439" w="689">
                  <a:moveTo>
                    <a:pt x="0" y="1"/>
                  </a:moveTo>
                  <a:lnTo>
                    <a:pt x="0" y="438"/>
                  </a:lnTo>
                  <a:lnTo>
                    <a:pt x="688" y="438"/>
                  </a:lnTo>
                  <a:lnTo>
                    <a:pt x="688" y="1"/>
                  </a:lnTo>
                  <a:close/>
                </a:path>
              </a:pathLst>
            </a:custGeom>
            <a:solidFill>
              <a:srgbClr val="CEE8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5762890" y="2342620"/>
              <a:ext cx="35849" cy="24590"/>
            </a:xfrm>
            <a:custGeom>
              <a:rect b="b" l="l" r="r" t="t"/>
              <a:pathLst>
                <a:path extrusionOk="0" h="438" w="689">
                  <a:moveTo>
                    <a:pt x="0" y="0"/>
                  </a:moveTo>
                  <a:lnTo>
                    <a:pt x="0" y="438"/>
                  </a:lnTo>
                  <a:lnTo>
                    <a:pt x="688" y="438"/>
                  </a:lnTo>
                  <a:lnTo>
                    <a:pt x="688" y="0"/>
                  </a:lnTo>
                  <a:close/>
                </a:path>
              </a:pathLst>
            </a:custGeom>
            <a:solidFill>
              <a:srgbClr val="CEE8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1" name="Google Shape;321;p18"/>
          <p:cNvPicPr preferRelativeResize="0"/>
          <p:nvPr/>
        </p:nvPicPr>
        <p:blipFill>
          <a:blip r:embed="rId3">
            <a:alphaModFix/>
          </a:blip>
          <a:stretch>
            <a:fillRect/>
          </a:stretch>
        </p:blipFill>
        <p:spPr>
          <a:xfrm>
            <a:off x="67025" y="96875"/>
            <a:ext cx="1078675" cy="1027751"/>
          </a:xfrm>
          <a:prstGeom prst="rect">
            <a:avLst/>
          </a:prstGeom>
          <a:noFill/>
          <a:ln>
            <a:noFill/>
          </a:ln>
        </p:spPr>
      </p:pic>
      <p:pic>
        <p:nvPicPr>
          <p:cNvPr id="322" name="Google Shape;322;p18"/>
          <p:cNvPicPr preferRelativeResize="0"/>
          <p:nvPr/>
        </p:nvPicPr>
        <p:blipFill>
          <a:blip r:embed="rId4">
            <a:alphaModFix/>
          </a:blip>
          <a:stretch>
            <a:fillRect/>
          </a:stretch>
        </p:blipFill>
        <p:spPr>
          <a:xfrm>
            <a:off x="7981125" y="96875"/>
            <a:ext cx="1027750" cy="1027750"/>
          </a:xfrm>
          <a:prstGeom prst="rect">
            <a:avLst/>
          </a:prstGeom>
          <a:noFill/>
          <a:ln>
            <a:noFill/>
          </a:ln>
        </p:spPr>
      </p:pic>
      <p:sp>
        <p:nvSpPr>
          <p:cNvPr id="323" name="Google Shape;323;p18"/>
          <p:cNvSpPr/>
          <p:nvPr/>
        </p:nvSpPr>
        <p:spPr>
          <a:xfrm>
            <a:off x="454150" y="3340149"/>
            <a:ext cx="2416800" cy="1608900"/>
          </a:xfrm>
          <a:prstGeom prst="roundRect">
            <a:avLst>
              <a:gd fmla="val 16667" name="adj"/>
            </a:avLst>
          </a:prstGeom>
          <a:solidFill>
            <a:srgbClr val="B4A7D6"/>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2283100" y="3483910"/>
            <a:ext cx="482128" cy="482424"/>
          </a:xfrm>
          <a:custGeom>
            <a:rect b="b" l="l" r="r" t="t"/>
            <a:pathLst>
              <a:path extrusionOk="0" h="19563" w="19551">
                <a:moveTo>
                  <a:pt x="9776" y="0"/>
                </a:moveTo>
                <a:cubicBezTo>
                  <a:pt x="4370" y="0"/>
                  <a:pt x="1" y="4382"/>
                  <a:pt x="1" y="9787"/>
                </a:cubicBezTo>
                <a:cubicBezTo>
                  <a:pt x="1" y="15181"/>
                  <a:pt x="4370" y="19562"/>
                  <a:pt x="9776" y="19562"/>
                </a:cubicBezTo>
                <a:cubicBezTo>
                  <a:pt x="15181" y="19562"/>
                  <a:pt x="19551" y="15181"/>
                  <a:pt x="19551" y="9787"/>
                </a:cubicBezTo>
                <a:cubicBezTo>
                  <a:pt x="19551" y="4382"/>
                  <a:pt x="15181" y="0"/>
                  <a:pt x="9776" y="0"/>
                </a:cubicBezTo>
                <a:close/>
              </a:path>
            </a:pathLst>
          </a:custGeom>
          <a:solidFill>
            <a:srgbClr val="78909C"/>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a:solidFill>
                <a:srgbClr val="FFFFFF"/>
              </a:solidFill>
            </a:endParaRPr>
          </a:p>
        </p:txBody>
      </p:sp>
      <p:grpSp>
        <p:nvGrpSpPr>
          <p:cNvPr id="325" name="Google Shape;325;p18"/>
          <p:cNvGrpSpPr/>
          <p:nvPr/>
        </p:nvGrpSpPr>
        <p:grpSpPr>
          <a:xfrm>
            <a:off x="544863" y="3452875"/>
            <a:ext cx="2016900" cy="1351836"/>
            <a:chOff x="1012776" y="2388128"/>
            <a:chExt cx="2016900" cy="1351836"/>
          </a:xfrm>
        </p:grpSpPr>
        <p:sp>
          <p:nvSpPr>
            <p:cNvPr id="326" name="Google Shape;326;p18"/>
            <p:cNvSpPr txBox="1"/>
            <p:nvPr/>
          </p:nvSpPr>
          <p:spPr>
            <a:xfrm>
              <a:off x="1012776" y="2388128"/>
              <a:ext cx="20169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78909C"/>
                </a:solidFill>
                <a:latin typeface="Fira Sans"/>
                <a:ea typeface="Fira Sans"/>
                <a:cs typeface="Fira Sans"/>
                <a:sym typeface="Fira Sans"/>
              </a:endParaRPr>
            </a:p>
            <a:p>
              <a:pPr indent="0" lvl="0" marL="0" rtl="0" algn="l">
                <a:spcBef>
                  <a:spcPts val="0"/>
                </a:spcBef>
                <a:spcAft>
                  <a:spcPts val="0"/>
                </a:spcAft>
                <a:buNone/>
              </a:pPr>
              <a:r>
                <a:t/>
              </a:r>
              <a:endParaRPr b="1">
                <a:solidFill>
                  <a:srgbClr val="78909C"/>
                </a:solidFill>
                <a:latin typeface="Fira Sans"/>
                <a:ea typeface="Fira Sans"/>
                <a:cs typeface="Fira Sans"/>
                <a:sym typeface="Fira Sans"/>
              </a:endParaRPr>
            </a:p>
            <a:p>
              <a:pPr indent="0" lvl="0" marL="0" rtl="0" algn="l">
                <a:spcBef>
                  <a:spcPts val="0"/>
                </a:spcBef>
                <a:spcAft>
                  <a:spcPts val="0"/>
                </a:spcAft>
                <a:buNone/>
              </a:pPr>
              <a:r>
                <a:t/>
              </a:r>
              <a:endParaRPr b="1">
                <a:solidFill>
                  <a:srgbClr val="78909C"/>
                </a:solidFill>
                <a:latin typeface="Fira Sans"/>
                <a:ea typeface="Fira Sans"/>
                <a:cs typeface="Fira Sans"/>
                <a:sym typeface="Fira Sans"/>
              </a:endParaRPr>
            </a:p>
            <a:p>
              <a:pPr indent="0" lvl="0" marL="0" rtl="0" algn="l">
                <a:spcBef>
                  <a:spcPts val="0"/>
                </a:spcBef>
                <a:spcAft>
                  <a:spcPts val="0"/>
                </a:spcAft>
                <a:buNone/>
              </a:pPr>
              <a:r>
                <a:t/>
              </a:r>
              <a:endParaRPr b="1">
                <a:solidFill>
                  <a:srgbClr val="78909C"/>
                </a:solidFill>
                <a:latin typeface="Fira Sans"/>
                <a:ea typeface="Fira Sans"/>
                <a:cs typeface="Fira Sans"/>
                <a:sym typeface="Fira Sans"/>
              </a:endParaRPr>
            </a:p>
            <a:p>
              <a:pPr indent="0" lvl="0" marL="0" rtl="0" algn="l">
                <a:spcBef>
                  <a:spcPts val="0"/>
                </a:spcBef>
                <a:spcAft>
                  <a:spcPts val="0"/>
                </a:spcAft>
                <a:buNone/>
              </a:pPr>
              <a:r>
                <a:t/>
              </a:r>
              <a:endParaRPr b="1">
                <a:solidFill>
                  <a:srgbClr val="78909C"/>
                </a:solidFill>
                <a:latin typeface="Fira Sans"/>
                <a:ea typeface="Fira Sans"/>
                <a:cs typeface="Fira Sans"/>
                <a:sym typeface="Fira Sans"/>
              </a:endParaRPr>
            </a:p>
            <a:p>
              <a:pPr indent="0" lvl="0" marL="0" rtl="0" algn="l">
                <a:spcBef>
                  <a:spcPts val="0"/>
                </a:spcBef>
                <a:spcAft>
                  <a:spcPts val="0"/>
                </a:spcAft>
                <a:buNone/>
              </a:pPr>
              <a:r>
                <a:rPr b="1" lang="en-GB">
                  <a:solidFill>
                    <a:srgbClr val="0B5394"/>
                  </a:solidFill>
                  <a:latin typeface="Fira Sans"/>
                  <a:ea typeface="Fira Sans"/>
                  <a:cs typeface="Fira Sans"/>
                  <a:sym typeface="Fira Sans"/>
                </a:rPr>
                <a:t>Temperature Sensing</a:t>
              </a:r>
              <a:endParaRPr b="1">
                <a:solidFill>
                  <a:srgbClr val="0B5394"/>
                </a:solidFill>
                <a:latin typeface="Fira Sans"/>
                <a:ea typeface="Fira Sans"/>
                <a:cs typeface="Fira Sans"/>
                <a:sym typeface="Fira Sans"/>
              </a:endParaRPr>
            </a:p>
          </p:txBody>
        </p:sp>
        <p:sp>
          <p:nvSpPr>
            <p:cNvPr id="327" name="Google Shape;327;p18"/>
            <p:cNvSpPr txBox="1"/>
            <p:nvPr/>
          </p:nvSpPr>
          <p:spPr>
            <a:xfrm>
              <a:off x="1021550" y="3237464"/>
              <a:ext cx="1884600" cy="50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Temperature sensing using LM35</a:t>
              </a:r>
              <a:endParaRPr sz="1200">
                <a:latin typeface="Roboto"/>
                <a:ea typeface="Roboto"/>
                <a:cs typeface="Roboto"/>
                <a:sym typeface="Roboto"/>
              </a:endParaRPr>
            </a:p>
          </p:txBody>
        </p:sp>
      </p:grpSp>
      <p:grpSp>
        <p:nvGrpSpPr>
          <p:cNvPr id="328" name="Google Shape;328;p18"/>
          <p:cNvGrpSpPr/>
          <p:nvPr/>
        </p:nvGrpSpPr>
        <p:grpSpPr>
          <a:xfrm>
            <a:off x="2382434" y="3583393"/>
            <a:ext cx="283458" cy="283458"/>
            <a:chOff x="5651375" y="3806450"/>
            <a:chExt cx="481825" cy="481825"/>
          </a:xfrm>
        </p:grpSpPr>
        <p:sp>
          <p:nvSpPr>
            <p:cNvPr id="329" name="Google Shape;329;p18"/>
            <p:cNvSpPr/>
            <p:nvPr/>
          </p:nvSpPr>
          <p:spPr>
            <a:xfrm>
              <a:off x="5793425" y="3976800"/>
              <a:ext cx="28250" cy="28275"/>
            </a:xfrm>
            <a:custGeom>
              <a:rect b="b" l="l" r="r" t="t"/>
              <a:pathLst>
                <a:path extrusionOk="0" h="1131" w="113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0" name="Google Shape;330;p18"/>
            <p:cNvSpPr/>
            <p:nvPr/>
          </p:nvSpPr>
          <p:spPr>
            <a:xfrm>
              <a:off x="5794475" y="4089725"/>
              <a:ext cx="195600" cy="84725"/>
            </a:xfrm>
            <a:custGeom>
              <a:rect b="b" l="l" r="r" t="t"/>
              <a:pathLst>
                <a:path extrusionOk="0" h="3389" w="7824">
                  <a:moveTo>
                    <a:pt x="1" y="1"/>
                  </a:moveTo>
                  <a:cubicBezTo>
                    <a:pt x="284" y="1943"/>
                    <a:pt x="1949" y="3385"/>
                    <a:pt x="3912" y="3388"/>
                  </a:cubicBezTo>
                  <a:cubicBezTo>
                    <a:pt x="5875" y="3385"/>
                    <a:pt x="7541" y="1943"/>
                    <a:pt x="78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1" name="Google Shape;331;p18"/>
            <p:cNvSpPr/>
            <p:nvPr/>
          </p:nvSpPr>
          <p:spPr>
            <a:xfrm>
              <a:off x="5651375" y="3806450"/>
              <a:ext cx="481825" cy="481825"/>
            </a:xfrm>
            <a:custGeom>
              <a:rect b="b" l="l" r="r" t="t"/>
              <a:pathLst>
                <a:path extrusionOk="0" h="19273" w="19273">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2" name="Google Shape;332;p18"/>
            <p:cNvSpPr/>
            <p:nvPr/>
          </p:nvSpPr>
          <p:spPr>
            <a:xfrm>
              <a:off x="5962800" y="3976800"/>
              <a:ext cx="28250" cy="28275"/>
            </a:xfrm>
            <a:custGeom>
              <a:rect b="b" l="l" r="r" t="t"/>
              <a:pathLst>
                <a:path extrusionOk="0" h="1131"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333" name="Google Shape;333;p18"/>
          <p:cNvSpPr/>
          <p:nvPr/>
        </p:nvSpPr>
        <p:spPr>
          <a:xfrm>
            <a:off x="454150" y="1395388"/>
            <a:ext cx="2416800" cy="1753800"/>
          </a:xfrm>
          <a:prstGeom prst="roundRect">
            <a:avLst>
              <a:gd fmla="val 16667" name="adj"/>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487925" y="1886979"/>
            <a:ext cx="482424" cy="482424"/>
          </a:xfrm>
          <a:custGeom>
            <a:rect b="b" l="l" r="r" t="t"/>
            <a:pathLst>
              <a:path extrusionOk="0" h="19563" w="19563">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a:solidFill>
                <a:srgbClr val="FFFFFF"/>
              </a:solidFill>
            </a:endParaRPr>
          </a:p>
        </p:txBody>
      </p:sp>
      <p:grpSp>
        <p:nvGrpSpPr>
          <p:cNvPr id="335" name="Google Shape;335;p18"/>
          <p:cNvGrpSpPr/>
          <p:nvPr/>
        </p:nvGrpSpPr>
        <p:grpSpPr>
          <a:xfrm>
            <a:off x="1012763" y="1703511"/>
            <a:ext cx="1884613" cy="849359"/>
            <a:chOff x="1012763" y="1321336"/>
            <a:chExt cx="1884613" cy="849359"/>
          </a:xfrm>
        </p:grpSpPr>
        <p:sp>
          <p:nvSpPr>
            <p:cNvPr id="336" name="Google Shape;336;p18"/>
            <p:cNvSpPr txBox="1"/>
            <p:nvPr/>
          </p:nvSpPr>
          <p:spPr>
            <a:xfrm>
              <a:off x="1012775" y="1668196"/>
              <a:ext cx="1884600" cy="50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Senses current using ACS712 hall sensor</a:t>
              </a:r>
              <a:endParaRPr sz="1200">
                <a:latin typeface="Roboto"/>
                <a:ea typeface="Roboto"/>
                <a:cs typeface="Roboto"/>
                <a:sym typeface="Roboto"/>
              </a:endParaRPr>
            </a:p>
          </p:txBody>
        </p:sp>
        <p:sp>
          <p:nvSpPr>
            <p:cNvPr id="337" name="Google Shape;337;p18"/>
            <p:cNvSpPr txBox="1"/>
            <p:nvPr/>
          </p:nvSpPr>
          <p:spPr>
            <a:xfrm>
              <a:off x="1012763" y="1321336"/>
              <a:ext cx="18846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FFAB40"/>
                  </a:solidFill>
                  <a:latin typeface="Fira Sans"/>
                  <a:ea typeface="Fira Sans"/>
                  <a:cs typeface="Fira Sans"/>
                  <a:sym typeface="Fira Sans"/>
                </a:rPr>
                <a:t>Current Sensing</a:t>
              </a:r>
              <a:endParaRPr b="1">
                <a:solidFill>
                  <a:srgbClr val="FFAB40"/>
                </a:solidFill>
                <a:latin typeface="Fira Sans"/>
                <a:ea typeface="Fira Sans"/>
                <a:cs typeface="Fira Sans"/>
                <a:sym typeface="Fira Sans"/>
              </a:endParaRPr>
            </a:p>
          </p:txBody>
        </p:sp>
      </p:grpSp>
      <p:grpSp>
        <p:nvGrpSpPr>
          <p:cNvPr id="338" name="Google Shape;338;p18"/>
          <p:cNvGrpSpPr/>
          <p:nvPr/>
        </p:nvGrpSpPr>
        <p:grpSpPr>
          <a:xfrm>
            <a:off x="570531" y="1982151"/>
            <a:ext cx="283458" cy="283458"/>
            <a:chOff x="1492675" y="2620775"/>
            <a:chExt cx="481825" cy="481825"/>
          </a:xfrm>
        </p:grpSpPr>
        <p:sp>
          <p:nvSpPr>
            <p:cNvPr id="339" name="Google Shape;339;p18"/>
            <p:cNvSpPr/>
            <p:nvPr/>
          </p:nvSpPr>
          <p:spPr>
            <a:xfrm>
              <a:off x="1677125" y="2620775"/>
              <a:ext cx="112950" cy="113850"/>
            </a:xfrm>
            <a:custGeom>
              <a:rect b="b" l="l" r="r" t="t"/>
              <a:pathLst>
                <a:path extrusionOk="0" h="4554" w="4518">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0" name="Google Shape;340;p18"/>
            <p:cNvSpPr/>
            <p:nvPr/>
          </p:nvSpPr>
          <p:spPr>
            <a:xfrm>
              <a:off x="1492675" y="2734675"/>
              <a:ext cx="481825" cy="367925"/>
            </a:xfrm>
            <a:custGeom>
              <a:rect b="b" l="l" r="r" t="t"/>
              <a:pathLst>
                <a:path extrusionOk="0" h="14717" w="19273">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341" name="Google Shape;341;p18"/>
          <p:cNvSpPr/>
          <p:nvPr/>
        </p:nvSpPr>
        <p:spPr>
          <a:xfrm>
            <a:off x="5973250" y="1395400"/>
            <a:ext cx="2675400" cy="1753800"/>
          </a:xfrm>
          <a:prstGeom prst="roundRect">
            <a:avLst>
              <a:gd fmla="val 16667" name="adj"/>
            </a:avLst>
          </a:prstGeom>
          <a:solidFill>
            <a:srgbClr val="EFEFE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7958835" y="1929204"/>
            <a:ext cx="482424" cy="482424"/>
          </a:xfrm>
          <a:custGeom>
            <a:rect b="b" l="l" r="r" t="t"/>
            <a:pathLst>
              <a:path extrusionOk="0" h="19563" w="19563">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rgbClr val="4CBB1D"/>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a:solidFill>
                <a:srgbClr val="FFFFFF"/>
              </a:solidFill>
            </a:endParaRPr>
          </a:p>
        </p:txBody>
      </p:sp>
      <p:grpSp>
        <p:nvGrpSpPr>
          <p:cNvPr id="343" name="Google Shape;343;p18"/>
          <p:cNvGrpSpPr/>
          <p:nvPr/>
        </p:nvGrpSpPr>
        <p:grpSpPr>
          <a:xfrm>
            <a:off x="6091775" y="1696975"/>
            <a:ext cx="2245200" cy="1150646"/>
            <a:chOff x="6091775" y="1238600"/>
            <a:chExt cx="2245200" cy="1150646"/>
          </a:xfrm>
        </p:grpSpPr>
        <p:sp>
          <p:nvSpPr>
            <p:cNvPr id="344" name="Google Shape;344;p18"/>
            <p:cNvSpPr txBox="1"/>
            <p:nvPr/>
          </p:nvSpPr>
          <p:spPr>
            <a:xfrm>
              <a:off x="6163753" y="1886746"/>
              <a:ext cx="1884600" cy="50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Controlling  the voltage in a particular limit and reducing the voltage for measurement  </a:t>
              </a:r>
              <a:endParaRPr sz="1200">
                <a:latin typeface="Roboto"/>
                <a:ea typeface="Roboto"/>
                <a:cs typeface="Roboto"/>
                <a:sym typeface="Roboto"/>
              </a:endParaRPr>
            </a:p>
          </p:txBody>
        </p:sp>
        <p:sp>
          <p:nvSpPr>
            <p:cNvPr id="345" name="Google Shape;345;p18"/>
            <p:cNvSpPr txBox="1"/>
            <p:nvPr/>
          </p:nvSpPr>
          <p:spPr>
            <a:xfrm>
              <a:off x="6091775" y="1238600"/>
              <a:ext cx="22452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4CBB1D"/>
                  </a:solidFill>
                  <a:latin typeface="Fira Sans"/>
                  <a:ea typeface="Fira Sans"/>
                  <a:cs typeface="Fira Sans"/>
                  <a:sym typeface="Fira Sans"/>
                </a:rPr>
                <a:t>Surge protection and AC Voltage Measurement</a:t>
              </a:r>
              <a:endParaRPr b="1">
                <a:solidFill>
                  <a:srgbClr val="4CBB1D"/>
                </a:solidFill>
                <a:latin typeface="Fira Sans"/>
                <a:ea typeface="Fira Sans"/>
                <a:cs typeface="Fira Sans"/>
                <a:sym typeface="Fira Sans"/>
              </a:endParaRPr>
            </a:p>
          </p:txBody>
        </p:sp>
      </p:grpSp>
      <p:grpSp>
        <p:nvGrpSpPr>
          <p:cNvPr id="346" name="Google Shape;346;p18"/>
          <p:cNvGrpSpPr/>
          <p:nvPr/>
        </p:nvGrpSpPr>
        <p:grpSpPr>
          <a:xfrm>
            <a:off x="8060452" y="2029675"/>
            <a:ext cx="281478" cy="281482"/>
            <a:chOff x="2685825" y="840375"/>
            <a:chExt cx="481900" cy="481825"/>
          </a:xfrm>
        </p:grpSpPr>
        <p:sp>
          <p:nvSpPr>
            <p:cNvPr id="347" name="Google Shape;347;p18"/>
            <p:cNvSpPr/>
            <p:nvPr/>
          </p:nvSpPr>
          <p:spPr>
            <a:xfrm>
              <a:off x="2685825" y="840375"/>
              <a:ext cx="481900" cy="481825"/>
            </a:xfrm>
            <a:custGeom>
              <a:rect b="b" l="l" r="r" t="t"/>
              <a:pathLst>
                <a:path extrusionOk="0" h="19273" w="19276">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8" name="Google Shape;348;p18"/>
            <p:cNvSpPr/>
            <p:nvPr/>
          </p:nvSpPr>
          <p:spPr>
            <a:xfrm>
              <a:off x="2819200" y="983400"/>
              <a:ext cx="205475" cy="197625"/>
            </a:xfrm>
            <a:custGeom>
              <a:rect b="b" l="l" r="r" t="t"/>
              <a:pathLst>
                <a:path extrusionOk="0" h="7905" w="8219">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349" name="Google Shape;349;p18"/>
          <p:cNvSpPr/>
          <p:nvPr/>
        </p:nvSpPr>
        <p:spPr>
          <a:xfrm>
            <a:off x="6030700" y="3297925"/>
            <a:ext cx="2617800" cy="1651200"/>
          </a:xfrm>
          <a:prstGeom prst="roundRect">
            <a:avLst>
              <a:gd fmla="val 16667" name="adj"/>
            </a:avLst>
          </a:prstGeom>
          <a:solidFill>
            <a:srgbClr val="EAD1D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6183108" y="3407723"/>
            <a:ext cx="482424" cy="482424"/>
          </a:xfrm>
          <a:custGeom>
            <a:rect b="b" l="l" r="r" t="t"/>
            <a:pathLst>
              <a:path extrusionOk="0" h="19563" w="19563">
                <a:moveTo>
                  <a:pt x="9775" y="0"/>
                </a:moveTo>
                <a:cubicBezTo>
                  <a:pt x="4382" y="0"/>
                  <a:pt x="0" y="4382"/>
                  <a:pt x="0" y="9787"/>
                </a:cubicBezTo>
                <a:cubicBezTo>
                  <a:pt x="0" y="15181"/>
                  <a:pt x="4382" y="19562"/>
                  <a:pt x="9775" y="19562"/>
                </a:cubicBezTo>
                <a:cubicBezTo>
                  <a:pt x="15181" y="19562"/>
                  <a:pt x="19562" y="15181"/>
                  <a:pt x="19562" y="9787"/>
                </a:cubicBezTo>
                <a:cubicBezTo>
                  <a:pt x="19562" y="4382"/>
                  <a:pt x="15181" y="0"/>
                  <a:pt x="9775"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a:solidFill>
                <a:srgbClr val="FFFFFF"/>
              </a:solidFill>
            </a:endParaRPr>
          </a:p>
        </p:txBody>
      </p:sp>
      <p:sp>
        <p:nvSpPr>
          <p:cNvPr id="351" name="Google Shape;351;p18"/>
          <p:cNvSpPr/>
          <p:nvPr/>
        </p:nvSpPr>
        <p:spPr>
          <a:xfrm>
            <a:off x="6321982" y="3507198"/>
            <a:ext cx="217317" cy="283449"/>
          </a:xfrm>
          <a:custGeom>
            <a:rect b="b" l="l" r="r" t="t"/>
            <a:pathLst>
              <a:path extrusionOk="0" h="12099" w="9295">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8"/>
          <p:cNvGrpSpPr/>
          <p:nvPr/>
        </p:nvGrpSpPr>
        <p:grpSpPr>
          <a:xfrm>
            <a:off x="5822350" y="3903483"/>
            <a:ext cx="2238103" cy="855903"/>
            <a:chOff x="5822350" y="2838761"/>
            <a:chExt cx="2238103" cy="855903"/>
          </a:xfrm>
        </p:grpSpPr>
        <p:sp>
          <p:nvSpPr>
            <p:cNvPr id="353" name="Google Shape;353;p18"/>
            <p:cNvSpPr txBox="1"/>
            <p:nvPr/>
          </p:nvSpPr>
          <p:spPr>
            <a:xfrm>
              <a:off x="5822350" y="2838761"/>
              <a:ext cx="18846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GB">
                  <a:solidFill>
                    <a:srgbClr val="FF0000"/>
                  </a:solidFill>
                  <a:latin typeface="Fira Sans"/>
                  <a:ea typeface="Fira Sans"/>
                  <a:cs typeface="Fira Sans"/>
                  <a:sym typeface="Fira Sans"/>
                </a:rPr>
                <a:t>Residual Current</a:t>
              </a:r>
              <a:endParaRPr b="1">
                <a:solidFill>
                  <a:srgbClr val="FF0000"/>
                </a:solidFill>
                <a:latin typeface="Fira Sans"/>
                <a:ea typeface="Fira Sans"/>
                <a:cs typeface="Fira Sans"/>
                <a:sym typeface="Fira Sans"/>
              </a:endParaRPr>
            </a:p>
          </p:txBody>
        </p:sp>
        <p:sp>
          <p:nvSpPr>
            <p:cNvPr id="354" name="Google Shape;354;p18"/>
            <p:cNvSpPr txBox="1"/>
            <p:nvPr/>
          </p:nvSpPr>
          <p:spPr>
            <a:xfrm>
              <a:off x="6175853" y="3192164"/>
              <a:ext cx="1884600" cy="50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200">
                  <a:solidFill>
                    <a:srgbClr val="000000"/>
                  </a:solidFill>
                  <a:latin typeface="Roboto"/>
                  <a:ea typeface="Roboto"/>
                  <a:cs typeface="Roboto"/>
                  <a:sym typeface="Roboto"/>
                </a:rPr>
                <a:t>Sensing residual current by measuring change in magnetic flux</a:t>
              </a:r>
              <a:endParaRPr sz="1200">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9"/>
          <p:cNvSpPr txBox="1"/>
          <p:nvPr>
            <p:ph type="title"/>
          </p:nvPr>
        </p:nvSpPr>
        <p:spPr>
          <a:xfrm>
            <a:off x="1233100" y="173750"/>
            <a:ext cx="6604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GB" sz="3000">
                <a:latin typeface="Times New Roman"/>
                <a:ea typeface="Times New Roman"/>
                <a:cs typeface="Times New Roman"/>
                <a:sym typeface="Times New Roman"/>
              </a:rPr>
              <a:t>Charging Station Protection &amp; Controller Schematic</a:t>
            </a:r>
            <a:endParaRPr b="1" sz="3000">
              <a:latin typeface="Times New Roman"/>
              <a:ea typeface="Times New Roman"/>
              <a:cs typeface="Times New Roman"/>
              <a:sym typeface="Times New Roman"/>
            </a:endParaRPr>
          </a:p>
          <a:p>
            <a:pPr indent="0" lvl="0" marL="0" rtl="0" algn="ctr">
              <a:spcBef>
                <a:spcPts val="0"/>
              </a:spcBef>
              <a:spcAft>
                <a:spcPts val="0"/>
              </a:spcAft>
              <a:buSzPts val="990"/>
              <a:buNone/>
            </a:pPr>
            <a:r>
              <a:t/>
            </a:r>
            <a:endParaRPr sz="3000">
              <a:latin typeface="Times New Roman"/>
              <a:ea typeface="Times New Roman"/>
              <a:cs typeface="Times New Roman"/>
              <a:sym typeface="Times New Roman"/>
            </a:endParaRPr>
          </a:p>
        </p:txBody>
      </p:sp>
      <p:pic>
        <p:nvPicPr>
          <p:cNvPr id="360" name="Google Shape;360;p19"/>
          <p:cNvPicPr preferRelativeResize="0"/>
          <p:nvPr/>
        </p:nvPicPr>
        <p:blipFill>
          <a:blip r:embed="rId3">
            <a:alphaModFix/>
          </a:blip>
          <a:stretch>
            <a:fillRect/>
          </a:stretch>
        </p:blipFill>
        <p:spPr>
          <a:xfrm>
            <a:off x="2823775" y="1780700"/>
            <a:ext cx="5937475" cy="2826499"/>
          </a:xfrm>
          <a:prstGeom prst="rect">
            <a:avLst/>
          </a:prstGeom>
          <a:noFill/>
          <a:ln>
            <a:noFill/>
          </a:ln>
        </p:spPr>
      </p:pic>
      <p:pic>
        <p:nvPicPr>
          <p:cNvPr id="361" name="Google Shape;361;p19"/>
          <p:cNvPicPr preferRelativeResize="0"/>
          <p:nvPr/>
        </p:nvPicPr>
        <p:blipFill>
          <a:blip r:embed="rId4">
            <a:alphaModFix/>
          </a:blip>
          <a:stretch>
            <a:fillRect/>
          </a:stretch>
        </p:blipFill>
        <p:spPr>
          <a:xfrm>
            <a:off x="451375" y="3849675"/>
            <a:ext cx="2088299" cy="949975"/>
          </a:xfrm>
          <a:prstGeom prst="rect">
            <a:avLst/>
          </a:prstGeom>
          <a:noFill/>
          <a:ln cap="flat" cmpd="sng" w="19050">
            <a:solidFill>
              <a:srgbClr val="1B212C"/>
            </a:solidFill>
            <a:prstDash val="solid"/>
            <a:round/>
            <a:headEnd len="sm" w="sm" type="none"/>
            <a:tailEnd len="sm" w="sm" type="none"/>
          </a:ln>
        </p:spPr>
      </p:pic>
      <p:pic>
        <p:nvPicPr>
          <p:cNvPr id="362" name="Google Shape;362;p19"/>
          <p:cNvPicPr preferRelativeResize="0"/>
          <p:nvPr/>
        </p:nvPicPr>
        <p:blipFill rotWithShape="1">
          <a:blip r:embed="rId5">
            <a:alphaModFix/>
          </a:blip>
          <a:srcRect b="-11370" l="0" r="0" t="11370"/>
          <a:stretch/>
        </p:blipFill>
        <p:spPr>
          <a:xfrm>
            <a:off x="451375" y="2731467"/>
            <a:ext cx="2088300" cy="965008"/>
          </a:xfrm>
          <a:prstGeom prst="rect">
            <a:avLst/>
          </a:prstGeom>
          <a:noFill/>
          <a:ln cap="flat" cmpd="sng" w="19050">
            <a:solidFill>
              <a:srgbClr val="1B212C"/>
            </a:solidFill>
            <a:prstDash val="solid"/>
            <a:round/>
            <a:headEnd len="sm" w="sm" type="none"/>
            <a:tailEnd len="sm" w="sm" type="none"/>
          </a:ln>
        </p:spPr>
      </p:pic>
      <p:pic>
        <p:nvPicPr>
          <p:cNvPr id="363" name="Google Shape;363;p19"/>
          <p:cNvPicPr preferRelativeResize="0"/>
          <p:nvPr/>
        </p:nvPicPr>
        <p:blipFill>
          <a:blip r:embed="rId6">
            <a:alphaModFix/>
          </a:blip>
          <a:stretch>
            <a:fillRect/>
          </a:stretch>
        </p:blipFill>
        <p:spPr>
          <a:xfrm>
            <a:off x="442563" y="1628312"/>
            <a:ext cx="2105975" cy="949975"/>
          </a:xfrm>
          <a:prstGeom prst="rect">
            <a:avLst/>
          </a:prstGeom>
          <a:noFill/>
          <a:ln cap="flat" cmpd="sng" w="19050">
            <a:solidFill>
              <a:srgbClr val="1B212C"/>
            </a:solidFill>
            <a:prstDash val="solid"/>
            <a:round/>
            <a:headEnd len="sm" w="sm" type="none"/>
            <a:tailEnd len="sm" w="sm" type="none"/>
          </a:ln>
        </p:spPr>
      </p:pic>
      <p:sp>
        <p:nvSpPr>
          <p:cNvPr id="364" name="Google Shape;364;p19"/>
          <p:cNvSpPr/>
          <p:nvPr/>
        </p:nvSpPr>
        <p:spPr>
          <a:xfrm rot="1112249">
            <a:off x="2397435" y="1908298"/>
            <a:ext cx="583157" cy="360785"/>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rot="-2702347">
            <a:off x="2434802" y="3655142"/>
            <a:ext cx="621547" cy="360624"/>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rot="-785514">
            <a:off x="2397651" y="2753686"/>
            <a:ext cx="582747" cy="36036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19"/>
          <p:cNvPicPr preferRelativeResize="0"/>
          <p:nvPr/>
        </p:nvPicPr>
        <p:blipFill>
          <a:blip r:embed="rId7">
            <a:alphaModFix/>
          </a:blip>
          <a:stretch>
            <a:fillRect/>
          </a:stretch>
        </p:blipFill>
        <p:spPr>
          <a:xfrm>
            <a:off x="8006475" y="109800"/>
            <a:ext cx="1027750" cy="1027750"/>
          </a:xfrm>
          <a:prstGeom prst="rect">
            <a:avLst/>
          </a:prstGeom>
          <a:noFill/>
          <a:ln>
            <a:noFill/>
          </a:ln>
        </p:spPr>
      </p:pic>
      <p:pic>
        <p:nvPicPr>
          <p:cNvPr id="368" name="Google Shape;368;p19"/>
          <p:cNvPicPr preferRelativeResize="0"/>
          <p:nvPr/>
        </p:nvPicPr>
        <p:blipFill>
          <a:blip r:embed="rId8">
            <a:alphaModFix/>
          </a:blip>
          <a:stretch>
            <a:fillRect/>
          </a:stretch>
        </p:blipFill>
        <p:spPr>
          <a:xfrm>
            <a:off x="67025" y="96875"/>
            <a:ext cx="1078675" cy="1027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20"/>
          <p:cNvPicPr preferRelativeResize="0"/>
          <p:nvPr/>
        </p:nvPicPr>
        <p:blipFill>
          <a:blip r:embed="rId3">
            <a:alphaModFix/>
          </a:blip>
          <a:stretch>
            <a:fillRect/>
          </a:stretch>
        </p:blipFill>
        <p:spPr>
          <a:xfrm>
            <a:off x="227650" y="1360225"/>
            <a:ext cx="8673850" cy="3651500"/>
          </a:xfrm>
          <a:prstGeom prst="rect">
            <a:avLst/>
          </a:prstGeom>
          <a:noFill/>
          <a:ln>
            <a:noFill/>
          </a:ln>
        </p:spPr>
      </p:pic>
      <p:sp>
        <p:nvSpPr>
          <p:cNvPr id="374" name="Google Shape;374;p20"/>
          <p:cNvSpPr txBox="1"/>
          <p:nvPr>
            <p:ph type="title"/>
          </p:nvPr>
        </p:nvSpPr>
        <p:spPr>
          <a:xfrm>
            <a:off x="311700" y="31327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HIL Model of EV Charging Station</a:t>
            </a:r>
            <a:r>
              <a:rPr b="1" lang="en-GB" sz="3000">
                <a:latin typeface="Times New Roman"/>
                <a:ea typeface="Times New Roman"/>
                <a:cs typeface="Times New Roman"/>
                <a:sym typeface="Times New Roman"/>
              </a:rPr>
              <a:t> </a:t>
            </a:r>
            <a:endParaRPr b="1" sz="3000">
              <a:latin typeface="Times New Roman"/>
              <a:ea typeface="Times New Roman"/>
              <a:cs typeface="Times New Roman"/>
              <a:sym typeface="Times New Roman"/>
            </a:endParaRPr>
          </a:p>
        </p:txBody>
      </p:sp>
      <p:pic>
        <p:nvPicPr>
          <p:cNvPr id="375" name="Google Shape;375;p20"/>
          <p:cNvPicPr preferRelativeResize="0"/>
          <p:nvPr/>
        </p:nvPicPr>
        <p:blipFill>
          <a:blip r:embed="rId4">
            <a:alphaModFix/>
          </a:blip>
          <a:stretch>
            <a:fillRect/>
          </a:stretch>
        </p:blipFill>
        <p:spPr>
          <a:xfrm>
            <a:off x="67025" y="96875"/>
            <a:ext cx="1078675" cy="1027751"/>
          </a:xfrm>
          <a:prstGeom prst="rect">
            <a:avLst/>
          </a:prstGeom>
          <a:noFill/>
          <a:ln>
            <a:noFill/>
          </a:ln>
        </p:spPr>
      </p:pic>
      <p:pic>
        <p:nvPicPr>
          <p:cNvPr id="376" name="Google Shape;376;p20"/>
          <p:cNvPicPr preferRelativeResize="0"/>
          <p:nvPr/>
        </p:nvPicPr>
        <p:blipFill>
          <a:blip r:embed="rId5">
            <a:alphaModFix/>
          </a:blip>
          <a:stretch>
            <a:fillRect/>
          </a:stretch>
        </p:blipFill>
        <p:spPr>
          <a:xfrm>
            <a:off x="8006475" y="109800"/>
            <a:ext cx="1027750" cy="102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1"/>
          <p:cNvSpPr txBox="1"/>
          <p:nvPr/>
        </p:nvSpPr>
        <p:spPr>
          <a:xfrm>
            <a:off x="248550" y="56650"/>
            <a:ext cx="86469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lt1"/>
                </a:solidFill>
                <a:latin typeface="Times New Roman"/>
                <a:ea typeface="Times New Roman"/>
                <a:cs typeface="Times New Roman"/>
                <a:sym typeface="Times New Roman"/>
              </a:rPr>
              <a:t>Status Representation of </a:t>
            </a:r>
            <a:endParaRPr b="1" sz="30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GB" sz="3000">
                <a:solidFill>
                  <a:schemeClr val="lt1"/>
                </a:solidFill>
                <a:latin typeface="Times New Roman"/>
                <a:ea typeface="Times New Roman"/>
                <a:cs typeface="Times New Roman"/>
                <a:sym typeface="Times New Roman"/>
              </a:rPr>
              <a:t>Communication of EV and Station</a:t>
            </a:r>
            <a:endParaRPr b="1" sz="3000">
              <a:solidFill>
                <a:schemeClr val="lt1"/>
              </a:solidFill>
              <a:latin typeface="Times New Roman"/>
              <a:ea typeface="Times New Roman"/>
              <a:cs typeface="Times New Roman"/>
              <a:sym typeface="Times New Roman"/>
            </a:endParaRPr>
          </a:p>
        </p:txBody>
      </p:sp>
      <p:pic>
        <p:nvPicPr>
          <p:cNvPr id="382" name="Google Shape;382;p21"/>
          <p:cNvPicPr preferRelativeResize="0"/>
          <p:nvPr/>
        </p:nvPicPr>
        <p:blipFill>
          <a:blip r:embed="rId3">
            <a:alphaModFix/>
          </a:blip>
          <a:stretch>
            <a:fillRect/>
          </a:stretch>
        </p:blipFill>
        <p:spPr>
          <a:xfrm>
            <a:off x="0" y="1452061"/>
            <a:ext cx="9143999" cy="3367428"/>
          </a:xfrm>
          <a:prstGeom prst="rect">
            <a:avLst/>
          </a:prstGeom>
          <a:noFill/>
          <a:ln>
            <a:noFill/>
          </a:ln>
        </p:spPr>
      </p:pic>
      <p:pic>
        <p:nvPicPr>
          <p:cNvPr id="383" name="Google Shape;383;p21"/>
          <p:cNvPicPr preferRelativeResize="0"/>
          <p:nvPr/>
        </p:nvPicPr>
        <p:blipFill>
          <a:blip r:embed="rId4">
            <a:alphaModFix/>
          </a:blip>
          <a:stretch>
            <a:fillRect/>
          </a:stretch>
        </p:blipFill>
        <p:spPr>
          <a:xfrm>
            <a:off x="67025" y="96875"/>
            <a:ext cx="1078675" cy="1027751"/>
          </a:xfrm>
          <a:prstGeom prst="rect">
            <a:avLst/>
          </a:prstGeom>
          <a:noFill/>
          <a:ln>
            <a:noFill/>
          </a:ln>
        </p:spPr>
      </p:pic>
      <p:pic>
        <p:nvPicPr>
          <p:cNvPr id="384" name="Google Shape;384;p21"/>
          <p:cNvPicPr preferRelativeResize="0"/>
          <p:nvPr/>
        </p:nvPicPr>
        <p:blipFill>
          <a:blip r:embed="rId5">
            <a:alphaModFix/>
          </a:blip>
          <a:stretch>
            <a:fillRect/>
          </a:stretch>
        </p:blipFill>
        <p:spPr>
          <a:xfrm>
            <a:off x="8006475" y="109800"/>
            <a:ext cx="1027750" cy="102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