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5AF21-BB9B-42C6-9A30-D4CBFA2103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2E80B-4547-458B-ACC7-C766AFFB3B5E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/>
            <a:t>We have been provided with the data of </a:t>
          </a:r>
          <a:r>
            <a:rPr lang="en-US" sz="1800" dirty="0" err="1"/>
            <a:t>Atliq</a:t>
          </a:r>
          <a:r>
            <a:rPr lang="en-US" sz="1800" dirty="0"/>
            <a:t> Grands’ hotels in India</a:t>
          </a:r>
        </a:p>
      </dgm:t>
    </dgm:pt>
    <dgm:pt modelId="{DE992619-E383-495E-85A6-DC3474452460}" type="parTrans" cxnId="{6764A510-A2D8-4C88-9879-0D4D66E57307}">
      <dgm:prSet/>
      <dgm:spPr/>
      <dgm:t>
        <a:bodyPr/>
        <a:lstStyle/>
        <a:p>
          <a:endParaRPr lang="en-US"/>
        </a:p>
      </dgm:t>
    </dgm:pt>
    <dgm:pt modelId="{E433A251-169A-4F48-9790-F754E568FEB9}" type="sibTrans" cxnId="{6764A510-A2D8-4C88-9879-0D4D66E57307}">
      <dgm:prSet/>
      <dgm:spPr/>
      <dgm:t>
        <a:bodyPr/>
        <a:lstStyle/>
        <a:p>
          <a:endParaRPr lang="en-US"/>
        </a:p>
      </dgm:t>
    </dgm:pt>
    <dgm:pt modelId="{396C4200-08A5-45DC-AAEF-8E3251B92090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/>
            <a:t>Our job is to give insights to the revenue team in the form of Dashboard using the given data</a:t>
          </a:r>
        </a:p>
      </dgm:t>
    </dgm:pt>
    <dgm:pt modelId="{14A74BC9-5CE9-459C-9D67-C30729B29559}" type="parTrans" cxnId="{B786376C-B5BE-4A64-8E3F-B5EF35EB15A0}">
      <dgm:prSet/>
      <dgm:spPr/>
      <dgm:t>
        <a:bodyPr/>
        <a:lstStyle/>
        <a:p>
          <a:endParaRPr lang="en-US"/>
        </a:p>
      </dgm:t>
    </dgm:pt>
    <dgm:pt modelId="{A4014E45-AC82-4713-95A7-A013000690D5}" type="sibTrans" cxnId="{B786376C-B5BE-4A64-8E3F-B5EF35EB15A0}">
      <dgm:prSet/>
      <dgm:spPr/>
      <dgm:t>
        <a:bodyPr/>
        <a:lstStyle/>
        <a:p>
          <a:endParaRPr lang="en-US"/>
        </a:p>
      </dgm:t>
    </dgm:pt>
    <dgm:pt modelId="{C0963CB8-DA1C-49E2-BE99-B2C094E00EC4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/>
            <a:t>Using</a:t>
          </a:r>
          <a:r>
            <a:rPr lang="en-US" sz="1800" baseline="0" dirty="0"/>
            <a:t> these insights the team at </a:t>
          </a:r>
          <a:r>
            <a:rPr lang="en-US" sz="1800" baseline="0" dirty="0" err="1"/>
            <a:t>Atliq</a:t>
          </a:r>
          <a:r>
            <a:rPr lang="en-US" sz="1800" baseline="0" dirty="0"/>
            <a:t> Grands would be able to take decisions to regain their market share and revenue</a:t>
          </a:r>
          <a:endParaRPr lang="en-US" sz="1800" dirty="0"/>
        </a:p>
      </dgm:t>
    </dgm:pt>
    <dgm:pt modelId="{DD34CD32-12C8-47B9-85FB-3EA980644D47}" type="parTrans" cxnId="{554E1623-BE21-4E32-B1A5-B966D1682944}">
      <dgm:prSet/>
      <dgm:spPr/>
      <dgm:t>
        <a:bodyPr/>
        <a:lstStyle/>
        <a:p>
          <a:endParaRPr lang="en-US"/>
        </a:p>
      </dgm:t>
    </dgm:pt>
    <dgm:pt modelId="{E6302700-0A7D-42E0-974D-473DA4E2A96F}" type="sibTrans" cxnId="{554E1623-BE21-4E32-B1A5-B966D1682944}">
      <dgm:prSet/>
      <dgm:spPr/>
      <dgm:t>
        <a:bodyPr/>
        <a:lstStyle/>
        <a:p>
          <a:endParaRPr lang="en-US"/>
        </a:p>
      </dgm:t>
    </dgm:pt>
    <dgm:pt modelId="{2271DD3C-C3E0-4DC8-B6A5-0A53CC3A2A02}" type="pres">
      <dgm:prSet presAssocID="{3025AF21-BB9B-42C6-9A30-D4CBFA210386}" presName="root" presStyleCnt="0">
        <dgm:presLayoutVars>
          <dgm:dir/>
          <dgm:resizeHandles val="exact"/>
        </dgm:presLayoutVars>
      </dgm:prSet>
      <dgm:spPr/>
    </dgm:pt>
    <dgm:pt modelId="{19C0D4CB-0BC3-4715-B1C0-92AF57BD15AB}" type="pres">
      <dgm:prSet presAssocID="{5082E80B-4547-458B-ACC7-C766AFFB3B5E}" presName="compNode" presStyleCnt="0"/>
      <dgm:spPr/>
    </dgm:pt>
    <dgm:pt modelId="{35212CD3-A844-456F-9910-E51FF00A9F9E}" type="pres">
      <dgm:prSet presAssocID="{5082E80B-4547-458B-ACC7-C766AFFB3B5E}" presName="iconRect" presStyleLbl="node1" presStyleIdx="0" presStyleCnt="3" custLinFactNeighborX="-20554" custLinFactNeighborY="-7954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24CD099-3F19-4E48-AC20-240FB64D35DA}" type="pres">
      <dgm:prSet presAssocID="{5082E80B-4547-458B-ACC7-C766AFFB3B5E}" presName="spaceRect" presStyleCnt="0"/>
      <dgm:spPr/>
    </dgm:pt>
    <dgm:pt modelId="{9BC90299-D1AF-4E02-9703-41925A1CE414}" type="pres">
      <dgm:prSet presAssocID="{5082E80B-4547-458B-ACC7-C766AFFB3B5E}" presName="textRect" presStyleLbl="revTx" presStyleIdx="0" presStyleCnt="3" custScaleX="213162" custLinFactNeighborX="8147" custLinFactNeighborY="2069">
        <dgm:presLayoutVars>
          <dgm:chMax val="1"/>
          <dgm:chPref val="1"/>
        </dgm:presLayoutVars>
      </dgm:prSet>
      <dgm:spPr/>
    </dgm:pt>
    <dgm:pt modelId="{D559B64D-022D-4195-B479-0DA48E7D271E}" type="pres">
      <dgm:prSet presAssocID="{E433A251-169A-4F48-9790-F754E568FEB9}" presName="sibTrans" presStyleCnt="0"/>
      <dgm:spPr/>
    </dgm:pt>
    <dgm:pt modelId="{3A2899D1-FD26-4141-BAC5-63643BA88A7A}" type="pres">
      <dgm:prSet presAssocID="{396C4200-08A5-45DC-AAEF-8E3251B92090}" presName="compNode" presStyleCnt="0"/>
      <dgm:spPr/>
    </dgm:pt>
    <dgm:pt modelId="{AC380912-0D51-4481-818F-70568D386B0B}" type="pres">
      <dgm:prSet presAssocID="{396C4200-08A5-45DC-AAEF-8E3251B92090}" presName="iconRect" presStyleLbl="node1" presStyleIdx="1" presStyleCnt="3" custLinFactNeighborX="24456" custLinFactNeighborY="-7954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422FB7-9400-45D9-94DB-7B18A76AE114}" type="pres">
      <dgm:prSet presAssocID="{396C4200-08A5-45DC-AAEF-8E3251B92090}" presName="spaceRect" presStyleCnt="0"/>
      <dgm:spPr/>
    </dgm:pt>
    <dgm:pt modelId="{24598F6F-2D98-4B0B-A2CF-7142DFF7193F}" type="pres">
      <dgm:prSet presAssocID="{396C4200-08A5-45DC-AAEF-8E3251B92090}" presName="textRect" presStyleLbl="revTx" presStyleIdx="1" presStyleCnt="3" custScaleX="221799" custLinFactNeighborX="-316" custLinFactNeighborY="6423">
        <dgm:presLayoutVars>
          <dgm:chMax val="1"/>
          <dgm:chPref val="1"/>
        </dgm:presLayoutVars>
      </dgm:prSet>
      <dgm:spPr/>
    </dgm:pt>
    <dgm:pt modelId="{F45E5296-3765-408C-B021-462577F5158E}" type="pres">
      <dgm:prSet presAssocID="{A4014E45-AC82-4713-95A7-A013000690D5}" presName="sibTrans" presStyleCnt="0"/>
      <dgm:spPr/>
    </dgm:pt>
    <dgm:pt modelId="{85FC7852-7596-450C-9A5E-1C6E4CDCE0BD}" type="pres">
      <dgm:prSet presAssocID="{C0963CB8-DA1C-49E2-BE99-B2C094E00EC4}" presName="compNode" presStyleCnt="0"/>
      <dgm:spPr/>
    </dgm:pt>
    <dgm:pt modelId="{5E892DCE-2266-406B-AC03-97C581CB8208}" type="pres">
      <dgm:prSet presAssocID="{C0963CB8-DA1C-49E2-BE99-B2C094E00EC4}" presName="iconRect" presStyleLbl="node1" presStyleIdx="2" presStyleCnt="3" custLinFactNeighborX="13079" custLinFactNeighborY="-795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19BFA82-9587-4C3A-82F7-DB5F121242B3}" type="pres">
      <dgm:prSet presAssocID="{C0963CB8-DA1C-49E2-BE99-B2C094E00EC4}" presName="spaceRect" presStyleCnt="0"/>
      <dgm:spPr/>
    </dgm:pt>
    <dgm:pt modelId="{77287F9E-5486-4F11-AFDA-E8518F6D86C4}" type="pres">
      <dgm:prSet presAssocID="{C0963CB8-DA1C-49E2-BE99-B2C094E00EC4}" presName="textRect" presStyleLbl="revTx" presStyleIdx="2" presStyleCnt="3" custScaleX="235172" custLinFactNeighborX="-5369" custLinFactNeighborY="-1864">
        <dgm:presLayoutVars>
          <dgm:chMax val="1"/>
          <dgm:chPref val="1"/>
        </dgm:presLayoutVars>
      </dgm:prSet>
      <dgm:spPr/>
    </dgm:pt>
  </dgm:ptLst>
  <dgm:cxnLst>
    <dgm:cxn modelId="{A7037008-2B79-4B4B-9033-57389541D386}" type="presOf" srcId="{5082E80B-4547-458B-ACC7-C766AFFB3B5E}" destId="{9BC90299-D1AF-4E02-9703-41925A1CE414}" srcOrd="0" destOrd="0" presId="urn:microsoft.com/office/officeart/2018/2/layout/IconLabelList"/>
    <dgm:cxn modelId="{6764A510-A2D8-4C88-9879-0D4D66E57307}" srcId="{3025AF21-BB9B-42C6-9A30-D4CBFA210386}" destId="{5082E80B-4547-458B-ACC7-C766AFFB3B5E}" srcOrd="0" destOrd="0" parTransId="{DE992619-E383-495E-85A6-DC3474452460}" sibTransId="{E433A251-169A-4F48-9790-F754E568FEB9}"/>
    <dgm:cxn modelId="{554E1623-BE21-4E32-B1A5-B966D1682944}" srcId="{3025AF21-BB9B-42C6-9A30-D4CBFA210386}" destId="{C0963CB8-DA1C-49E2-BE99-B2C094E00EC4}" srcOrd="2" destOrd="0" parTransId="{DD34CD32-12C8-47B9-85FB-3EA980644D47}" sibTransId="{E6302700-0A7D-42E0-974D-473DA4E2A96F}"/>
    <dgm:cxn modelId="{96C47833-8305-42FB-8EBA-9B973DA5D073}" type="presOf" srcId="{C0963CB8-DA1C-49E2-BE99-B2C094E00EC4}" destId="{77287F9E-5486-4F11-AFDA-E8518F6D86C4}" srcOrd="0" destOrd="0" presId="urn:microsoft.com/office/officeart/2018/2/layout/IconLabelList"/>
    <dgm:cxn modelId="{B786376C-B5BE-4A64-8E3F-B5EF35EB15A0}" srcId="{3025AF21-BB9B-42C6-9A30-D4CBFA210386}" destId="{396C4200-08A5-45DC-AAEF-8E3251B92090}" srcOrd="1" destOrd="0" parTransId="{14A74BC9-5CE9-459C-9D67-C30729B29559}" sibTransId="{A4014E45-AC82-4713-95A7-A013000690D5}"/>
    <dgm:cxn modelId="{C3C5799A-BBA6-4814-A3E3-2E9FD42E840C}" type="presOf" srcId="{3025AF21-BB9B-42C6-9A30-D4CBFA210386}" destId="{2271DD3C-C3E0-4DC8-B6A5-0A53CC3A2A02}" srcOrd="0" destOrd="0" presId="urn:microsoft.com/office/officeart/2018/2/layout/IconLabelList"/>
    <dgm:cxn modelId="{7B7502CE-D828-4947-9898-EF62DE5C3DAB}" type="presOf" srcId="{396C4200-08A5-45DC-AAEF-8E3251B92090}" destId="{24598F6F-2D98-4B0B-A2CF-7142DFF7193F}" srcOrd="0" destOrd="0" presId="urn:microsoft.com/office/officeart/2018/2/layout/IconLabelList"/>
    <dgm:cxn modelId="{A4FB87B4-E13B-4F88-B63A-B6245D8F53EF}" type="presParOf" srcId="{2271DD3C-C3E0-4DC8-B6A5-0A53CC3A2A02}" destId="{19C0D4CB-0BC3-4715-B1C0-92AF57BD15AB}" srcOrd="0" destOrd="0" presId="urn:microsoft.com/office/officeart/2018/2/layout/IconLabelList"/>
    <dgm:cxn modelId="{A23A73C2-3DE1-42C3-8995-ACF1B5882572}" type="presParOf" srcId="{19C0D4CB-0BC3-4715-B1C0-92AF57BD15AB}" destId="{35212CD3-A844-456F-9910-E51FF00A9F9E}" srcOrd="0" destOrd="0" presId="urn:microsoft.com/office/officeart/2018/2/layout/IconLabelList"/>
    <dgm:cxn modelId="{8A628D51-6634-4891-8AE1-5367E7870D3C}" type="presParOf" srcId="{19C0D4CB-0BC3-4715-B1C0-92AF57BD15AB}" destId="{224CD099-3F19-4E48-AC20-240FB64D35DA}" srcOrd="1" destOrd="0" presId="urn:microsoft.com/office/officeart/2018/2/layout/IconLabelList"/>
    <dgm:cxn modelId="{69E15120-D7D1-4B2D-A152-E36BB8E81B99}" type="presParOf" srcId="{19C0D4CB-0BC3-4715-B1C0-92AF57BD15AB}" destId="{9BC90299-D1AF-4E02-9703-41925A1CE414}" srcOrd="2" destOrd="0" presId="urn:microsoft.com/office/officeart/2018/2/layout/IconLabelList"/>
    <dgm:cxn modelId="{679C146C-09A4-4A25-9375-D8215565A4CA}" type="presParOf" srcId="{2271DD3C-C3E0-4DC8-B6A5-0A53CC3A2A02}" destId="{D559B64D-022D-4195-B479-0DA48E7D271E}" srcOrd="1" destOrd="0" presId="urn:microsoft.com/office/officeart/2018/2/layout/IconLabelList"/>
    <dgm:cxn modelId="{1A119CDC-F13C-4F66-976C-9A6DB76DB721}" type="presParOf" srcId="{2271DD3C-C3E0-4DC8-B6A5-0A53CC3A2A02}" destId="{3A2899D1-FD26-4141-BAC5-63643BA88A7A}" srcOrd="2" destOrd="0" presId="urn:microsoft.com/office/officeart/2018/2/layout/IconLabelList"/>
    <dgm:cxn modelId="{1818368E-0C6B-4FE1-929A-5B0EE9B0E1A5}" type="presParOf" srcId="{3A2899D1-FD26-4141-BAC5-63643BA88A7A}" destId="{AC380912-0D51-4481-818F-70568D386B0B}" srcOrd="0" destOrd="0" presId="urn:microsoft.com/office/officeart/2018/2/layout/IconLabelList"/>
    <dgm:cxn modelId="{ADCE566C-6738-49BE-8059-01A52E7BE47E}" type="presParOf" srcId="{3A2899D1-FD26-4141-BAC5-63643BA88A7A}" destId="{06422FB7-9400-45D9-94DB-7B18A76AE114}" srcOrd="1" destOrd="0" presId="urn:microsoft.com/office/officeart/2018/2/layout/IconLabelList"/>
    <dgm:cxn modelId="{1899E254-D271-4F4D-9CA4-FF2F41E1DCF9}" type="presParOf" srcId="{3A2899D1-FD26-4141-BAC5-63643BA88A7A}" destId="{24598F6F-2D98-4B0B-A2CF-7142DFF7193F}" srcOrd="2" destOrd="0" presId="urn:microsoft.com/office/officeart/2018/2/layout/IconLabelList"/>
    <dgm:cxn modelId="{37C4FB8B-54E7-4095-8E55-3A4925F7EB0C}" type="presParOf" srcId="{2271DD3C-C3E0-4DC8-B6A5-0A53CC3A2A02}" destId="{F45E5296-3765-408C-B021-462577F5158E}" srcOrd="3" destOrd="0" presId="urn:microsoft.com/office/officeart/2018/2/layout/IconLabelList"/>
    <dgm:cxn modelId="{6F90FAB2-A10A-4491-B8AF-CF6115D7C084}" type="presParOf" srcId="{2271DD3C-C3E0-4DC8-B6A5-0A53CC3A2A02}" destId="{85FC7852-7596-450C-9A5E-1C6E4CDCE0BD}" srcOrd="4" destOrd="0" presId="urn:microsoft.com/office/officeart/2018/2/layout/IconLabelList"/>
    <dgm:cxn modelId="{F44E5D7C-5D9F-48AA-B4E8-834C2DEF1F4D}" type="presParOf" srcId="{85FC7852-7596-450C-9A5E-1C6E4CDCE0BD}" destId="{5E892DCE-2266-406B-AC03-97C581CB8208}" srcOrd="0" destOrd="0" presId="urn:microsoft.com/office/officeart/2018/2/layout/IconLabelList"/>
    <dgm:cxn modelId="{362B09B3-A1AD-4A7F-834F-FC1EEA08A23B}" type="presParOf" srcId="{85FC7852-7596-450C-9A5E-1C6E4CDCE0BD}" destId="{B19BFA82-9587-4C3A-82F7-DB5F121242B3}" srcOrd="1" destOrd="0" presId="urn:microsoft.com/office/officeart/2018/2/layout/IconLabelList"/>
    <dgm:cxn modelId="{0B0F49EA-F9F2-4F08-BC0B-3B8EAEA7957D}" type="presParOf" srcId="{85FC7852-7596-450C-9A5E-1C6E4CDCE0BD}" destId="{77287F9E-5486-4F11-AFDA-E8518F6D86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2CD3-A844-456F-9910-E51FF00A9F9E}">
      <dsp:nvSpPr>
        <dsp:cNvPr id="0" name=""/>
        <dsp:cNvSpPr/>
      </dsp:nvSpPr>
      <dsp:spPr>
        <a:xfrm>
          <a:off x="1145418" y="579514"/>
          <a:ext cx="685810" cy="685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0299-D1AF-4E02-9703-41925A1CE414}">
      <dsp:nvSpPr>
        <dsp:cNvPr id="0" name=""/>
        <dsp:cNvSpPr/>
      </dsp:nvSpPr>
      <dsp:spPr>
        <a:xfrm>
          <a:off x="129127" y="2102078"/>
          <a:ext cx="3248638" cy="863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have been provided with the data of </a:t>
          </a:r>
          <a:r>
            <a:rPr lang="en-US" sz="1800" kern="1200" dirty="0" err="1"/>
            <a:t>Atliq</a:t>
          </a:r>
          <a:r>
            <a:rPr lang="en-US" sz="1800" kern="1200" dirty="0"/>
            <a:t> Grands’ hotels in India</a:t>
          </a:r>
        </a:p>
      </dsp:txBody>
      <dsp:txXfrm>
        <a:off x="129127" y="2102078"/>
        <a:ext cx="3248638" cy="863083"/>
      </dsp:txXfrm>
    </dsp:sp>
    <dsp:sp modelId="{AC380912-0D51-4481-818F-70568D386B0B}">
      <dsp:nvSpPr>
        <dsp:cNvPr id="0" name=""/>
        <dsp:cNvSpPr/>
      </dsp:nvSpPr>
      <dsp:spPr>
        <a:xfrm>
          <a:off x="5035259" y="579514"/>
          <a:ext cx="685810" cy="685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F6F-2D98-4B0B-A2CF-7142DFF7193F}">
      <dsp:nvSpPr>
        <dsp:cNvPr id="0" name=""/>
        <dsp:cNvSpPr/>
      </dsp:nvSpPr>
      <dsp:spPr>
        <a:xfrm>
          <a:off x="3515492" y="2139656"/>
          <a:ext cx="3380268" cy="863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job is to give insights to the revenue team in the form of Dashboard using the given data</a:t>
          </a:r>
        </a:p>
      </dsp:txBody>
      <dsp:txXfrm>
        <a:off x="3515492" y="2139656"/>
        <a:ext cx="3380268" cy="863083"/>
      </dsp:txXfrm>
    </dsp:sp>
    <dsp:sp modelId="{5E892DCE-2266-406B-AC03-97C581CB8208}">
      <dsp:nvSpPr>
        <dsp:cNvPr id="0" name=""/>
        <dsp:cNvSpPr/>
      </dsp:nvSpPr>
      <dsp:spPr>
        <a:xfrm>
          <a:off x="8706111" y="579514"/>
          <a:ext cx="685810" cy="685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7F9E-5486-4F11-AFDA-E8518F6D86C4}">
      <dsp:nvSpPr>
        <dsp:cNvPr id="0" name=""/>
        <dsp:cNvSpPr/>
      </dsp:nvSpPr>
      <dsp:spPr>
        <a:xfrm>
          <a:off x="7085456" y="2068133"/>
          <a:ext cx="3584076" cy="863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</a:t>
          </a:r>
          <a:r>
            <a:rPr lang="en-US" sz="1800" kern="1200" baseline="0" dirty="0"/>
            <a:t> these insights the team at </a:t>
          </a:r>
          <a:r>
            <a:rPr lang="en-US" sz="1800" kern="1200" baseline="0" dirty="0" err="1"/>
            <a:t>Atliq</a:t>
          </a:r>
          <a:r>
            <a:rPr lang="en-US" sz="1800" kern="1200" baseline="0" dirty="0"/>
            <a:t> Grands would be able to take decisions to regain their market share and revenue</a:t>
          </a:r>
          <a:endParaRPr lang="en-US" sz="1800" kern="1200" dirty="0"/>
        </a:p>
      </dsp:txBody>
      <dsp:txXfrm>
        <a:off x="7085456" y="2068133"/>
        <a:ext cx="3584076" cy="863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CODEBASICS RESUME CHALLENGE - SEPTEMBER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/>
              <a:t>Presented By</a:t>
            </a:r>
          </a:p>
          <a:p>
            <a:r>
              <a:rPr lang="en-US" sz="2400"/>
              <a:t>-Shubham Shaah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65CF-96BD-4A23-898F-9065BCE7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of the challenge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72" y="2492252"/>
            <a:ext cx="7030978" cy="4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18DB-ECF8-4D0C-B2E3-D0AA74D1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18B1-5B49-4CD2-8248-E7B1FF20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provided 3 moths booking details  data of all the </a:t>
            </a:r>
            <a:r>
              <a:rPr lang="en-IN" dirty="0" err="1"/>
              <a:t>Atliq</a:t>
            </a:r>
            <a:r>
              <a:rPr lang="en-IN" dirty="0"/>
              <a:t> hotels.</a:t>
            </a:r>
          </a:p>
          <a:p>
            <a:r>
              <a:rPr lang="en-IN" dirty="0"/>
              <a:t>Dataset contains 5 .csv files.</a:t>
            </a:r>
          </a:p>
          <a:p>
            <a:pPr lvl="1"/>
            <a:r>
              <a:rPr lang="en-IN" dirty="0" err="1"/>
              <a:t>Dim_date</a:t>
            </a:r>
            <a:endParaRPr lang="en-IN" dirty="0"/>
          </a:p>
          <a:p>
            <a:pPr lvl="1"/>
            <a:r>
              <a:rPr lang="en-IN" dirty="0" err="1"/>
              <a:t>Dim_hotels</a:t>
            </a:r>
            <a:endParaRPr lang="en-IN" dirty="0"/>
          </a:p>
          <a:p>
            <a:pPr lvl="1"/>
            <a:r>
              <a:rPr lang="en-IN" dirty="0" err="1"/>
              <a:t>Dim_rooms</a:t>
            </a:r>
            <a:endParaRPr lang="en-IN" dirty="0"/>
          </a:p>
          <a:p>
            <a:pPr lvl="1"/>
            <a:r>
              <a:rPr lang="en-IN" dirty="0" err="1"/>
              <a:t>Fact_aggregated_bookings</a:t>
            </a:r>
            <a:endParaRPr lang="en-IN" dirty="0"/>
          </a:p>
          <a:p>
            <a:pPr lvl="1"/>
            <a:r>
              <a:rPr lang="en-IN" dirty="0" err="1"/>
              <a:t>Fact_bookings</a:t>
            </a:r>
            <a:endParaRPr lang="en-IN" dirty="0"/>
          </a:p>
          <a:p>
            <a:r>
              <a:rPr lang="en-IN" dirty="0"/>
              <a:t>Metric list excel file</a:t>
            </a:r>
          </a:p>
          <a:p>
            <a:r>
              <a:rPr lang="en-IN" dirty="0"/>
              <a:t>Mock-up Dashboard </a:t>
            </a:r>
          </a:p>
        </p:txBody>
      </p:sp>
    </p:spTree>
    <p:extLst>
      <p:ext uri="{BB962C8B-B14F-4D97-AF65-F5344CB8AC3E}">
        <p14:creationId xmlns:p14="http://schemas.microsoft.com/office/powerpoint/2010/main" val="39285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Task</a:t>
            </a:r>
          </a:p>
        </p:txBody>
      </p:sp>
      <p:graphicFrame>
        <p:nvGraphicFramePr>
          <p:cNvPr id="5" name="Content Placeholder 2" descr="SmartArt icon graphic placeholder">
            <a:extLst>
              <a:ext uri="{FF2B5EF4-FFF2-40B4-BE49-F238E27FC236}">
                <a16:creationId xmlns:a16="http://schemas.microsoft.com/office/drawing/2014/main" id="{60BACF5B-D6ED-4F46-9E57-6555B103F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025751"/>
              </p:ext>
            </p:extLst>
          </p:nvPr>
        </p:nvGraphicFramePr>
        <p:xfrm>
          <a:off x="819149" y="2494722"/>
          <a:ext cx="10756323" cy="407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CB6188-7EC8-44BE-A144-BE04F94B8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C6FEF-01BE-416F-AFCD-9394D876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Mock-up Dashboard </a:t>
            </a:r>
          </a:p>
        </p:txBody>
      </p:sp>
    </p:spTree>
    <p:extLst>
      <p:ext uri="{BB962C8B-B14F-4D97-AF65-F5344CB8AC3E}">
        <p14:creationId xmlns:p14="http://schemas.microsoft.com/office/powerpoint/2010/main" val="146853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46390-C587-4E72-9669-168519E544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0"/>
            <a:ext cx="12192000" cy="6878638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D9C9A18-5B1C-4BA9-BC6E-DF7098AA985E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dirty="0"/>
              <a:t>Data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28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7A46E-C5A7-4A30-995D-9C20E9E3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12192000" cy="69000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447CB5A-72FF-4F78-B5C3-AB9B0F3642A7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5455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2AD8C-43C2-4706-9D22-97D474642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6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CODEBASICS RESUME CHALLENGE - SEPTEMBER</vt:lpstr>
      <vt:lpstr>Format of the challenge</vt:lpstr>
      <vt:lpstr>Dataset Details</vt:lpstr>
      <vt:lpstr>Analysis Task</vt:lpstr>
      <vt:lpstr>Mock-up Dashboard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2022-09-29T16:28:52Z</dcterms:created>
  <dcterms:modified xsi:type="dcterms:W3CDTF">2022-09-29T16:28:57Z</dcterms:modified>
</cp:coreProperties>
</file>