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sldIdLst>
    <p:sldId id="256" r:id="rId2"/>
    <p:sldId id="257" r:id="rId3"/>
    <p:sldId id="273" r:id="rId4"/>
    <p:sldId id="258" r:id="rId5"/>
    <p:sldId id="259" r:id="rId6"/>
    <p:sldId id="260" r:id="rId7"/>
    <p:sldId id="272" r:id="rId8"/>
    <p:sldId id="262" r:id="rId9"/>
    <p:sldId id="263" r:id="rId10"/>
    <p:sldId id="264" r:id="rId11"/>
    <p:sldId id="266" r:id="rId12"/>
    <p:sldId id="265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78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02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ata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DE6AA6-8746-46B7-9351-16B7340B555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26AB989-3017-4931-B5CF-9700FD42CB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Software testing is the process of evaluating and verifying that a software product or application does what it is supposed to do.</a:t>
          </a:r>
          <a:endParaRPr lang="en-US"/>
        </a:p>
      </dgm:t>
    </dgm:pt>
    <dgm:pt modelId="{804A7091-4791-40AB-A01E-888901459DB7}" type="parTrans" cxnId="{2C0477C8-01F5-4F83-9B29-D453F3CB1F30}">
      <dgm:prSet/>
      <dgm:spPr/>
      <dgm:t>
        <a:bodyPr/>
        <a:lstStyle/>
        <a:p>
          <a:endParaRPr lang="en-US"/>
        </a:p>
      </dgm:t>
    </dgm:pt>
    <dgm:pt modelId="{5889D724-F06A-4D69-B235-735C1B9D4163}" type="sibTrans" cxnId="{2C0477C8-01F5-4F83-9B29-D453F3CB1F30}">
      <dgm:prSet/>
      <dgm:spPr/>
      <dgm:t>
        <a:bodyPr/>
        <a:lstStyle/>
        <a:p>
          <a:endParaRPr lang="en-US"/>
        </a:p>
      </dgm:t>
    </dgm:pt>
    <dgm:pt modelId="{F4B21B59-B2C7-4972-852E-EFF1B9DBB8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It helps identify bugs and ensure quality.</a:t>
          </a:r>
          <a:endParaRPr lang="en-US"/>
        </a:p>
      </dgm:t>
    </dgm:pt>
    <dgm:pt modelId="{B97EE7AE-D6D1-4F0E-8AAC-000407491781}" type="parTrans" cxnId="{87687665-22BF-481E-BF70-F89303A32BAB}">
      <dgm:prSet/>
      <dgm:spPr/>
      <dgm:t>
        <a:bodyPr/>
        <a:lstStyle/>
        <a:p>
          <a:endParaRPr lang="en-US"/>
        </a:p>
      </dgm:t>
    </dgm:pt>
    <dgm:pt modelId="{19CCD095-2771-443E-A250-9723A4F4C56C}" type="sibTrans" cxnId="{87687665-22BF-481E-BF70-F89303A32BAB}">
      <dgm:prSet/>
      <dgm:spPr/>
      <dgm:t>
        <a:bodyPr/>
        <a:lstStyle/>
        <a:p>
          <a:endParaRPr lang="en-US"/>
        </a:p>
      </dgm:t>
    </dgm:pt>
    <dgm:pt modelId="{BBF29503-1A76-408F-9E9E-D6302F76B867}" type="pres">
      <dgm:prSet presAssocID="{EFDE6AA6-8746-46B7-9351-16B7340B555A}" presName="root" presStyleCnt="0">
        <dgm:presLayoutVars>
          <dgm:dir/>
          <dgm:resizeHandles val="exact"/>
        </dgm:presLayoutVars>
      </dgm:prSet>
      <dgm:spPr/>
    </dgm:pt>
    <dgm:pt modelId="{757C0EF5-7164-41A0-AAA2-78DEF2F43FF0}" type="pres">
      <dgm:prSet presAssocID="{026AB989-3017-4931-B5CF-9700FD42CB22}" presName="compNode" presStyleCnt="0"/>
      <dgm:spPr/>
    </dgm:pt>
    <dgm:pt modelId="{67139A91-0A69-4FBB-B693-EB3717274229}" type="pres">
      <dgm:prSet presAssocID="{026AB989-3017-4931-B5CF-9700FD42CB2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DA0C3BC-58BA-4C88-A9E4-60455B5088AA}" type="pres">
      <dgm:prSet presAssocID="{026AB989-3017-4931-B5CF-9700FD42CB22}" presName="spaceRect" presStyleCnt="0"/>
      <dgm:spPr/>
    </dgm:pt>
    <dgm:pt modelId="{FB526D2D-348E-4F87-B0B0-8B72ACB8607C}" type="pres">
      <dgm:prSet presAssocID="{026AB989-3017-4931-B5CF-9700FD42CB22}" presName="textRect" presStyleLbl="revTx" presStyleIdx="0" presStyleCnt="2">
        <dgm:presLayoutVars>
          <dgm:chMax val="1"/>
          <dgm:chPref val="1"/>
        </dgm:presLayoutVars>
      </dgm:prSet>
      <dgm:spPr/>
    </dgm:pt>
    <dgm:pt modelId="{D72AD4F9-F89F-4FA3-B32B-A909F828A3B8}" type="pres">
      <dgm:prSet presAssocID="{5889D724-F06A-4D69-B235-735C1B9D4163}" presName="sibTrans" presStyleCnt="0"/>
      <dgm:spPr/>
    </dgm:pt>
    <dgm:pt modelId="{2F619D75-C190-41A9-B8D7-04A46F9BB0A2}" type="pres">
      <dgm:prSet presAssocID="{F4B21B59-B2C7-4972-852E-EFF1B9DBB8C5}" presName="compNode" presStyleCnt="0"/>
      <dgm:spPr/>
    </dgm:pt>
    <dgm:pt modelId="{F6ADE901-1966-4AA5-9AFE-EAB910BE18F2}" type="pres">
      <dgm:prSet presAssocID="{F4B21B59-B2C7-4972-852E-EFF1B9DBB8C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7849BA21-4A48-4EA4-8BF3-260E1F8CDF4E}" type="pres">
      <dgm:prSet presAssocID="{F4B21B59-B2C7-4972-852E-EFF1B9DBB8C5}" presName="spaceRect" presStyleCnt="0"/>
      <dgm:spPr/>
    </dgm:pt>
    <dgm:pt modelId="{4339C5B1-2761-45B3-8DFD-1A908C693027}" type="pres">
      <dgm:prSet presAssocID="{F4B21B59-B2C7-4972-852E-EFF1B9DBB8C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F1A101E-CDE6-4C9A-9685-FE62D343263D}" type="presOf" srcId="{F4B21B59-B2C7-4972-852E-EFF1B9DBB8C5}" destId="{4339C5B1-2761-45B3-8DFD-1A908C693027}" srcOrd="0" destOrd="0" presId="urn:microsoft.com/office/officeart/2018/2/layout/IconLabelList"/>
    <dgm:cxn modelId="{87687665-22BF-481E-BF70-F89303A32BAB}" srcId="{EFDE6AA6-8746-46B7-9351-16B7340B555A}" destId="{F4B21B59-B2C7-4972-852E-EFF1B9DBB8C5}" srcOrd="1" destOrd="0" parTransId="{B97EE7AE-D6D1-4F0E-8AAC-000407491781}" sibTransId="{19CCD095-2771-443E-A250-9723A4F4C56C}"/>
    <dgm:cxn modelId="{D069EAB2-9002-47CD-8CAB-08AF4F102942}" type="presOf" srcId="{EFDE6AA6-8746-46B7-9351-16B7340B555A}" destId="{BBF29503-1A76-408F-9E9E-D6302F76B867}" srcOrd="0" destOrd="0" presId="urn:microsoft.com/office/officeart/2018/2/layout/IconLabelList"/>
    <dgm:cxn modelId="{C05AF7C2-6327-4AE7-8984-AD9DEC7AB5C3}" type="presOf" srcId="{026AB989-3017-4931-B5CF-9700FD42CB22}" destId="{FB526D2D-348E-4F87-B0B0-8B72ACB8607C}" srcOrd="0" destOrd="0" presId="urn:microsoft.com/office/officeart/2018/2/layout/IconLabelList"/>
    <dgm:cxn modelId="{2C0477C8-01F5-4F83-9B29-D453F3CB1F30}" srcId="{EFDE6AA6-8746-46B7-9351-16B7340B555A}" destId="{026AB989-3017-4931-B5CF-9700FD42CB22}" srcOrd="0" destOrd="0" parTransId="{804A7091-4791-40AB-A01E-888901459DB7}" sibTransId="{5889D724-F06A-4D69-B235-735C1B9D4163}"/>
    <dgm:cxn modelId="{89273046-8F4D-4577-A223-8BC0208D769C}" type="presParOf" srcId="{BBF29503-1A76-408F-9E9E-D6302F76B867}" destId="{757C0EF5-7164-41A0-AAA2-78DEF2F43FF0}" srcOrd="0" destOrd="0" presId="urn:microsoft.com/office/officeart/2018/2/layout/IconLabelList"/>
    <dgm:cxn modelId="{8981394E-455E-49BD-B861-55870B130297}" type="presParOf" srcId="{757C0EF5-7164-41A0-AAA2-78DEF2F43FF0}" destId="{67139A91-0A69-4FBB-B693-EB3717274229}" srcOrd="0" destOrd="0" presId="urn:microsoft.com/office/officeart/2018/2/layout/IconLabelList"/>
    <dgm:cxn modelId="{EB88C3C7-9F1E-4586-BAE0-D39A80783DE7}" type="presParOf" srcId="{757C0EF5-7164-41A0-AAA2-78DEF2F43FF0}" destId="{FDA0C3BC-58BA-4C88-A9E4-60455B5088AA}" srcOrd="1" destOrd="0" presId="urn:microsoft.com/office/officeart/2018/2/layout/IconLabelList"/>
    <dgm:cxn modelId="{A859C4E6-DFC0-41C1-9B40-36AF6B56F5D0}" type="presParOf" srcId="{757C0EF5-7164-41A0-AAA2-78DEF2F43FF0}" destId="{FB526D2D-348E-4F87-B0B0-8B72ACB8607C}" srcOrd="2" destOrd="0" presId="urn:microsoft.com/office/officeart/2018/2/layout/IconLabelList"/>
    <dgm:cxn modelId="{D008A99E-A5DF-4910-B188-369097C6E348}" type="presParOf" srcId="{BBF29503-1A76-408F-9E9E-D6302F76B867}" destId="{D72AD4F9-F89F-4FA3-B32B-A909F828A3B8}" srcOrd="1" destOrd="0" presId="urn:microsoft.com/office/officeart/2018/2/layout/IconLabelList"/>
    <dgm:cxn modelId="{01CBF75D-AC60-49CB-94E2-66062FF0E160}" type="presParOf" srcId="{BBF29503-1A76-408F-9E9E-D6302F76B867}" destId="{2F619D75-C190-41A9-B8D7-04A46F9BB0A2}" srcOrd="2" destOrd="0" presId="urn:microsoft.com/office/officeart/2018/2/layout/IconLabelList"/>
    <dgm:cxn modelId="{40D4B97D-BF4D-4777-BCB2-5A2248D9515F}" type="presParOf" srcId="{2F619D75-C190-41A9-B8D7-04A46F9BB0A2}" destId="{F6ADE901-1966-4AA5-9AFE-EAB910BE18F2}" srcOrd="0" destOrd="0" presId="urn:microsoft.com/office/officeart/2018/2/layout/IconLabelList"/>
    <dgm:cxn modelId="{12750DC7-DA07-4B22-9088-57208CC95302}" type="presParOf" srcId="{2F619D75-C190-41A9-B8D7-04A46F9BB0A2}" destId="{7849BA21-4A48-4EA4-8BF3-260E1F8CDF4E}" srcOrd="1" destOrd="0" presId="urn:microsoft.com/office/officeart/2018/2/layout/IconLabelList"/>
    <dgm:cxn modelId="{98B77B92-96C5-4805-8E7A-B8C3F1D41D65}" type="presParOf" srcId="{2F619D75-C190-41A9-B8D7-04A46F9BB0A2}" destId="{4339C5B1-2761-45B3-8DFD-1A908C69302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A1A229D-5220-49F0-8462-45364A08E59D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F033709-53A6-4421-A6FB-CE08FB0BE01B}">
      <dgm:prSet/>
      <dgm:spPr/>
      <dgm:t>
        <a:bodyPr/>
        <a:lstStyle/>
        <a:p>
          <a:r>
            <a:rPr lang="en-US" b="0" i="0"/>
            <a:t>Categories:</a:t>
          </a:r>
          <a:endParaRPr lang="en-US"/>
        </a:p>
      </dgm:t>
    </dgm:pt>
    <dgm:pt modelId="{DA08FFDA-3126-40B9-B7EF-777138DD2C3F}" type="parTrans" cxnId="{22A4B7B7-8B1E-474B-86C8-0D57675D6590}">
      <dgm:prSet/>
      <dgm:spPr/>
      <dgm:t>
        <a:bodyPr/>
        <a:lstStyle/>
        <a:p>
          <a:endParaRPr lang="en-US"/>
        </a:p>
      </dgm:t>
    </dgm:pt>
    <dgm:pt modelId="{9954579E-E7A5-44C8-AD10-F586E89E6E8B}" type="sibTrans" cxnId="{22A4B7B7-8B1E-474B-86C8-0D57675D6590}">
      <dgm:prSet/>
      <dgm:spPr/>
      <dgm:t>
        <a:bodyPr/>
        <a:lstStyle/>
        <a:p>
          <a:endParaRPr lang="en-US"/>
        </a:p>
      </dgm:t>
    </dgm:pt>
    <dgm:pt modelId="{05D75873-D3F3-4B3D-B8BE-8AFB95D63E25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b="1" i="0" dirty="0"/>
            <a:t>Login</a:t>
          </a:r>
          <a:endParaRPr lang="en-US" b="1" dirty="0"/>
        </a:p>
      </dgm:t>
    </dgm:pt>
    <dgm:pt modelId="{B38E56EC-91F2-4864-B87A-2AB07A069418}" type="parTrans" cxnId="{A73379B0-C60B-489E-B73E-C0F0DB922022}">
      <dgm:prSet/>
      <dgm:spPr/>
      <dgm:t>
        <a:bodyPr/>
        <a:lstStyle/>
        <a:p>
          <a:endParaRPr lang="en-US"/>
        </a:p>
      </dgm:t>
    </dgm:pt>
    <dgm:pt modelId="{A37B101B-C58D-4BB8-9A93-F08AE2003A6C}" type="sibTrans" cxnId="{A73379B0-C60B-489E-B73E-C0F0DB922022}">
      <dgm:prSet/>
      <dgm:spPr/>
      <dgm:t>
        <a:bodyPr/>
        <a:lstStyle/>
        <a:p>
          <a:endParaRPr lang="en-US"/>
        </a:p>
      </dgm:t>
    </dgm:pt>
    <dgm:pt modelId="{CE610F91-3F12-479E-A5CA-0157C772D1A3}">
      <dgm:prSet/>
      <dgm:spPr/>
      <dgm:t>
        <a:bodyPr/>
        <a:lstStyle/>
        <a:p>
          <a:r>
            <a:rPr lang="en-US" b="0" i="0" dirty="0"/>
            <a:t>Valid and invalid credentials</a:t>
          </a:r>
          <a:endParaRPr lang="en-US" dirty="0"/>
        </a:p>
      </dgm:t>
    </dgm:pt>
    <dgm:pt modelId="{EC43FAB7-BD54-47E5-856B-8BEA885A1B38}" type="parTrans" cxnId="{85A26B62-1A35-42AA-8F8C-9B3A1B031869}">
      <dgm:prSet/>
      <dgm:spPr/>
      <dgm:t>
        <a:bodyPr/>
        <a:lstStyle/>
        <a:p>
          <a:endParaRPr lang="en-US"/>
        </a:p>
      </dgm:t>
    </dgm:pt>
    <dgm:pt modelId="{918D99B2-148D-4474-96FB-8A8C06129235}" type="sibTrans" cxnId="{85A26B62-1A35-42AA-8F8C-9B3A1B031869}">
      <dgm:prSet/>
      <dgm:spPr/>
      <dgm:t>
        <a:bodyPr/>
        <a:lstStyle/>
        <a:p>
          <a:endParaRPr lang="en-US"/>
        </a:p>
      </dgm:t>
    </dgm:pt>
    <dgm:pt modelId="{754A5F43-37CF-4BFC-8E76-E8E02B8239F8}">
      <dgm:prSet/>
      <dgm:spPr/>
      <dgm:t>
        <a:bodyPr/>
        <a:lstStyle/>
        <a:p>
          <a:r>
            <a:rPr lang="en-US" b="0" i="0"/>
            <a:t>Locked out user</a:t>
          </a:r>
          <a:endParaRPr lang="en-US"/>
        </a:p>
      </dgm:t>
    </dgm:pt>
    <dgm:pt modelId="{A36DE823-FD7F-4425-8AE1-D4E4F38F1526}" type="parTrans" cxnId="{0FD2A22F-F81B-4B71-8651-59845F4785E7}">
      <dgm:prSet/>
      <dgm:spPr/>
      <dgm:t>
        <a:bodyPr/>
        <a:lstStyle/>
        <a:p>
          <a:endParaRPr lang="en-US"/>
        </a:p>
      </dgm:t>
    </dgm:pt>
    <dgm:pt modelId="{26553AAA-AE99-46E6-A3F0-EB604974A76F}" type="sibTrans" cxnId="{0FD2A22F-F81B-4B71-8651-59845F4785E7}">
      <dgm:prSet/>
      <dgm:spPr/>
      <dgm:t>
        <a:bodyPr/>
        <a:lstStyle/>
        <a:p>
          <a:endParaRPr lang="en-US"/>
        </a:p>
      </dgm:t>
    </dgm:pt>
    <dgm:pt modelId="{44546B5F-6D6E-46E3-AF87-735251F007E2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b="1" i="0" dirty="0"/>
            <a:t>Products</a:t>
          </a:r>
          <a:endParaRPr lang="en-US" b="1" dirty="0"/>
        </a:p>
      </dgm:t>
    </dgm:pt>
    <dgm:pt modelId="{6A26200F-3B1C-4A5B-B53E-2EDD8530D47C}" type="parTrans" cxnId="{84AD4576-A601-4AF2-B42B-03B4CD570D5B}">
      <dgm:prSet/>
      <dgm:spPr/>
      <dgm:t>
        <a:bodyPr/>
        <a:lstStyle/>
        <a:p>
          <a:endParaRPr lang="en-US"/>
        </a:p>
      </dgm:t>
    </dgm:pt>
    <dgm:pt modelId="{7DD8A0C8-F443-462A-9AC4-C8F761111558}" type="sibTrans" cxnId="{84AD4576-A601-4AF2-B42B-03B4CD570D5B}">
      <dgm:prSet/>
      <dgm:spPr/>
      <dgm:t>
        <a:bodyPr/>
        <a:lstStyle/>
        <a:p>
          <a:endParaRPr lang="en-US"/>
        </a:p>
      </dgm:t>
    </dgm:pt>
    <dgm:pt modelId="{D7F322A1-D44C-4808-AD92-800B96035159}">
      <dgm:prSet/>
      <dgm:spPr/>
      <dgm:t>
        <a:bodyPr/>
        <a:lstStyle/>
        <a:p>
          <a:r>
            <a:rPr lang="en-US" b="0" i="0"/>
            <a:t>Viewing product list</a:t>
          </a:r>
          <a:endParaRPr lang="en-US"/>
        </a:p>
      </dgm:t>
    </dgm:pt>
    <dgm:pt modelId="{4E1C27DE-8C9A-4FA9-B554-D3845BB51595}" type="parTrans" cxnId="{70F7710F-F7B0-4CF6-8A6F-2ECB94ADC2D8}">
      <dgm:prSet/>
      <dgm:spPr/>
      <dgm:t>
        <a:bodyPr/>
        <a:lstStyle/>
        <a:p>
          <a:endParaRPr lang="en-US"/>
        </a:p>
      </dgm:t>
    </dgm:pt>
    <dgm:pt modelId="{5E62489F-FC76-4BDE-B3B4-0360D482A8BC}" type="sibTrans" cxnId="{70F7710F-F7B0-4CF6-8A6F-2ECB94ADC2D8}">
      <dgm:prSet/>
      <dgm:spPr/>
      <dgm:t>
        <a:bodyPr/>
        <a:lstStyle/>
        <a:p>
          <a:endParaRPr lang="en-US"/>
        </a:p>
      </dgm:t>
    </dgm:pt>
    <dgm:pt modelId="{7E3D3E7B-7C27-4BB4-82FB-EDA4B7A8CFF9}">
      <dgm:prSet/>
      <dgm:spPr/>
      <dgm:t>
        <a:bodyPr/>
        <a:lstStyle/>
        <a:p>
          <a:r>
            <a:rPr lang="en-US" b="0" i="0" dirty="0"/>
            <a:t>Product detail navigation</a:t>
          </a:r>
          <a:endParaRPr lang="en-US" dirty="0"/>
        </a:p>
      </dgm:t>
    </dgm:pt>
    <dgm:pt modelId="{07327470-FEE5-4750-A8CB-C698A1097E6D}" type="parTrans" cxnId="{195940E1-C2B8-41BB-A7E1-2B79DDFD6D7E}">
      <dgm:prSet/>
      <dgm:spPr/>
      <dgm:t>
        <a:bodyPr/>
        <a:lstStyle/>
        <a:p>
          <a:endParaRPr lang="en-US"/>
        </a:p>
      </dgm:t>
    </dgm:pt>
    <dgm:pt modelId="{9CE4CC12-C327-4003-9601-EA88B06EED9B}" type="sibTrans" cxnId="{195940E1-C2B8-41BB-A7E1-2B79DDFD6D7E}">
      <dgm:prSet/>
      <dgm:spPr/>
      <dgm:t>
        <a:bodyPr/>
        <a:lstStyle/>
        <a:p>
          <a:endParaRPr lang="en-US"/>
        </a:p>
      </dgm:t>
    </dgm:pt>
    <dgm:pt modelId="{BE07A193-598C-48F6-A8E7-92C9E066922F}">
      <dgm:prSet/>
      <dgm:spPr/>
      <dgm:t>
        <a:bodyPr/>
        <a:lstStyle/>
        <a:p>
          <a:r>
            <a:rPr lang="en-US" b="0" i="0" dirty="0"/>
            <a:t>Sorting options</a:t>
          </a:r>
          <a:endParaRPr lang="en-US" dirty="0"/>
        </a:p>
      </dgm:t>
    </dgm:pt>
    <dgm:pt modelId="{18388310-D1BD-4451-B693-48B60916E3E4}" type="parTrans" cxnId="{25DAC3BD-E84B-4862-BB83-F99DD7E79D05}">
      <dgm:prSet/>
      <dgm:spPr/>
      <dgm:t>
        <a:bodyPr/>
        <a:lstStyle/>
        <a:p>
          <a:endParaRPr lang="en-US"/>
        </a:p>
      </dgm:t>
    </dgm:pt>
    <dgm:pt modelId="{3C57D61F-3AF2-4A39-B867-46D954868014}" type="sibTrans" cxnId="{25DAC3BD-E84B-4862-BB83-F99DD7E79D05}">
      <dgm:prSet/>
      <dgm:spPr/>
      <dgm:t>
        <a:bodyPr/>
        <a:lstStyle/>
        <a:p>
          <a:endParaRPr lang="en-US"/>
        </a:p>
      </dgm:t>
    </dgm:pt>
    <dgm:pt modelId="{96088C59-BFC8-4ADA-996C-6E70EF5C9F94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b="1" i="0" dirty="0"/>
            <a:t>Cart</a:t>
          </a:r>
          <a:endParaRPr lang="en-US" b="1" dirty="0"/>
        </a:p>
      </dgm:t>
    </dgm:pt>
    <dgm:pt modelId="{BC07EB41-46F8-4436-8856-3E54982FECC7}" type="parTrans" cxnId="{B7E1B094-73EF-40E2-9B2D-BB79F99DE615}">
      <dgm:prSet/>
      <dgm:spPr/>
      <dgm:t>
        <a:bodyPr/>
        <a:lstStyle/>
        <a:p>
          <a:endParaRPr lang="en-US"/>
        </a:p>
      </dgm:t>
    </dgm:pt>
    <dgm:pt modelId="{8DEA5800-574F-4062-80A5-516B3AC4D6CF}" type="sibTrans" cxnId="{B7E1B094-73EF-40E2-9B2D-BB79F99DE615}">
      <dgm:prSet/>
      <dgm:spPr/>
      <dgm:t>
        <a:bodyPr/>
        <a:lstStyle/>
        <a:p>
          <a:endParaRPr lang="en-US"/>
        </a:p>
      </dgm:t>
    </dgm:pt>
    <dgm:pt modelId="{805A9354-C22C-4380-8691-73FDFA8B947A}">
      <dgm:prSet/>
      <dgm:spPr/>
      <dgm:t>
        <a:bodyPr/>
        <a:lstStyle/>
        <a:p>
          <a:r>
            <a:rPr lang="en-US" b="0" i="0"/>
            <a:t>Add/remove products</a:t>
          </a:r>
          <a:endParaRPr lang="en-US"/>
        </a:p>
      </dgm:t>
    </dgm:pt>
    <dgm:pt modelId="{2E350728-150E-4A9A-A06A-59FC22B4F253}" type="parTrans" cxnId="{4E20314B-3D8F-4F60-9288-BDEF4FF6B553}">
      <dgm:prSet/>
      <dgm:spPr/>
      <dgm:t>
        <a:bodyPr/>
        <a:lstStyle/>
        <a:p>
          <a:endParaRPr lang="en-US"/>
        </a:p>
      </dgm:t>
    </dgm:pt>
    <dgm:pt modelId="{FC3B9608-55AF-416D-BDC6-6A2F6BCC1FB0}" type="sibTrans" cxnId="{4E20314B-3D8F-4F60-9288-BDEF4FF6B553}">
      <dgm:prSet/>
      <dgm:spPr/>
      <dgm:t>
        <a:bodyPr/>
        <a:lstStyle/>
        <a:p>
          <a:endParaRPr lang="en-US"/>
        </a:p>
      </dgm:t>
    </dgm:pt>
    <dgm:pt modelId="{6EE90D83-2570-4F0D-81A0-9AF731245711}">
      <dgm:prSet/>
      <dgm:spPr/>
      <dgm:t>
        <a:bodyPr/>
        <a:lstStyle/>
        <a:p>
          <a:r>
            <a:rPr lang="en-US" b="0" i="0"/>
            <a:t>Verify cart contents</a:t>
          </a:r>
          <a:endParaRPr lang="en-US"/>
        </a:p>
      </dgm:t>
    </dgm:pt>
    <dgm:pt modelId="{D35AB224-B80D-4FF7-A4EF-456AD4ED2D74}" type="parTrans" cxnId="{8D20E6FD-3161-40F1-A401-209C1B9BE769}">
      <dgm:prSet/>
      <dgm:spPr/>
      <dgm:t>
        <a:bodyPr/>
        <a:lstStyle/>
        <a:p>
          <a:endParaRPr lang="en-US"/>
        </a:p>
      </dgm:t>
    </dgm:pt>
    <dgm:pt modelId="{F5DE289F-F303-49F3-979D-2F18E756C47B}" type="sibTrans" cxnId="{8D20E6FD-3161-40F1-A401-209C1B9BE769}">
      <dgm:prSet/>
      <dgm:spPr/>
      <dgm:t>
        <a:bodyPr/>
        <a:lstStyle/>
        <a:p>
          <a:endParaRPr lang="en-US"/>
        </a:p>
      </dgm:t>
    </dgm:pt>
    <dgm:pt modelId="{C08174AB-A8DF-4F94-8D1E-D95ABC933508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b="1" i="0" dirty="0"/>
            <a:t>Checkout</a:t>
          </a:r>
          <a:endParaRPr lang="en-US" b="1" dirty="0"/>
        </a:p>
      </dgm:t>
    </dgm:pt>
    <dgm:pt modelId="{268FDD57-249F-45C7-8D15-2945F61CB1DD}" type="parTrans" cxnId="{F7787FFF-C2B2-4A7E-B0E8-C24B9F6ED86F}">
      <dgm:prSet/>
      <dgm:spPr/>
      <dgm:t>
        <a:bodyPr/>
        <a:lstStyle/>
        <a:p>
          <a:endParaRPr lang="en-US"/>
        </a:p>
      </dgm:t>
    </dgm:pt>
    <dgm:pt modelId="{0E52C25F-E158-4095-8790-6BBC6BC8C4AD}" type="sibTrans" cxnId="{F7787FFF-C2B2-4A7E-B0E8-C24B9F6ED86F}">
      <dgm:prSet/>
      <dgm:spPr/>
      <dgm:t>
        <a:bodyPr/>
        <a:lstStyle/>
        <a:p>
          <a:endParaRPr lang="en-US"/>
        </a:p>
      </dgm:t>
    </dgm:pt>
    <dgm:pt modelId="{8F156BD6-00F7-49F0-B092-912716E038A3}">
      <dgm:prSet/>
      <dgm:spPr/>
      <dgm:t>
        <a:bodyPr/>
        <a:lstStyle/>
        <a:p>
          <a:r>
            <a:rPr lang="en-US" b="0" i="0"/>
            <a:t>Enter user info</a:t>
          </a:r>
          <a:endParaRPr lang="en-US"/>
        </a:p>
      </dgm:t>
    </dgm:pt>
    <dgm:pt modelId="{17CF08B7-6AF0-495A-8752-F1D12FAE83D2}" type="parTrans" cxnId="{FBDB7059-2247-4C71-B7DD-306D9EAD20B5}">
      <dgm:prSet/>
      <dgm:spPr/>
      <dgm:t>
        <a:bodyPr/>
        <a:lstStyle/>
        <a:p>
          <a:endParaRPr lang="en-US"/>
        </a:p>
      </dgm:t>
    </dgm:pt>
    <dgm:pt modelId="{1BD3DFA2-19E6-4774-8E04-901B6E21335D}" type="sibTrans" cxnId="{FBDB7059-2247-4C71-B7DD-306D9EAD20B5}">
      <dgm:prSet/>
      <dgm:spPr/>
      <dgm:t>
        <a:bodyPr/>
        <a:lstStyle/>
        <a:p>
          <a:endParaRPr lang="en-US"/>
        </a:p>
      </dgm:t>
    </dgm:pt>
    <dgm:pt modelId="{2E774F9E-BE27-4EBE-A2E9-AB92FC451DE8}">
      <dgm:prSet/>
      <dgm:spPr/>
      <dgm:t>
        <a:bodyPr/>
        <a:lstStyle/>
        <a:p>
          <a:r>
            <a:rPr lang="en-US" b="0" i="0"/>
            <a:t>Complete order</a:t>
          </a:r>
          <a:endParaRPr lang="en-US"/>
        </a:p>
      </dgm:t>
    </dgm:pt>
    <dgm:pt modelId="{CEEE0384-86FC-43CC-B164-0D084913939E}" type="parTrans" cxnId="{CA9C38CF-BE1A-4DF2-8988-1649CEE85EDD}">
      <dgm:prSet/>
      <dgm:spPr/>
      <dgm:t>
        <a:bodyPr/>
        <a:lstStyle/>
        <a:p>
          <a:endParaRPr lang="en-US"/>
        </a:p>
      </dgm:t>
    </dgm:pt>
    <dgm:pt modelId="{A85DAD6A-CA35-4CF4-A8C2-D97E8E0753BA}" type="sibTrans" cxnId="{CA9C38CF-BE1A-4DF2-8988-1649CEE85EDD}">
      <dgm:prSet/>
      <dgm:spPr/>
      <dgm:t>
        <a:bodyPr/>
        <a:lstStyle/>
        <a:p>
          <a:endParaRPr lang="en-US"/>
        </a:p>
      </dgm:t>
    </dgm:pt>
    <dgm:pt modelId="{684DD3C2-B7DE-43A7-AEB6-79CDECF4E5FC}">
      <dgm:prSet/>
      <dgm:spPr/>
      <dgm:t>
        <a:bodyPr/>
        <a:lstStyle/>
        <a:p>
          <a:r>
            <a:rPr lang="en-US" b="0" i="0" dirty="0"/>
            <a:t>Missing info validations</a:t>
          </a:r>
          <a:endParaRPr lang="en-US" dirty="0"/>
        </a:p>
      </dgm:t>
    </dgm:pt>
    <dgm:pt modelId="{61DD715C-10EB-4FB9-9E48-17813D8810AD}" type="parTrans" cxnId="{CEF76AB4-FC01-479B-80C4-F41340B3CBC2}">
      <dgm:prSet/>
      <dgm:spPr/>
      <dgm:t>
        <a:bodyPr/>
        <a:lstStyle/>
        <a:p>
          <a:endParaRPr lang="en-US"/>
        </a:p>
      </dgm:t>
    </dgm:pt>
    <dgm:pt modelId="{09FD9BCA-CC20-4777-903E-130CF370FD0C}" type="sibTrans" cxnId="{CEF76AB4-FC01-479B-80C4-F41340B3CBC2}">
      <dgm:prSet/>
      <dgm:spPr/>
      <dgm:t>
        <a:bodyPr/>
        <a:lstStyle/>
        <a:p>
          <a:endParaRPr lang="en-US"/>
        </a:p>
      </dgm:t>
    </dgm:pt>
    <dgm:pt modelId="{A85634B2-FBDD-40AF-A986-6D6DD4EC20DA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b="1" i="0" dirty="0"/>
            <a:t>Navigation</a:t>
          </a:r>
          <a:endParaRPr lang="en-US" b="1" dirty="0"/>
        </a:p>
      </dgm:t>
    </dgm:pt>
    <dgm:pt modelId="{3F9142C4-789E-42EF-99DD-BBC5D07B90DA}" type="parTrans" cxnId="{60C42714-40B1-4E17-9863-553B220D7A81}">
      <dgm:prSet/>
      <dgm:spPr/>
      <dgm:t>
        <a:bodyPr/>
        <a:lstStyle/>
        <a:p>
          <a:endParaRPr lang="en-US"/>
        </a:p>
      </dgm:t>
    </dgm:pt>
    <dgm:pt modelId="{F5639E39-2576-4688-AF48-A02C0B72F608}" type="sibTrans" cxnId="{60C42714-40B1-4E17-9863-553B220D7A81}">
      <dgm:prSet/>
      <dgm:spPr/>
      <dgm:t>
        <a:bodyPr/>
        <a:lstStyle/>
        <a:p>
          <a:endParaRPr lang="en-US"/>
        </a:p>
      </dgm:t>
    </dgm:pt>
    <dgm:pt modelId="{8F43B6DA-EE7B-4A44-960A-349D74C46ED7}">
      <dgm:prSet/>
      <dgm:spPr/>
      <dgm:t>
        <a:bodyPr/>
        <a:lstStyle/>
        <a:p>
          <a:r>
            <a:rPr lang="en-US" b="0" i="0" dirty="0"/>
            <a:t>Navigate between pages</a:t>
          </a:r>
          <a:endParaRPr lang="en-US" dirty="0"/>
        </a:p>
      </dgm:t>
    </dgm:pt>
    <dgm:pt modelId="{130E6108-11B7-4E85-9EC0-B48DE9A6C05D}" type="parTrans" cxnId="{C43E097A-5F2C-4874-8357-13971F9E748C}">
      <dgm:prSet/>
      <dgm:spPr/>
      <dgm:t>
        <a:bodyPr/>
        <a:lstStyle/>
        <a:p>
          <a:endParaRPr lang="en-US"/>
        </a:p>
      </dgm:t>
    </dgm:pt>
    <dgm:pt modelId="{D483BB57-A677-41AB-A257-EEAD04363104}" type="sibTrans" cxnId="{C43E097A-5F2C-4874-8357-13971F9E748C}">
      <dgm:prSet/>
      <dgm:spPr/>
      <dgm:t>
        <a:bodyPr/>
        <a:lstStyle/>
        <a:p>
          <a:endParaRPr lang="en-US"/>
        </a:p>
      </dgm:t>
    </dgm:pt>
    <dgm:pt modelId="{A6D074B1-F1C1-4F67-AAC8-59554DAE8441}">
      <dgm:prSet/>
      <dgm:spPr/>
      <dgm:t>
        <a:bodyPr/>
        <a:lstStyle/>
        <a:p>
          <a:r>
            <a:rPr lang="en-US" b="0" i="0"/>
            <a:t>Logout and menu functions</a:t>
          </a:r>
          <a:endParaRPr lang="en-US"/>
        </a:p>
      </dgm:t>
    </dgm:pt>
    <dgm:pt modelId="{75A33444-5CE4-4706-94CC-95BEF3EF0831}" type="parTrans" cxnId="{37B0FB96-D9B8-416A-AF8B-D00418E05E02}">
      <dgm:prSet/>
      <dgm:spPr/>
      <dgm:t>
        <a:bodyPr/>
        <a:lstStyle/>
        <a:p>
          <a:endParaRPr lang="en-US"/>
        </a:p>
      </dgm:t>
    </dgm:pt>
    <dgm:pt modelId="{4754C76D-18CE-4AFA-B8C6-A9C76404F946}" type="sibTrans" cxnId="{37B0FB96-D9B8-416A-AF8B-D00418E05E02}">
      <dgm:prSet/>
      <dgm:spPr/>
      <dgm:t>
        <a:bodyPr/>
        <a:lstStyle/>
        <a:p>
          <a:endParaRPr lang="en-US"/>
        </a:p>
      </dgm:t>
    </dgm:pt>
    <dgm:pt modelId="{6A7D103D-DE27-4323-88A5-9048DFBA371A}" type="pres">
      <dgm:prSet presAssocID="{4A1A229D-5220-49F0-8462-45364A08E59D}" presName="linear" presStyleCnt="0">
        <dgm:presLayoutVars>
          <dgm:animLvl val="lvl"/>
          <dgm:resizeHandles val="exact"/>
        </dgm:presLayoutVars>
      </dgm:prSet>
      <dgm:spPr/>
    </dgm:pt>
    <dgm:pt modelId="{6CCC5B58-333B-4832-A251-31F8B0B18F07}" type="pres">
      <dgm:prSet presAssocID="{9F033709-53A6-4421-A6FB-CE08FB0BE01B}" presName="parentText" presStyleLbl="node1" presStyleIdx="0" presStyleCnt="1" custLinFactNeighborY="-2317">
        <dgm:presLayoutVars>
          <dgm:chMax val="0"/>
          <dgm:bulletEnabled val="1"/>
        </dgm:presLayoutVars>
      </dgm:prSet>
      <dgm:spPr/>
    </dgm:pt>
    <dgm:pt modelId="{497657F5-0957-49E8-AEEE-61C63146FB65}" type="pres">
      <dgm:prSet presAssocID="{9F033709-53A6-4421-A6FB-CE08FB0BE01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0F7710F-F7B0-4CF6-8A6F-2ECB94ADC2D8}" srcId="{44546B5F-6D6E-46E3-AF87-735251F007E2}" destId="{D7F322A1-D44C-4808-AD92-800B96035159}" srcOrd="0" destOrd="0" parTransId="{4E1C27DE-8C9A-4FA9-B554-D3845BB51595}" sibTransId="{5E62489F-FC76-4BDE-B3B4-0360D482A8BC}"/>
    <dgm:cxn modelId="{60C42714-40B1-4E17-9863-553B220D7A81}" srcId="{9F033709-53A6-4421-A6FB-CE08FB0BE01B}" destId="{A85634B2-FBDD-40AF-A986-6D6DD4EC20DA}" srcOrd="4" destOrd="0" parTransId="{3F9142C4-789E-42EF-99DD-BBC5D07B90DA}" sibTransId="{F5639E39-2576-4688-AF48-A02C0B72F608}"/>
    <dgm:cxn modelId="{51F40615-472C-426F-B5B8-5846500A74EA}" type="presOf" srcId="{7E3D3E7B-7C27-4BB4-82FB-EDA4B7A8CFF9}" destId="{497657F5-0957-49E8-AEEE-61C63146FB65}" srcOrd="0" destOrd="5" presId="urn:microsoft.com/office/officeart/2005/8/layout/vList2"/>
    <dgm:cxn modelId="{81A29327-EC7E-4D7E-90E5-BD2C2D8F631F}" type="presOf" srcId="{D7F322A1-D44C-4808-AD92-800B96035159}" destId="{497657F5-0957-49E8-AEEE-61C63146FB65}" srcOrd="0" destOrd="4" presId="urn:microsoft.com/office/officeart/2005/8/layout/vList2"/>
    <dgm:cxn modelId="{0FD2A22F-F81B-4B71-8651-59845F4785E7}" srcId="{05D75873-D3F3-4B3D-B8BE-8AFB95D63E25}" destId="{754A5F43-37CF-4BFC-8E76-E8E02B8239F8}" srcOrd="1" destOrd="0" parTransId="{A36DE823-FD7F-4425-8AE1-D4E4F38F1526}" sibTransId="{26553AAA-AE99-46E6-A3F0-EB604974A76F}"/>
    <dgm:cxn modelId="{85A26B62-1A35-42AA-8F8C-9B3A1B031869}" srcId="{05D75873-D3F3-4B3D-B8BE-8AFB95D63E25}" destId="{CE610F91-3F12-479E-A5CA-0157C772D1A3}" srcOrd="0" destOrd="0" parTransId="{EC43FAB7-BD54-47E5-856B-8BEA885A1B38}" sibTransId="{918D99B2-148D-4474-96FB-8A8C06129235}"/>
    <dgm:cxn modelId="{22466563-2C7F-433F-9201-98321BA47D5F}" type="presOf" srcId="{96088C59-BFC8-4ADA-996C-6E70EF5C9F94}" destId="{497657F5-0957-49E8-AEEE-61C63146FB65}" srcOrd="0" destOrd="7" presId="urn:microsoft.com/office/officeart/2005/8/layout/vList2"/>
    <dgm:cxn modelId="{9B324964-0B34-493D-A6AA-8A98431FAC34}" type="presOf" srcId="{8F156BD6-00F7-49F0-B092-912716E038A3}" destId="{497657F5-0957-49E8-AEEE-61C63146FB65}" srcOrd="0" destOrd="11" presId="urn:microsoft.com/office/officeart/2005/8/layout/vList2"/>
    <dgm:cxn modelId="{D38CD465-9987-4AC9-9645-B972926968FF}" type="presOf" srcId="{C08174AB-A8DF-4F94-8D1E-D95ABC933508}" destId="{497657F5-0957-49E8-AEEE-61C63146FB65}" srcOrd="0" destOrd="10" presId="urn:microsoft.com/office/officeart/2005/8/layout/vList2"/>
    <dgm:cxn modelId="{004E3768-E1A1-4101-B073-53470AB7721C}" type="presOf" srcId="{05D75873-D3F3-4B3D-B8BE-8AFB95D63E25}" destId="{497657F5-0957-49E8-AEEE-61C63146FB65}" srcOrd="0" destOrd="0" presId="urn:microsoft.com/office/officeart/2005/8/layout/vList2"/>
    <dgm:cxn modelId="{4034774A-A323-4702-B202-8DC8261F27EB}" type="presOf" srcId="{4A1A229D-5220-49F0-8462-45364A08E59D}" destId="{6A7D103D-DE27-4323-88A5-9048DFBA371A}" srcOrd="0" destOrd="0" presId="urn:microsoft.com/office/officeart/2005/8/layout/vList2"/>
    <dgm:cxn modelId="{4E20314B-3D8F-4F60-9288-BDEF4FF6B553}" srcId="{96088C59-BFC8-4ADA-996C-6E70EF5C9F94}" destId="{805A9354-C22C-4380-8691-73FDFA8B947A}" srcOrd="0" destOrd="0" parTransId="{2E350728-150E-4A9A-A06A-59FC22B4F253}" sibTransId="{FC3B9608-55AF-416D-BDC6-6A2F6BCC1FB0}"/>
    <dgm:cxn modelId="{AFB5264C-3971-40BB-BBE7-7B5E04F494C2}" type="presOf" srcId="{805A9354-C22C-4380-8691-73FDFA8B947A}" destId="{497657F5-0957-49E8-AEEE-61C63146FB65}" srcOrd="0" destOrd="8" presId="urn:microsoft.com/office/officeart/2005/8/layout/vList2"/>
    <dgm:cxn modelId="{5A5A186D-D3D4-4AF5-83FA-AD3443A068C4}" type="presOf" srcId="{6EE90D83-2570-4F0D-81A0-9AF731245711}" destId="{497657F5-0957-49E8-AEEE-61C63146FB65}" srcOrd="0" destOrd="9" presId="urn:microsoft.com/office/officeart/2005/8/layout/vList2"/>
    <dgm:cxn modelId="{52863572-7D45-43FE-9900-60639AB385CC}" type="presOf" srcId="{BE07A193-598C-48F6-A8E7-92C9E066922F}" destId="{497657F5-0957-49E8-AEEE-61C63146FB65}" srcOrd="0" destOrd="6" presId="urn:microsoft.com/office/officeart/2005/8/layout/vList2"/>
    <dgm:cxn modelId="{31DE0B76-87CC-439C-A75A-5E3D957F2769}" type="presOf" srcId="{A6D074B1-F1C1-4F67-AAC8-59554DAE8441}" destId="{497657F5-0957-49E8-AEEE-61C63146FB65}" srcOrd="0" destOrd="16" presId="urn:microsoft.com/office/officeart/2005/8/layout/vList2"/>
    <dgm:cxn modelId="{84AD4576-A601-4AF2-B42B-03B4CD570D5B}" srcId="{9F033709-53A6-4421-A6FB-CE08FB0BE01B}" destId="{44546B5F-6D6E-46E3-AF87-735251F007E2}" srcOrd="1" destOrd="0" parTransId="{6A26200F-3B1C-4A5B-B53E-2EDD8530D47C}" sibTransId="{7DD8A0C8-F443-462A-9AC4-C8F761111558}"/>
    <dgm:cxn modelId="{E5D10D77-EB29-41AD-96E0-7022DD4CA0BF}" type="presOf" srcId="{CE610F91-3F12-479E-A5CA-0157C772D1A3}" destId="{497657F5-0957-49E8-AEEE-61C63146FB65}" srcOrd="0" destOrd="1" presId="urn:microsoft.com/office/officeart/2005/8/layout/vList2"/>
    <dgm:cxn modelId="{6AC95278-58F5-4976-9E38-0461E1DEF57D}" type="presOf" srcId="{44546B5F-6D6E-46E3-AF87-735251F007E2}" destId="{497657F5-0957-49E8-AEEE-61C63146FB65}" srcOrd="0" destOrd="3" presId="urn:microsoft.com/office/officeart/2005/8/layout/vList2"/>
    <dgm:cxn modelId="{FBDB7059-2247-4C71-B7DD-306D9EAD20B5}" srcId="{C08174AB-A8DF-4F94-8D1E-D95ABC933508}" destId="{8F156BD6-00F7-49F0-B092-912716E038A3}" srcOrd="0" destOrd="0" parTransId="{17CF08B7-6AF0-495A-8752-F1D12FAE83D2}" sibTransId="{1BD3DFA2-19E6-4774-8E04-901B6E21335D}"/>
    <dgm:cxn modelId="{C43E097A-5F2C-4874-8357-13971F9E748C}" srcId="{A85634B2-FBDD-40AF-A986-6D6DD4EC20DA}" destId="{8F43B6DA-EE7B-4A44-960A-349D74C46ED7}" srcOrd="0" destOrd="0" parTransId="{130E6108-11B7-4E85-9EC0-B48DE9A6C05D}" sibTransId="{D483BB57-A677-41AB-A257-EEAD04363104}"/>
    <dgm:cxn modelId="{B7E1B094-73EF-40E2-9B2D-BB79F99DE615}" srcId="{9F033709-53A6-4421-A6FB-CE08FB0BE01B}" destId="{96088C59-BFC8-4ADA-996C-6E70EF5C9F94}" srcOrd="2" destOrd="0" parTransId="{BC07EB41-46F8-4436-8856-3E54982FECC7}" sibTransId="{8DEA5800-574F-4062-80A5-516B3AC4D6CF}"/>
    <dgm:cxn modelId="{37B0FB96-D9B8-416A-AF8B-D00418E05E02}" srcId="{A85634B2-FBDD-40AF-A986-6D6DD4EC20DA}" destId="{A6D074B1-F1C1-4F67-AAC8-59554DAE8441}" srcOrd="1" destOrd="0" parTransId="{75A33444-5CE4-4706-94CC-95BEF3EF0831}" sibTransId="{4754C76D-18CE-4AFA-B8C6-A9C76404F946}"/>
    <dgm:cxn modelId="{A86BFA97-F018-4D4B-84BB-80E88B5B68AD}" type="presOf" srcId="{9F033709-53A6-4421-A6FB-CE08FB0BE01B}" destId="{6CCC5B58-333B-4832-A251-31F8B0B18F07}" srcOrd="0" destOrd="0" presId="urn:microsoft.com/office/officeart/2005/8/layout/vList2"/>
    <dgm:cxn modelId="{A73379B0-C60B-489E-B73E-C0F0DB922022}" srcId="{9F033709-53A6-4421-A6FB-CE08FB0BE01B}" destId="{05D75873-D3F3-4B3D-B8BE-8AFB95D63E25}" srcOrd="0" destOrd="0" parTransId="{B38E56EC-91F2-4864-B87A-2AB07A069418}" sibTransId="{A37B101B-C58D-4BB8-9A93-F08AE2003A6C}"/>
    <dgm:cxn modelId="{B558DDB0-D54C-4F30-9E1D-079B64C1E86A}" type="presOf" srcId="{684DD3C2-B7DE-43A7-AEB6-79CDECF4E5FC}" destId="{497657F5-0957-49E8-AEEE-61C63146FB65}" srcOrd="0" destOrd="13" presId="urn:microsoft.com/office/officeart/2005/8/layout/vList2"/>
    <dgm:cxn modelId="{CEF76AB4-FC01-479B-80C4-F41340B3CBC2}" srcId="{C08174AB-A8DF-4F94-8D1E-D95ABC933508}" destId="{684DD3C2-B7DE-43A7-AEB6-79CDECF4E5FC}" srcOrd="2" destOrd="0" parTransId="{61DD715C-10EB-4FB9-9E48-17813D8810AD}" sibTransId="{09FD9BCA-CC20-4777-903E-130CF370FD0C}"/>
    <dgm:cxn modelId="{22A4B7B7-8B1E-474B-86C8-0D57675D6590}" srcId="{4A1A229D-5220-49F0-8462-45364A08E59D}" destId="{9F033709-53A6-4421-A6FB-CE08FB0BE01B}" srcOrd="0" destOrd="0" parTransId="{DA08FFDA-3126-40B9-B7EF-777138DD2C3F}" sibTransId="{9954579E-E7A5-44C8-AD10-F586E89E6E8B}"/>
    <dgm:cxn modelId="{E37D49B9-6CD8-4448-B5A1-82D00FD7616C}" type="presOf" srcId="{754A5F43-37CF-4BFC-8E76-E8E02B8239F8}" destId="{497657F5-0957-49E8-AEEE-61C63146FB65}" srcOrd="0" destOrd="2" presId="urn:microsoft.com/office/officeart/2005/8/layout/vList2"/>
    <dgm:cxn modelId="{25DAC3BD-E84B-4862-BB83-F99DD7E79D05}" srcId="{44546B5F-6D6E-46E3-AF87-735251F007E2}" destId="{BE07A193-598C-48F6-A8E7-92C9E066922F}" srcOrd="2" destOrd="0" parTransId="{18388310-D1BD-4451-B693-48B60916E3E4}" sibTransId="{3C57D61F-3AF2-4A39-B867-46D954868014}"/>
    <dgm:cxn modelId="{EECD36C9-7819-459F-B84C-5C7856979DAF}" type="presOf" srcId="{8F43B6DA-EE7B-4A44-960A-349D74C46ED7}" destId="{497657F5-0957-49E8-AEEE-61C63146FB65}" srcOrd="0" destOrd="15" presId="urn:microsoft.com/office/officeart/2005/8/layout/vList2"/>
    <dgm:cxn modelId="{CA9C38CF-BE1A-4DF2-8988-1649CEE85EDD}" srcId="{C08174AB-A8DF-4F94-8D1E-D95ABC933508}" destId="{2E774F9E-BE27-4EBE-A2E9-AB92FC451DE8}" srcOrd="1" destOrd="0" parTransId="{CEEE0384-86FC-43CC-B164-0D084913939E}" sibTransId="{A85DAD6A-CA35-4CF4-A8C2-D97E8E0753BA}"/>
    <dgm:cxn modelId="{9BCD9CDE-4325-4A81-B726-06E451C234E8}" type="presOf" srcId="{A85634B2-FBDD-40AF-A986-6D6DD4EC20DA}" destId="{497657F5-0957-49E8-AEEE-61C63146FB65}" srcOrd="0" destOrd="14" presId="urn:microsoft.com/office/officeart/2005/8/layout/vList2"/>
    <dgm:cxn modelId="{195940E1-C2B8-41BB-A7E1-2B79DDFD6D7E}" srcId="{44546B5F-6D6E-46E3-AF87-735251F007E2}" destId="{7E3D3E7B-7C27-4BB4-82FB-EDA4B7A8CFF9}" srcOrd="1" destOrd="0" parTransId="{07327470-FEE5-4750-A8CB-C698A1097E6D}" sibTransId="{9CE4CC12-C327-4003-9601-EA88B06EED9B}"/>
    <dgm:cxn modelId="{942A14F0-7C09-4527-93E9-4F1C639D86DA}" type="presOf" srcId="{2E774F9E-BE27-4EBE-A2E9-AB92FC451DE8}" destId="{497657F5-0957-49E8-AEEE-61C63146FB65}" srcOrd="0" destOrd="12" presId="urn:microsoft.com/office/officeart/2005/8/layout/vList2"/>
    <dgm:cxn modelId="{8D20E6FD-3161-40F1-A401-209C1B9BE769}" srcId="{96088C59-BFC8-4ADA-996C-6E70EF5C9F94}" destId="{6EE90D83-2570-4F0D-81A0-9AF731245711}" srcOrd="1" destOrd="0" parTransId="{D35AB224-B80D-4FF7-A4EF-456AD4ED2D74}" sibTransId="{F5DE289F-F303-49F3-979D-2F18E756C47B}"/>
    <dgm:cxn modelId="{F7787FFF-C2B2-4A7E-B0E8-C24B9F6ED86F}" srcId="{9F033709-53A6-4421-A6FB-CE08FB0BE01B}" destId="{C08174AB-A8DF-4F94-8D1E-D95ABC933508}" srcOrd="3" destOrd="0" parTransId="{268FDD57-249F-45C7-8D15-2945F61CB1DD}" sibTransId="{0E52C25F-E158-4095-8790-6BBC6BC8C4AD}"/>
    <dgm:cxn modelId="{E8DE58DA-6A47-4E62-907D-D2FE2EBDA4B5}" type="presParOf" srcId="{6A7D103D-DE27-4323-88A5-9048DFBA371A}" destId="{6CCC5B58-333B-4832-A251-31F8B0B18F07}" srcOrd="0" destOrd="0" presId="urn:microsoft.com/office/officeart/2005/8/layout/vList2"/>
    <dgm:cxn modelId="{2ACCAD56-E8E1-4D2B-A1EB-F929B34EAA25}" type="presParOf" srcId="{6A7D103D-DE27-4323-88A5-9048DFBA371A}" destId="{497657F5-0957-49E8-AEEE-61C63146FB6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1242DCE-23DB-4CE1-ABDE-381C59D057B4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1B68FEB-42FC-46E3-BBEF-AC9617E5470B}">
      <dgm:prSet/>
      <dgm:spPr/>
      <dgm:t>
        <a:bodyPr/>
        <a:lstStyle/>
        <a:p>
          <a:r>
            <a:rPr lang="en-US" b="0" i="0"/>
            <a:t>Challenges:</a:t>
          </a:r>
          <a:endParaRPr lang="en-US"/>
        </a:p>
      </dgm:t>
    </dgm:pt>
    <dgm:pt modelId="{65B32229-6206-4083-99A0-C62F3A46FDA2}" type="parTrans" cxnId="{0D5DF344-F23B-44BB-8AAA-DF75BA883F4A}">
      <dgm:prSet/>
      <dgm:spPr/>
      <dgm:t>
        <a:bodyPr/>
        <a:lstStyle/>
        <a:p>
          <a:endParaRPr lang="en-US"/>
        </a:p>
      </dgm:t>
    </dgm:pt>
    <dgm:pt modelId="{7EF700D6-8BB2-455A-9119-97FBB4705D33}" type="sibTrans" cxnId="{0D5DF344-F23B-44BB-8AAA-DF75BA883F4A}">
      <dgm:prSet/>
      <dgm:spPr/>
      <dgm:t>
        <a:bodyPr/>
        <a:lstStyle/>
        <a:p>
          <a:endParaRPr lang="en-US"/>
        </a:p>
      </dgm:t>
    </dgm:pt>
    <dgm:pt modelId="{F054D18D-071A-40E4-9136-6BB1F1A64700}">
      <dgm:prSet/>
      <dgm:spPr/>
      <dgm:t>
        <a:bodyPr/>
        <a:lstStyle/>
        <a:p>
          <a:r>
            <a:rPr lang="en-US" b="0" i="0"/>
            <a:t>Element identification in dynamic pages.</a:t>
          </a:r>
          <a:endParaRPr lang="en-US"/>
        </a:p>
      </dgm:t>
    </dgm:pt>
    <dgm:pt modelId="{8773E90A-601B-48BF-9E37-DE7BC4E6F113}" type="parTrans" cxnId="{D643EAE7-A7E6-49C6-BAA8-0EBD1F506E8A}">
      <dgm:prSet/>
      <dgm:spPr/>
      <dgm:t>
        <a:bodyPr/>
        <a:lstStyle/>
        <a:p>
          <a:endParaRPr lang="en-US"/>
        </a:p>
      </dgm:t>
    </dgm:pt>
    <dgm:pt modelId="{3D995ECA-18F1-477B-90BB-0FA50DB8537B}" type="sibTrans" cxnId="{D643EAE7-A7E6-49C6-BAA8-0EBD1F506E8A}">
      <dgm:prSet/>
      <dgm:spPr/>
      <dgm:t>
        <a:bodyPr/>
        <a:lstStyle/>
        <a:p>
          <a:endParaRPr lang="en-US"/>
        </a:p>
      </dgm:t>
    </dgm:pt>
    <dgm:pt modelId="{8779E78D-34EE-4385-8A98-83CA8C170B18}">
      <dgm:prSet/>
      <dgm:spPr/>
      <dgm:t>
        <a:bodyPr/>
        <a:lstStyle/>
        <a:p>
          <a:r>
            <a:rPr lang="en-US" b="0" i="0"/>
            <a:t>Managing test data.</a:t>
          </a:r>
          <a:endParaRPr lang="en-US"/>
        </a:p>
      </dgm:t>
    </dgm:pt>
    <dgm:pt modelId="{EF1EF4FB-4DEA-4DA5-A177-6ED252B934EE}" type="parTrans" cxnId="{8DCEBC74-81CA-49BC-9C06-E31668EFE05D}">
      <dgm:prSet/>
      <dgm:spPr/>
      <dgm:t>
        <a:bodyPr/>
        <a:lstStyle/>
        <a:p>
          <a:endParaRPr lang="en-US"/>
        </a:p>
      </dgm:t>
    </dgm:pt>
    <dgm:pt modelId="{A65DAC0C-811D-40E2-8B3A-CA70A17ECF58}" type="sibTrans" cxnId="{8DCEBC74-81CA-49BC-9C06-E31668EFE05D}">
      <dgm:prSet/>
      <dgm:spPr/>
      <dgm:t>
        <a:bodyPr/>
        <a:lstStyle/>
        <a:p>
          <a:endParaRPr lang="en-US"/>
        </a:p>
      </dgm:t>
    </dgm:pt>
    <dgm:pt modelId="{1CFED9EB-5639-4A69-94EC-F74E1D6D870F}">
      <dgm:prSet/>
      <dgm:spPr/>
      <dgm:t>
        <a:bodyPr/>
        <a:lstStyle/>
        <a:p>
          <a:r>
            <a:rPr lang="en-US" b="0" i="0"/>
            <a:t>Solutions:</a:t>
          </a:r>
          <a:endParaRPr lang="en-US"/>
        </a:p>
      </dgm:t>
    </dgm:pt>
    <dgm:pt modelId="{0F72D178-CDBD-4166-8F8A-6CEE33552240}" type="parTrans" cxnId="{16336CBB-254A-43AB-86D0-BB765404D28A}">
      <dgm:prSet/>
      <dgm:spPr/>
      <dgm:t>
        <a:bodyPr/>
        <a:lstStyle/>
        <a:p>
          <a:endParaRPr lang="en-US"/>
        </a:p>
      </dgm:t>
    </dgm:pt>
    <dgm:pt modelId="{CA4C289D-4582-4A80-A478-840602A57BCD}" type="sibTrans" cxnId="{16336CBB-254A-43AB-86D0-BB765404D28A}">
      <dgm:prSet/>
      <dgm:spPr/>
      <dgm:t>
        <a:bodyPr/>
        <a:lstStyle/>
        <a:p>
          <a:endParaRPr lang="en-US"/>
        </a:p>
      </dgm:t>
    </dgm:pt>
    <dgm:pt modelId="{C89AE844-535D-4893-A0C9-CC2671598F2F}">
      <dgm:prSet/>
      <dgm:spPr/>
      <dgm:t>
        <a:bodyPr/>
        <a:lstStyle/>
        <a:p>
          <a:r>
            <a:rPr lang="en-US" b="0" i="0"/>
            <a:t>Use of wait strategies and page object model.</a:t>
          </a:r>
          <a:endParaRPr lang="en-US"/>
        </a:p>
      </dgm:t>
    </dgm:pt>
    <dgm:pt modelId="{520BAD41-8EAC-4CB3-BAB7-ACE128DC0370}" type="parTrans" cxnId="{35BDD9EB-A13B-4574-8C17-99FC0ADB5992}">
      <dgm:prSet/>
      <dgm:spPr/>
      <dgm:t>
        <a:bodyPr/>
        <a:lstStyle/>
        <a:p>
          <a:endParaRPr lang="en-US"/>
        </a:p>
      </dgm:t>
    </dgm:pt>
    <dgm:pt modelId="{50DAD7E7-3093-4B5D-BDE7-20EBDEC76E7D}" type="sibTrans" cxnId="{35BDD9EB-A13B-4574-8C17-99FC0ADB5992}">
      <dgm:prSet/>
      <dgm:spPr/>
      <dgm:t>
        <a:bodyPr/>
        <a:lstStyle/>
        <a:p>
          <a:endParaRPr lang="en-US"/>
        </a:p>
      </dgm:t>
    </dgm:pt>
    <dgm:pt modelId="{EA61B32F-6FC2-4B69-91C5-06429FEBBC6C}" type="pres">
      <dgm:prSet presAssocID="{B1242DCE-23DB-4CE1-ABDE-381C59D057B4}" presName="outerComposite" presStyleCnt="0">
        <dgm:presLayoutVars>
          <dgm:chMax val="5"/>
          <dgm:dir/>
          <dgm:resizeHandles val="exact"/>
        </dgm:presLayoutVars>
      </dgm:prSet>
      <dgm:spPr/>
    </dgm:pt>
    <dgm:pt modelId="{A6FE3936-9FE2-4579-A9B2-E9FEE430A627}" type="pres">
      <dgm:prSet presAssocID="{B1242DCE-23DB-4CE1-ABDE-381C59D057B4}" presName="dummyMaxCanvas" presStyleCnt="0">
        <dgm:presLayoutVars/>
      </dgm:prSet>
      <dgm:spPr/>
    </dgm:pt>
    <dgm:pt modelId="{145B93D2-DD3D-49E9-8FAB-4D01BA731020}" type="pres">
      <dgm:prSet presAssocID="{B1242DCE-23DB-4CE1-ABDE-381C59D057B4}" presName="TwoNodes_1" presStyleLbl="node1" presStyleIdx="0" presStyleCnt="2">
        <dgm:presLayoutVars>
          <dgm:bulletEnabled val="1"/>
        </dgm:presLayoutVars>
      </dgm:prSet>
      <dgm:spPr/>
    </dgm:pt>
    <dgm:pt modelId="{E3A4272D-EDFA-4EC2-8628-CAC3188CABC6}" type="pres">
      <dgm:prSet presAssocID="{B1242DCE-23DB-4CE1-ABDE-381C59D057B4}" presName="TwoNodes_2" presStyleLbl="node1" presStyleIdx="1" presStyleCnt="2">
        <dgm:presLayoutVars>
          <dgm:bulletEnabled val="1"/>
        </dgm:presLayoutVars>
      </dgm:prSet>
      <dgm:spPr/>
    </dgm:pt>
    <dgm:pt modelId="{E028C809-3D60-4F06-B6EC-8BB6E567214D}" type="pres">
      <dgm:prSet presAssocID="{B1242DCE-23DB-4CE1-ABDE-381C59D057B4}" presName="TwoConn_1-2" presStyleLbl="fgAccFollowNode1" presStyleIdx="0" presStyleCnt="1">
        <dgm:presLayoutVars>
          <dgm:bulletEnabled val="1"/>
        </dgm:presLayoutVars>
      </dgm:prSet>
      <dgm:spPr/>
    </dgm:pt>
    <dgm:pt modelId="{2E0BC76A-82F8-40A0-B9CF-DACE544F09FE}" type="pres">
      <dgm:prSet presAssocID="{B1242DCE-23DB-4CE1-ABDE-381C59D057B4}" presName="TwoNodes_1_text" presStyleLbl="node1" presStyleIdx="1" presStyleCnt="2">
        <dgm:presLayoutVars>
          <dgm:bulletEnabled val="1"/>
        </dgm:presLayoutVars>
      </dgm:prSet>
      <dgm:spPr/>
    </dgm:pt>
    <dgm:pt modelId="{22FF6C0F-C382-45C6-AC88-79BCF93A9A1C}" type="pres">
      <dgm:prSet presAssocID="{B1242DCE-23DB-4CE1-ABDE-381C59D057B4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0678CD0A-9636-4EDA-8F1F-B66BCD2F2184}" type="presOf" srcId="{F054D18D-071A-40E4-9136-6BB1F1A64700}" destId="{145B93D2-DD3D-49E9-8FAB-4D01BA731020}" srcOrd="0" destOrd="1" presId="urn:microsoft.com/office/officeart/2005/8/layout/vProcess5"/>
    <dgm:cxn modelId="{C246111E-EDA3-4BB9-BBC4-99809CFA2144}" type="presOf" srcId="{8779E78D-34EE-4385-8A98-83CA8C170B18}" destId="{2E0BC76A-82F8-40A0-B9CF-DACE544F09FE}" srcOrd="1" destOrd="2" presId="urn:microsoft.com/office/officeart/2005/8/layout/vProcess5"/>
    <dgm:cxn modelId="{7B997934-DDD2-467C-A26D-302F6480F3F6}" type="presOf" srcId="{B1242DCE-23DB-4CE1-ABDE-381C59D057B4}" destId="{EA61B32F-6FC2-4B69-91C5-06429FEBBC6C}" srcOrd="0" destOrd="0" presId="urn:microsoft.com/office/officeart/2005/8/layout/vProcess5"/>
    <dgm:cxn modelId="{0D5DF344-F23B-44BB-8AAA-DF75BA883F4A}" srcId="{B1242DCE-23DB-4CE1-ABDE-381C59D057B4}" destId="{E1B68FEB-42FC-46E3-BBEF-AC9617E5470B}" srcOrd="0" destOrd="0" parTransId="{65B32229-6206-4083-99A0-C62F3A46FDA2}" sibTransId="{7EF700D6-8BB2-455A-9119-97FBB4705D33}"/>
    <dgm:cxn modelId="{DD25646B-AB2D-41BD-A14C-5082A1D88BE5}" type="presOf" srcId="{E1B68FEB-42FC-46E3-BBEF-AC9617E5470B}" destId="{2E0BC76A-82F8-40A0-B9CF-DACE544F09FE}" srcOrd="1" destOrd="0" presId="urn:microsoft.com/office/officeart/2005/8/layout/vProcess5"/>
    <dgm:cxn modelId="{78A8B46B-D127-4412-886A-63D63FB0460C}" type="presOf" srcId="{7EF700D6-8BB2-455A-9119-97FBB4705D33}" destId="{E028C809-3D60-4F06-B6EC-8BB6E567214D}" srcOrd="0" destOrd="0" presId="urn:microsoft.com/office/officeart/2005/8/layout/vProcess5"/>
    <dgm:cxn modelId="{7BAF4F4D-76C8-4075-A054-B9C68E54B121}" type="presOf" srcId="{C89AE844-535D-4893-A0C9-CC2671598F2F}" destId="{E3A4272D-EDFA-4EC2-8628-CAC3188CABC6}" srcOrd="0" destOrd="1" presId="urn:microsoft.com/office/officeart/2005/8/layout/vProcess5"/>
    <dgm:cxn modelId="{73381071-3DFD-4DA6-9FB2-DA8250174EED}" type="presOf" srcId="{C89AE844-535D-4893-A0C9-CC2671598F2F}" destId="{22FF6C0F-C382-45C6-AC88-79BCF93A9A1C}" srcOrd="1" destOrd="1" presId="urn:microsoft.com/office/officeart/2005/8/layout/vProcess5"/>
    <dgm:cxn modelId="{8DCEBC74-81CA-49BC-9C06-E31668EFE05D}" srcId="{E1B68FEB-42FC-46E3-BBEF-AC9617E5470B}" destId="{8779E78D-34EE-4385-8A98-83CA8C170B18}" srcOrd="1" destOrd="0" parTransId="{EF1EF4FB-4DEA-4DA5-A177-6ED252B934EE}" sibTransId="{A65DAC0C-811D-40E2-8B3A-CA70A17ECF58}"/>
    <dgm:cxn modelId="{CE602559-F76C-440A-91A2-3E9E410C353B}" type="presOf" srcId="{F054D18D-071A-40E4-9136-6BB1F1A64700}" destId="{2E0BC76A-82F8-40A0-B9CF-DACE544F09FE}" srcOrd="1" destOrd="1" presId="urn:microsoft.com/office/officeart/2005/8/layout/vProcess5"/>
    <dgm:cxn modelId="{16336CBB-254A-43AB-86D0-BB765404D28A}" srcId="{B1242DCE-23DB-4CE1-ABDE-381C59D057B4}" destId="{1CFED9EB-5639-4A69-94EC-F74E1D6D870F}" srcOrd="1" destOrd="0" parTransId="{0F72D178-CDBD-4166-8F8A-6CEE33552240}" sibTransId="{CA4C289D-4582-4A80-A478-840602A57BCD}"/>
    <dgm:cxn modelId="{52B365CC-3D0D-4A32-B3CF-C75AA9AB4643}" type="presOf" srcId="{E1B68FEB-42FC-46E3-BBEF-AC9617E5470B}" destId="{145B93D2-DD3D-49E9-8FAB-4D01BA731020}" srcOrd="0" destOrd="0" presId="urn:microsoft.com/office/officeart/2005/8/layout/vProcess5"/>
    <dgm:cxn modelId="{1059A8D8-A9CD-4E4D-BE20-30C20FEE3E58}" type="presOf" srcId="{1CFED9EB-5639-4A69-94EC-F74E1D6D870F}" destId="{E3A4272D-EDFA-4EC2-8628-CAC3188CABC6}" srcOrd="0" destOrd="0" presId="urn:microsoft.com/office/officeart/2005/8/layout/vProcess5"/>
    <dgm:cxn modelId="{D643EAE7-A7E6-49C6-BAA8-0EBD1F506E8A}" srcId="{E1B68FEB-42FC-46E3-BBEF-AC9617E5470B}" destId="{F054D18D-071A-40E4-9136-6BB1F1A64700}" srcOrd="0" destOrd="0" parTransId="{8773E90A-601B-48BF-9E37-DE7BC4E6F113}" sibTransId="{3D995ECA-18F1-477B-90BB-0FA50DB8537B}"/>
    <dgm:cxn modelId="{35BDD9EB-A13B-4574-8C17-99FC0ADB5992}" srcId="{1CFED9EB-5639-4A69-94EC-F74E1D6D870F}" destId="{C89AE844-535D-4893-A0C9-CC2671598F2F}" srcOrd="0" destOrd="0" parTransId="{520BAD41-8EAC-4CB3-BAB7-ACE128DC0370}" sibTransId="{50DAD7E7-3093-4B5D-BDE7-20EBDEC76E7D}"/>
    <dgm:cxn modelId="{D56F6BEC-5C21-4BD6-B853-3DFD046E3196}" type="presOf" srcId="{1CFED9EB-5639-4A69-94EC-F74E1D6D870F}" destId="{22FF6C0F-C382-45C6-AC88-79BCF93A9A1C}" srcOrd="1" destOrd="0" presId="urn:microsoft.com/office/officeart/2005/8/layout/vProcess5"/>
    <dgm:cxn modelId="{2DB317FB-BA47-4D7B-8FDC-50A5B97C5583}" type="presOf" srcId="{8779E78D-34EE-4385-8A98-83CA8C170B18}" destId="{145B93D2-DD3D-49E9-8FAB-4D01BA731020}" srcOrd="0" destOrd="2" presId="urn:microsoft.com/office/officeart/2005/8/layout/vProcess5"/>
    <dgm:cxn modelId="{3E05E590-382D-4333-BFA3-43F86836878A}" type="presParOf" srcId="{EA61B32F-6FC2-4B69-91C5-06429FEBBC6C}" destId="{A6FE3936-9FE2-4579-A9B2-E9FEE430A627}" srcOrd="0" destOrd="0" presId="urn:microsoft.com/office/officeart/2005/8/layout/vProcess5"/>
    <dgm:cxn modelId="{263049FF-4CFE-4703-AB92-2AD654FB3931}" type="presParOf" srcId="{EA61B32F-6FC2-4B69-91C5-06429FEBBC6C}" destId="{145B93D2-DD3D-49E9-8FAB-4D01BA731020}" srcOrd="1" destOrd="0" presId="urn:microsoft.com/office/officeart/2005/8/layout/vProcess5"/>
    <dgm:cxn modelId="{0CD94AF7-30B9-4458-B441-5BFE9D5BC27F}" type="presParOf" srcId="{EA61B32F-6FC2-4B69-91C5-06429FEBBC6C}" destId="{E3A4272D-EDFA-4EC2-8628-CAC3188CABC6}" srcOrd="2" destOrd="0" presId="urn:microsoft.com/office/officeart/2005/8/layout/vProcess5"/>
    <dgm:cxn modelId="{C3E42C25-A612-4111-A8E3-D0B99F862F89}" type="presParOf" srcId="{EA61B32F-6FC2-4B69-91C5-06429FEBBC6C}" destId="{E028C809-3D60-4F06-B6EC-8BB6E567214D}" srcOrd="3" destOrd="0" presId="urn:microsoft.com/office/officeart/2005/8/layout/vProcess5"/>
    <dgm:cxn modelId="{928395C9-C8CD-462F-BC69-D34849B9E372}" type="presParOf" srcId="{EA61B32F-6FC2-4B69-91C5-06429FEBBC6C}" destId="{2E0BC76A-82F8-40A0-B9CF-DACE544F09FE}" srcOrd="4" destOrd="0" presId="urn:microsoft.com/office/officeart/2005/8/layout/vProcess5"/>
    <dgm:cxn modelId="{A41E70D0-6A46-4558-8123-D5512437C74A}" type="presParOf" srcId="{EA61B32F-6FC2-4B69-91C5-06429FEBBC6C}" destId="{22FF6C0F-C382-45C6-AC88-79BCF93A9A1C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67BA689-EB7E-4505-982C-58D8758A2C8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E1C1B55-3A1A-417C-8B6F-62667EDBCB48}">
      <dgm:prSet/>
      <dgm:spPr/>
      <dgm:t>
        <a:bodyPr/>
        <a:lstStyle/>
        <a:p>
          <a:r>
            <a:rPr lang="en-US" b="0" i="0"/>
            <a:t>Over 20+ test cases executed successfully.</a:t>
          </a:r>
          <a:endParaRPr lang="en-US"/>
        </a:p>
      </dgm:t>
    </dgm:pt>
    <dgm:pt modelId="{A4F04A18-37CC-498C-9441-9E0429759DE9}" type="parTrans" cxnId="{80ECA2AF-C6ED-4EB9-9436-30FC76C2ECDC}">
      <dgm:prSet/>
      <dgm:spPr/>
      <dgm:t>
        <a:bodyPr/>
        <a:lstStyle/>
        <a:p>
          <a:endParaRPr lang="en-US"/>
        </a:p>
      </dgm:t>
    </dgm:pt>
    <dgm:pt modelId="{A9956984-4CB7-483B-BFD9-C880B7A11296}" type="sibTrans" cxnId="{80ECA2AF-C6ED-4EB9-9436-30FC76C2ECDC}">
      <dgm:prSet/>
      <dgm:spPr/>
      <dgm:t>
        <a:bodyPr/>
        <a:lstStyle/>
        <a:p>
          <a:endParaRPr lang="en-US"/>
        </a:p>
      </dgm:t>
    </dgm:pt>
    <dgm:pt modelId="{1902F955-76E2-48E8-828E-B325EE68F77E}">
      <dgm:prSet/>
      <dgm:spPr/>
      <dgm:t>
        <a:bodyPr/>
        <a:lstStyle/>
        <a:p>
          <a:r>
            <a:rPr lang="en-US" b="0" i="0"/>
            <a:t>Learned automation frameworks and collaboration tools.</a:t>
          </a:r>
          <a:endParaRPr lang="en-US"/>
        </a:p>
      </dgm:t>
    </dgm:pt>
    <dgm:pt modelId="{CDBE5AEB-A6E3-437E-8713-6C08801A65AD}" type="parTrans" cxnId="{1653C17A-7E5D-49C7-B696-F7884FA2C589}">
      <dgm:prSet/>
      <dgm:spPr/>
      <dgm:t>
        <a:bodyPr/>
        <a:lstStyle/>
        <a:p>
          <a:endParaRPr lang="en-US"/>
        </a:p>
      </dgm:t>
    </dgm:pt>
    <dgm:pt modelId="{9C19A097-0386-4F52-AE3D-333A7FCE916B}" type="sibTrans" cxnId="{1653C17A-7E5D-49C7-B696-F7884FA2C589}">
      <dgm:prSet/>
      <dgm:spPr/>
      <dgm:t>
        <a:bodyPr/>
        <a:lstStyle/>
        <a:p>
          <a:endParaRPr lang="en-US"/>
        </a:p>
      </dgm:t>
    </dgm:pt>
    <dgm:pt modelId="{320FB4F2-1FFE-4519-B7BB-4277B1BAD81D}">
      <dgm:prSet/>
      <dgm:spPr/>
      <dgm:t>
        <a:bodyPr/>
        <a:lstStyle/>
        <a:p>
          <a:r>
            <a:rPr lang="en-US" b="0" i="0"/>
            <a:t>Gained hands-on experience in software testing lifecycle.</a:t>
          </a:r>
          <a:endParaRPr lang="en-US"/>
        </a:p>
      </dgm:t>
    </dgm:pt>
    <dgm:pt modelId="{9F531A9D-0C3D-41D2-AF56-5289ACA8B917}" type="parTrans" cxnId="{1E17AC4F-2081-4C25-A0D7-101C7245762B}">
      <dgm:prSet/>
      <dgm:spPr/>
      <dgm:t>
        <a:bodyPr/>
        <a:lstStyle/>
        <a:p>
          <a:endParaRPr lang="en-US"/>
        </a:p>
      </dgm:t>
    </dgm:pt>
    <dgm:pt modelId="{F25FA86D-5B47-4787-9355-A4502CD120B4}" type="sibTrans" cxnId="{1E17AC4F-2081-4C25-A0D7-101C7245762B}">
      <dgm:prSet/>
      <dgm:spPr/>
      <dgm:t>
        <a:bodyPr/>
        <a:lstStyle/>
        <a:p>
          <a:endParaRPr lang="en-US"/>
        </a:p>
      </dgm:t>
    </dgm:pt>
    <dgm:pt modelId="{64C1A251-A283-4F8D-BB40-3EB9DF98EFF3}" type="pres">
      <dgm:prSet presAssocID="{967BA689-EB7E-4505-982C-58D8758A2C87}" presName="root" presStyleCnt="0">
        <dgm:presLayoutVars>
          <dgm:dir/>
          <dgm:resizeHandles val="exact"/>
        </dgm:presLayoutVars>
      </dgm:prSet>
      <dgm:spPr/>
    </dgm:pt>
    <dgm:pt modelId="{1090BA0E-4248-4C02-9A35-92E367FF540C}" type="pres">
      <dgm:prSet presAssocID="{9E1C1B55-3A1A-417C-8B6F-62667EDBCB48}" presName="compNode" presStyleCnt="0"/>
      <dgm:spPr/>
    </dgm:pt>
    <dgm:pt modelId="{CDF7FA57-5031-4984-A6E6-369AA51A618E}" type="pres">
      <dgm:prSet presAssocID="{9E1C1B55-3A1A-417C-8B6F-62667EDBCB48}" presName="bgRect" presStyleLbl="bgShp" presStyleIdx="0" presStyleCnt="3"/>
      <dgm:spPr/>
    </dgm:pt>
    <dgm:pt modelId="{68D1D31E-3336-4B00-8FEA-03A9ABF9CB99}" type="pres">
      <dgm:prSet presAssocID="{9E1C1B55-3A1A-417C-8B6F-62667EDBCB4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96F705B-ACBF-4AA1-AA33-D17BB39103AB}" type="pres">
      <dgm:prSet presAssocID="{9E1C1B55-3A1A-417C-8B6F-62667EDBCB48}" presName="spaceRect" presStyleCnt="0"/>
      <dgm:spPr/>
    </dgm:pt>
    <dgm:pt modelId="{DB7FA3E5-02AB-45FE-9B90-FB82484F930D}" type="pres">
      <dgm:prSet presAssocID="{9E1C1B55-3A1A-417C-8B6F-62667EDBCB48}" presName="parTx" presStyleLbl="revTx" presStyleIdx="0" presStyleCnt="3">
        <dgm:presLayoutVars>
          <dgm:chMax val="0"/>
          <dgm:chPref val="0"/>
        </dgm:presLayoutVars>
      </dgm:prSet>
      <dgm:spPr/>
    </dgm:pt>
    <dgm:pt modelId="{D4A2D358-CB2E-486C-873C-BDAEFF71B5BD}" type="pres">
      <dgm:prSet presAssocID="{A9956984-4CB7-483B-BFD9-C880B7A11296}" presName="sibTrans" presStyleCnt="0"/>
      <dgm:spPr/>
    </dgm:pt>
    <dgm:pt modelId="{4F0D3089-9DD7-4222-A982-BEC4A42B032E}" type="pres">
      <dgm:prSet presAssocID="{1902F955-76E2-48E8-828E-B325EE68F77E}" presName="compNode" presStyleCnt="0"/>
      <dgm:spPr/>
    </dgm:pt>
    <dgm:pt modelId="{D48C95D0-55D5-4DBA-BC26-0CC1D1119C07}" type="pres">
      <dgm:prSet presAssocID="{1902F955-76E2-48E8-828E-B325EE68F77E}" presName="bgRect" presStyleLbl="bgShp" presStyleIdx="1" presStyleCnt="3"/>
      <dgm:spPr/>
    </dgm:pt>
    <dgm:pt modelId="{C904F3B0-1EBE-477F-8016-9EF9FE9C3FED}" type="pres">
      <dgm:prSet presAssocID="{1902F955-76E2-48E8-828E-B325EE68F77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3780879-6AFC-4C30-B156-6D5198818A5B}" type="pres">
      <dgm:prSet presAssocID="{1902F955-76E2-48E8-828E-B325EE68F77E}" presName="spaceRect" presStyleCnt="0"/>
      <dgm:spPr/>
    </dgm:pt>
    <dgm:pt modelId="{672C6886-EB24-43A6-921E-99FF00317DF2}" type="pres">
      <dgm:prSet presAssocID="{1902F955-76E2-48E8-828E-B325EE68F77E}" presName="parTx" presStyleLbl="revTx" presStyleIdx="1" presStyleCnt="3">
        <dgm:presLayoutVars>
          <dgm:chMax val="0"/>
          <dgm:chPref val="0"/>
        </dgm:presLayoutVars>
      </dgm:prSet>
      <dgm:spPr/>
    </dgm:pt>
    <dgm:pt modelId="{D4630E04-7204-4080-8181-5B5D9B2827DC}" type="pres">
      <dgm:prSet presAssocID="{9C19A097-0386-4F52-AE3D-333A7FCE916B}" presName="sibTrans" presStyleCnt="0"/>
      <dgm:spPr/>
    </dgm:pt>
    <dgm:pt modelId="{DC811F09-4176-41AB-972F-E21167A4FC75}" type="pres">
      <dgm:prSet presAssocID="{320FB4F2-1FFE-4519-B7BB-4277B1BAD81D}" presName="compNode" presStyleCnt="0"/>
      <dgm:spPr/>
    </dgm:pt>
    <dgm:pt modelId="{76C62660-C802-4BDB-A39F-11243CF392BD}" type="pres">
      <dgm:prSet presAssocID="{320FB4F2-1FFE-4519-B7BB-4277B1BAD81D}" presName="bgRect" presStyleLbl="bgShp" presStyleIdx="2" presStyleCnt="3"/>
      <dgm:spPr/>
    </dgm:pt>
    <dgm:pt modelId="{4B35F50A-68F1-4973-B800-AD6F9B0EB118}" type="pres">
      <dgm:prSet presAssocID="{320FB4F2-1FFE-4519-B7BB-4277B1BAD81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D405E092-8691-4518-9EDC-4D1A8021A3C1}" type="pres">
      <dgm:prSet presAssocID="{320FB4F2-1FFE-4519-B7BB-4277B1BAD81D}" presName="spaceRect" presStyleCnt="0"/>
      <dgm:spPr/>
    </dgm:pt>
    <dgm:pt modelId="{CEE7CDD5-14C2-4988-8D7F-D6C2D5E89DAD}" type="pres">
      <dgm:prSet presAssocID="{320FB4F2-1FFE-4519-B7BB-4277B1BAD81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8329623-067A-4356-8C33-2EEFF0E1576E}" type="presOf" srcId="{967BA689-EB7E-4505-982C-58D8758A2C87}" destId="{64C1A251-A283-4F8D-BB40-3EB9DF98EFF3}" srcOrd="0" destOrd="0" presId="urn:microsoft.com/office/officeart/2018/2/layout/IconVerticalSolidList"/>
    <dgm:cxn modelId="{1E17AC4F-2081-4C25-A0D7-101C7245762B}" srcId="{967BA689-EB7E-4505-982C-58D8758A2C87}" destId="{320FB4F2-1FFE-4519-B7BB-4277B1BAD81D}" srcOrd="2" destOrd="0" parTransId="{9F531A9D-0C3D-41D2-AF56-5289ACA8B917}" sibTransId="{F25FA86D-5B47-4787-9355-A4502CD120B4}"/>
    <dgm:cxn modelId="{1653C17A-7E5D-49C7-B696-F7884FA2C589}" srcId="{967BA689-EB7E-4505-982C-58D8758A2C87}" destId="{1902F955-76E2-48E8-828E-B325EE68F77E}" srcOrd="1" destOrd="0" parTransId="{CDBE5AEB-A6E3-437E-8713-6C08801A65AD}" sibTransId="{9C19A097-0386-4F52-AE3D-333A7FCE916B}"/>
    <dgm:cxn modelId="{0A8E26A1-706C-466C-ACFE-78991FA0F2F5}" type="presOf" srcId="{9E1C1B55-3A1A-417C-8B6F-62667EDBCB48}" destId="{DB7FA3E5-02AB-45FE-9B90-FB82484F930D}" srcOrd="0" destOrd="0" presId="urn:microsoft.com/office/officeart/2018/2/layout/IconVerticalSolidList"/>
    <dgm:cxn modelId="{80ECA2AF-C6ED-4EB9-9436-30FC76C2ECDC}" srcId="{967BA689-EB7E-4505-982C-58D8758A2C87}" destId="{9E1C1B55-3A1A-417C-8B6F-62667EDBCB48}" srcOrd="0" destOrd="0" parTransId="{A4F04A18-37CC-498C-9441-9E0429759DE9}" sibTransId="{A9956984-4CB7-483B-BFD9-C880B7A11296}"/>
    <dgm:cxn modelId="{6B1C1EBA-7C77-4305-9F68-D41D227B824D}" type="presOf" srcId="{1902F955-76E2-48E8-828E-B325EE68F77E}" destId="{672C6886-EB24-43A6-921E-99FF00317DF2}" srcOrd="0" destOrd="0" presId="urn:microsoft.com/office/officeart/2018/2/layout/IconVerticalSolidList"/>
    <dgm:cxn modelId="{18BA15D2-14E9-4793-9863-46999C0222EF}" type="presOf" srcId="{320FB4F2-1FFE-4519-B7BB-4277B1BAD81D}" destId="{CEE7CDD5-14C2-4988-8D7F-D6C2D5E89DAD}" srcOrd="0" destOrd="0" presId="urn:microsoft.com/office/officeart/2018/2/layout/IconVerticalSolidList"/>
    <dgm:cxn modelId="{1232BA25-EF0E-458B-A278-86A0BE00D70B}" type="presParOf" srcId="{64C1A251-A283-4F8D-BB40-3EB9DF98EFF3}" destId="{1090BA0E-4248-4C02-9A35-92E367FF540C}" srcOrd="0" destOrd="0" presId="urn:microsoft.com/office/officeart/2018/2/layout/IconVerticalSolidList"/>
    <dgm:cxn modelId="{F46C803C-1F84-4175-8437-6FC111F0BF06}" type="presParOf" srcId="{1090BA0E-4248-4C02-9A35-92E367FF540C}" destId="{CDF7FA57-5031-4984-A6E6-369AA51A618E}" srcOrd="0" destOrd="0" presId="urn:microsoft.com/office/officeart/2018/2/layout/IconVerticalSolidList"/>
    <dgm:cxn modelId="{B10BBB7A-3B4A-4DF2-B724-755D94476B25}" type="presParOf" srcId="{1090BA0E-4248-4C02-9A35-92E367FF540C}" destId="{68D1D31E-3336-4B00-8FEA-03A9ABF9CB99}" srcOrd="1" destOrd="0" presId="urn:microsoft.com/office/officeart/2018/2/layout/IconVerticalSolidList"/>
    <dgm:cxn modelId="{A38C7F88-E2C4-47B7-84FE-CCBF8609B87D}" type="presParOf" srcId="{1090BA0E-4248-4C02-9A35-92E367FF540C}" destId="{B96F705B-ACBF-4AA1-AA33-D17BB39103AB}" srcOrd="2" destOrd="0" presId="urn:microsoft.com/office/officeart/2018/2/layout/IconVerticalSolidList"/>
    <dgm:cxn modelId="{1D3AD01A-157E-4BDB-9D26-55CC23EA5870}" type="presParOf" srcId="{1090BA0E-4248-4C02-9A35-92E367FF540C}" destId="{DB7FA3E5-02AB-45FE-9B90-FB82484F930D}" srcOrd="3" destOrd="0" presId="urn:microsoft.com/office/officeart/2018/2/layout/IconVerticalSolidList"/>
    <dgm:cxn modelId="{129062FF-104F-41F0-96F5-480F95A0A7FD}" type="presParOf" srcId="{64C1A251-A283-4F8D-BB40-3EB9DF98EFF3}" destId="{D4A2D358-CB2E-486C-873C-BDAEFF71B5BD}" srcOrd="1" destOrd="0" presId="urn:microsoft.com/office/officeart/2018/2/layout/IconVerticalSolidList"/>
    <dgm:cxn modelId="{8C4201FC-6B83-4F8F-B9B3-AF559D49279A}" type="presParOf" srcId="{64C1A251-A283-4F8D-BB40-3EB9DF98EFF3}" destId="{4F0D3089-9DD7-4222-A982-BEC4A42B032E}" srcOrd="2" destOrd="0" presId="urn:microsoft.com/office/officeart/2018/2/layout/IconVerticalSolidList"/>
    <dgm:cxn modelId="{9238CD5B-BE4B-409C-989A-40AC19087028}" type="presParOf" srcId="{4F0D3089-9DD7-4222-A982-BEC4A42B032E}" destId="{D48C95D0-55D5-4DBA-BC26-0CC1D1119C07}" srcOrd="0" destOrd="0" presId="urn:microsoft.com/office/officeart/2018/2/layout/IconVerticalSolidList"/>
    <dgm:cxn modelId="{164F0CBB-02DC-4D8A-A902-DC2738D31212}" type="presParOf" srcId="{4F0D3089-9DD7-4222-A982-BEC4A42B032E}" destId="{C904F3B0-1EBE-477F-8016-9EF9FE9C3FED}" srcOrd="1" destOrd="0" presId="urn:microsoft.com/office/officeart/2018/2/layout/IconVerticalSolidList"/>
    <dgm:cxn modelId="{0A38C4C8-97E3-4101-AF3E-9F8A66931D8F}" type="presParOf" srcId="{4F0D3089-9DD7-4222-A982-BEC4A42B032E}" destId="{E3780879-6AFC-4C30-B156-6D5198818A5B}" srcOrd="2" destOrd="0" presId="urn:microsoft.com/office/officeart/2018/2/layout/IconVerticalSolidList"/>
    <dgm:cxn modelId="{35E3FFA4-8E4C-458F-B762-98DDBDB8F8B3}" type="presParOf" srcId="{4F0D3089-9DD7-4222-A982-BEC4A42B032E}" destId="{672C6886-EB24-43A6-921E-99FF00317DF2}" srcOrd="3" destOrd="0" presId="urn:microsoft.com/office/officeart/2018/2/layout/IconVerticalSolidList"/>
    <dgm:cxn modelId="{C304672E-4B73-4362-8731-B5963AAC63A1}" type="presParOf" srcId="{64C1A251-A283-4F8D-BB40-3EB9DF98EFF3}" destId="{D4630E04-7204-4080-8181-5B5D9B2827DC}" srcOrd="3" destOrd="0" presId="urn:microsoft.com/office/officeart/2018/2/layout/IconVerticalSolidList"/>
    <dgm:cxn modelId="{8F0026F6-4371-4AFB-9354-C74718AEA237}" type="presParOf" srcId="{64C1A251-A283-4F8D-BB40-3EB9DF98EFF3}" destId="{DC811F09-4176-41AB-972F-E21167A4FC75}" srcOrd="4" destOrd="0" presId="urn:microsoft.com/office/officeart/2018/2/layout/IconVerticalSolidList"/>
    <dgm:cxn modelId="{F3577631-4973-4BEB-BC13-94A44B8FDDD3}" type="presParOf" srcId="{DC811F09-4176-41AB-972F-E21167A4FC75}" destId="{76C62660-C802-4BDB-A39F-11243CF392BD}" srcOrd="0" destOrd="0" presId="urn:microsoft.com/office/officeart/2018/2/layout/IconVerticalSolidList"/>
    <dgm:cxn modelId="{54CD8BF5-7296-48FB-AA9C-2F00D7D1CC0C}" type="presParOf" srcId="{DC811F09-4176-41AB-972F-E21167A4FC75}" destId="{4B35F50A-68F1-4973-B800-AD6F9B0EB118}" srcOrd="1" destOrd="0" presId="urn:microsoft.com/office/officeart/2018/2/layout/IconVerticalSolidList"/>
    <dgm:cxn modelId="{14D63112-BD0A-49B5-9719-9183772D47AD}" type="presParOf" srcId="{DC811F09-4176-41AB-972F-E21167A4FC75}" destId="{D405E092-8691-4518-9EDC-4D1A8021A3C1}" srcOrd="2" destOrd="0" presId="urn:microsoft.com/office/officeart/2018/2/layout/IconVerticalSolidList"/>
    <dgm:cxn modelId="{31A979C4-F320-4468-BE84-0D3E04374975}" type="presParOf" srcId="{DC811F09-4176-41AB-972F-E21167A4FC75}" destId="{CEE7CDD5-14C2-4988-8D7F-D6C2D5E89DA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76A3E02-DBD7-4078-9FB3-C2C07C8E725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8F214B9-623D-417F-84D0-3E5F662EDE5C}">
      <dgm:prSet/>
      <dgm:spPr/>
      <dgm:t>
        <a:bodyPr/>
        <a:lstStyle/>
        <a:p>
          <a:pPr>
            <a:defRPr cap="all"/>
          </a:pPr>
          <a:r>
            <a:rPr lang="en-US" b="0" i="0"/>
            <a:t>Include integration with CI tools like Jenkins.</a:t>
          </a:r>
          <a:endParaRPr lang="en-US"/>
        </a:p>
      </dgm:t>
    </dgm:pt>
    <dgm:pt modelId="{FA98942C-37D9-4B00-9D35-4BEAA7021426}" type="parTrans" cxnId="{2BC928D7-146E-4513-90CB-EFAD30BFB7F7}">
      <dgm:prSet/>
      <dgm:spPr/>
      <dgm:t>
        <a:bodyPr/>
        <a:lstStyle/>
        <a:p>
          <a:endParaRPr lang="en-US"/>
        </a:p>
      </dgm:t>
    </dgm:pt>
    <dgm:pt modelId="{846BEF89-AD2D-4292-96E0-FF431299528C}" type="sibTrans" cxnId="{2BC928D7-146E-4513-90CB-EFAD30BFB7F7}">
      <dgm:prSet/>
      <dgm:spPr/>
      <dgm:t>
        <a:bodyPr/>
        <a:lstStyle/>
        <a:p>
          <a:endParaRPr lang="en-US"/>
        </a:p>
      </dgm:t>
    </dgm:pt>
    <dgm:pt modelId="{048DE6DD-709E-4E32-B665-C3BBFA281938}">
      <dgm:prSet/>
      <dgm:spPr/>
      <dgm:t>
        <a:bodyPr/>
        <a:lstStyle/>
        <a:p>
          <a:pPr>
            <a:defRPr cap="all"/>
          </a:pPr>
          <a:r>
            <a:rPr lang="en-US" b="0" i="0"/>
            <a:t>Expand test coverage to edge cases.</a:t>
          </a:r>
          <a:endParaRPr lang="en-US"/>
        </a:p>
      </dgm:t>
    </dgm:pt>
    <dgm:pt modelId="{43B4F60C-1554-4E08-80FF-4DBD6BAC8B67}" type="parTrans" cxnId="{56E7F686-809C-45DD-B580-79102D518B9C}">
      <dgm:prSet/>
      <dgm:spPr/>
      <dgm:t>
        <a:bodyPr/>
        <a:lstStyle/>
        <a:p>
          <a:endParaRPr lang="en-US"/>
        </a:p>
      </dgm:t>
    </dgm:pt>
    <dgm:pt modelId="{FDB8BA4C-F73B-423A-B3CD-E4FB1B866167}" type="sibTrans" cxnId="{56E7F686-809C-45DD-B580-79102D518B9C}">
      <dgm:prSet/>
      <dgm:spPr/>
      <dgm:t>
        <a:bodyPr/>
        <a:lstStyle/>
        <a:p>
          <a:endParaRPr lang="en-US"/>
        </a:p>
      </dgm:t>
    </dgm:pt>
    <dgm:pt modelId="{6B308976-A92A-463B-8B19-FC502BAADA85}">
      <dgm:prSet/>
      <dgm:spPr/>
      <dgm:t>
        <a:bodyPr/>
        <a:lstStyle/>
        <a:p>
          <a:pPr>
            <a:defRPr cap="all"/>
          </a:pPr>
          <a:r>
            <a:rPr lang="en-US" b="0" i="0"/>
            <a:t>Generate automated test reports.</a:t>
          </a:r>
          <a:endParaRPr lang="en-US"/>
        </a:p>
      </dgm:t>
    </dgm:pt>
    <dgm:pt modelId="{895815C8-DC85-4F1F-9B68-7E6AAFEAA2E5}" type="parTrans" cxnId="{3194B7B6-9C8D-4889-87E9-AB470288F657}">
      <dgm:prSet/>
      <dgm:spPr/>
      <dgm:t>
        <a:bodyPr/>
        <a:lstStyle/>
        <a:p>
          <a:endParaRPr lang="en-US"/>
        </a:p>
      </dgm:t>
    </dgm:pt>
    <dgm:pt modelId="{FA4B2F2B-12BD-4FDB-8534-8C1A264BE319}" type="sibTrans" cxnId="{3194B7B6-9C8D-4889-87E9-AB470288F657}">
      <dgm:prSet/>
      <dgm:spPr/>
      <dgm:t>
        <a:bodyPr/>
        <a:lstStyle/>
        <a:p>
          <a:endParaRPr lang="en-US"/>
        </a:p>
      </dgm:t>
    </dgm:pt>
    <dgm:pt modelId="{AA9D2BB6-CCE2-464F-8133-395831A6A5B5}" type="pres">
      <dgm:prSet presAssocID="{176A3E02-DBD7-4078-9FB3-C2C07C8E725D}" presName="root" presStyleCnt="0">
        <dgm:presLayoutVars>
          <dgm:dir/>
          <dgm:resizeHandles val="exact"/>
        </dgm:presLayoutVars>
      </dgm:prSet>
      <dgm:spPr/>
    </dgm:pt>
    <dgm:pt modelId="{A2C1A34E-B7F2-4E65-8AC4-A9383AB29E2D}" type="pres">
      <dgm:prSet presAssocID="{08F214B9-623D-417F-84D0-3E5F662EDE5C}" presName="compNode" presStyleCnt="0"/>
      <dgm:spPr/>
    </dgm:pt>
    <dgm:pt modelId="{4F7E6990-7AB5-4400-846F-793B6F74052B}" type="pres">
      <dgm:prSet presAssocID="{08F214B9-623D-417F-84D0-3E5F662EDE5C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EB20E0D-5109-478D-92E5-5DB67340032F}" type="pres">
      <dgm:prSet presAssocID="{08F214B9-623D-417F-84D0-3E5F662EDE5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E47B90A8-CB86-4887-8A8B-63BDE0FB55FB}" type="pres">
      <dgm:prSet presAssocID="{08F214B9-623D-417F-84D0-3E5F662EDE5C}" presName="spaceRect" presStyleCnt="0"/>
      <dgm:spPr/>
    </dgm:pt>
    <dgm:pt modelId="{D1BED11F-FC57-4AD2-AB6F-44AB5267C922}" type="pres">
      <dgm:prSet presAssocID="{08F214B9-623D-417F-84D0-3E5F662EDE5C}" presName="textRect" presStyleLbl="revTx" presStyleIdx="0" presStyleCnt="3">
        <dgm:presLayoutVars>
          <dgm:chMax val="1"/>
          <dgm:chPref val="1"/>
        </dgm:presLayoutVars>
      </dgm:prSet>
      <dgm:spPr/>
    </dgm:pt>
    <dgm:pt modelId="{A658775D-E8A7-4EA3-84D9-2D14D7CD0BEC}" type="pres">
      <dgm:prSet presAssocID="{846BEF89-AD2D-4292-96E0-FF431299528C}" presName="sibTrans" presStyleCnt="0"/>
      <dgm:spPr/>
    </dgm:pt>
    <dgm:pt modelId="{7C3587D3-E817-4992-9AFA-FD1BE2723D3F}" type="pres">
      <dgm:prSet presAssocID="{048DE6DD-709E-4E32-B665-C3BBFA281938}" presName="compNode" presStyleCnt="0"/>
      <dgm:spPr/>
    </dgm:pt>
    <dgm:pt modelId="{DE791E4B-4938-4423-AD11-AB9F42D037A2}" type="pres">
      <dgm:prSet presAssocID="{048DE6DD-709E-4E32-B665-C3BBFA281938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B7C3E00-B980-49B7-8123-60E4D64CAE93}" type="pres">
      <dgm:prSet presAssocID="{048DE6DD-709E-4E32-B665-C3BBFA28193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5AB8C0AA-7DFE-4FE9-9941-CE000E04C34E}" type="pres">
      <dgm:prSet presAssocID="{048DE6DD-709E-4E32-B665-C3BBFA281938}" presName="spaceRect" presStyleCnt="0"/>
      <dgm:spPr/>
    </dgm:pt>
    <dgm:pt modelId="{E6B872B4-9B66-41C6-BE8E-488E99A6199D}" type="pres">
      <dgm:prSet presAssocID="{048DE6DD-709E-4E32-B665-C3BBFA281938}" presName="textRect" presStyleLbl="revTx" presStyleIdx="1" presStyleCnt="3">
        <dgm:presLayoutVars>
          <dgm:chMax val="1"/>
          <dgm:chPref val="1"/>
        </dgm:presLayoutVars>
      </dgm:prSet>
      <dgm:spPr/>
    </dgm:pt>
    <dgm:pt modelId="{74477A56-ECAA-488F-A41B-3A1650AD78C1}" type="pres">
      <dgm:prSet presAssocID="{FDB8BA4C-F73B-423A-B3CD-E4FB1B866167}" presName="sibTrans" presStyleCnt="0"/>
      <dgm:spPr/>
    </dgm:pt>
    <dgm:pt modelId="{A9A9BBC9-7670-4563-B0B4-37C87D8565D0}" type="pres">
      <dgm:prSet presAssocID="{6B308976-A92A-463B-8B19-FC502BAADA85}" presName="compNode" presStyleCnt="0"/>
      <dgm:spPr/>
    </dgm:pt>
    <dgm:pt modelId="{D17872A0-3647-445E-A34D-56B62955EC5D}" type="pres">
      <dgm:prSet presAssocID="{6B308976-A92A-463B-8B19-FC502BAADA85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F460DC1-99E2-4D22-82F7-EC480EE54DEB}" type="pres">
      <dgm:prSet presAssocID="{6B308976-A92A-463B-8B19-FC502BAADA8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74CC2CFC-58C0-4EC5-9D11-ED153EED52CF}" type="pres">
      <dgm:prSet presAssocID="{6B308976-A92A-463B-8B19-FC502BAADA85}" presName="spaceRect" presStyleCnt="0"/>
      <dgm:spPr/>
    </dgm:pt>
    <dgm:pt modelId="{20A8810D-FC17-4454-B6E2-AB996F50D66F}" type="pres">
      <dgm:prSet presAssocID="{6B308976-A92A-463B-8B19-FC502BAADA8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6356271-3B75-4BC7-90EE-E3FAB04F88AA}" type="presOf" srcId="{6B308976-A92A-463B-8B19-FC502BAADA85}" destId="{20A8810D-FC17-4454-B6E2-AB996F50D66F}" srcOrd="0" destOrd="0" presId="urn:microsoft.com/office/officeart/2018/5/layout/IconLeafLabelList"/>
    <dgm:cxn modelId="{56E7F686-809C-45DD-B580-79102D518B9C}" srcId="{176A3E02-DBD7-4078-9FB3-C2C07C8E725D}" destId="{048DE6DD-709E-4E32-B665-C3BBFA281938}" srcOrd="1" destOrd="0" parTransId="{43B4F60C-1554-4E08-80FF-4DBD6BAC8B67}" sibTransId="{FDB8BA4C-F73B-423A-B3CD-E4FB1B866167}"/>
    <dgm:cxn modelId="{0A0EA4A1-1C34-4F75-8406-ED99898CCD52}" type="presOf" srcId="{176A3E02-DBD7-4078-9FB3-C2C07C8E725D}" destId="{AA9D2BB6-CCE2-464F-8133-395831A6A5B5}" srcOrd="0" destOrd="0" presId="urn:microsoft.com/office/officeart/2018/5/layout/IconLeafLabelList"/>
    <dgm:cxn modelId="{3194B7B6-9C8D-4889-87E9-AB470288F657}" srcId="{176A3E02-DBD7-4078-9FB3-C2C07C8E725D}" destId="{6B308976-A92A-463B-8B19-FC502BAADA85}" srcOrd="2" destOrd="0" parTransId="{895815C8-DC85-4F1F-9B68-7E6AAFEAA2E5}" sibTransId="{FA4B2F2B-12BD-4FDB-8534-8C1A264BE319}"/>
    <dgm:cxn modelId="{F3ECB5B7-C4D4-4AB2-8991-406ADEEA9D24}" type="presOf" srcId="{08F214B9-623D-417F-84D0-3E5F662EDE5C}" destId="{D1BED11F-FC57-4AD2-AB6F-44AB5267C922}" srcOrd="0" destOrd="0" presId="urn:microsoft.com/office/officeart/2018/5/layout/IconLeafLabelList"/>
    <dgm:cxn modelId="{2BC928D7-146E-4513-90CB-EFAD30BFB7F7}" srcId="{176A3E02-DBD7-4078-9FB3-C2C07C8E725D}" destId="{08F214B9-623D-417F-84D0-3E5F662EDE5C}" srcOrd="0" destOrd="0" parTransId="{FA98942C-37D9-4B00-9D35-4BEAA7021426}" sibTransId="{846BEF89-AD2D-4292-96E0-FF431299528C}"/>
    <dgm:cxn modelId="{E3EE85FC-69A6-4B99-83D4-A3FF3242B952}" type="presOf" srcId="{048DE6DD-709E-4E32-B665-C3BBFA281938}" destId="{E6B872B4-9B66-41C6-BE8E-488E99A6199D}" srcOrd="0" destOrd="0" presId="urn:microsoft.com/office/officeart/2018/5/layout/IconLeafLabelList"/>
    <dgm:cxn modelId="{13ABE3B3-8C0E-45C8-BB32-1C76FDBBE4C3}" type="presParOf" srcId="{AA9D2BB6-CCE2-464F-8133-395831A6A5B5}" destId="{A2C1A34E-B7F2-4E65-8AC4-A9383AB29E2D}" srcOrd="0" destOrd="0" presId="urn:microsoft.com/office/officeart/2018/5/layout/IconLeafLabelList"/>
    <dgm:cxn modelId="{50B8BA2D-3096-43B3-B24D-0F692EE64173}" type="presParOf" srcId="{A2C1A34E-B7F2-4E65-8AC4-A9383AB29E2D}" destId="{4F7E6990-7AB5-4400-846F-793B6F74052B}" srcOrd="0" destOrd="0" presId="urn:microsoft.com/office/officeart/2018/5/layout/IconLeafLabelList"/>
    <dgm:cxn modelId="{48BC3031-7EFE-4908-BA80-8A0AC043947B}" type="presParOf" srcId="{A2C1A34E-B7F2-4E65-8AC4-A9383AB29E2D}" destId="{CEB20E0D-5109-478D-92E5-5DB67340032F}" srcOrd="1" destOrd="0" presId="urn:microsoft.com/office/officeart/2018/5/layout/IconLeafLabelList"/>
    <dgm:cxn modelId="{B1571EE4-6C32-4424-A1FF-0D85936D5BE6}" type="presParOf" srcId="{A2C1A34E-B7F2-4E65-8AC4-A9383AB29E2D}" destId="{E47B90A8-CB86-4887-8A8B-63BDE0FB55FB}" srcOrd="2" destOrd="0" presId="urn:microsoft.com/office/officeart/2018/5/layout/IconLeafLabelList"/>
    <dgm:cxn modelId="{49446505-6B4D-49EE-9510-88C4A1E953B7}" type="presParOf" srcId="{A2C1A34E-B7F2-4E65-8AC4-A9383AB29E2D}" destId="{D1BED11F-FC57-4AD2-AB6F-44AB5267C922}" srcOrd="3" destOrd="0" presId="urn:microsoft.com/office/officeart/2018/5/layout/IconLeafLabelList"/>
    <dgm:cxn modelId="{74B3C3D1-97FC-46BF-A6F3-53FBEE49C31E}" type="presParOf" srcId="{AA9D2BB6-CCE2-464F-8133-395831A6A5B5}" destId="{A658775D-E8A7-4EA3-84D9-2D14D7CD0BEC}" srcOrd="1" destOrd="0" presId="urn:microsoft.com/office/officeart/2018/5/layout/IconLeafLabelList"/>
    <dgm:cxn modelId="{8552294C-A803-428C-ABE7-C6D639117C33}" type="presParOf" srcId="{AA9D2BB6-CCE2-464F-8133-395831A6A5B5}" destId="{7C3587D3-E817-4992-9AFA-FD1BE2723D3F}" srcOrd="2" destOrd="0" presId="urn:microsoft.com/office/officeart/2018/5/layout/IconLeafLabelList"/>
    <dgm:cxn modelId="{A8C4DC78-1EBD-4E6C-909E-51D09E1C62B7}" type="presParOf" srcId="{7C3587D3-E817-4992-9AFA-FD1BE2723D3F}" destId="{DE791E4B-4938-4423-AD11-AB9F42D037A2}" srcOrd="0" destOrd="0" presId="urn:microsoft.com/office/officeart/2018/5/layout/IconLeafLabelList"/>
    <dgm:cxn modelId="{DE127426-B438-4629-B613-04435672ABD8}" type="presParOf" srcId="{7C3587D3-E817-4992-9AFA-FD1BE2723D3F}" destId="{DB7C3E00-B980-49B7-8123-60E4D64CAE93}" srcOrd="1" destOrd="0" presId="urn:microsoft.com/office/officeart/2018/5/layout/IconLeafLabelList"/>
    <dgm:cxn modelId="{9E83FB7D-DAA4-49E3-94CF-338B550C20A6}" type="presParOf" srcId="{7C3587D3-E817-4992-9AFA-FD1BE2723D3F}" destId="{5AB8C0AA-7DFE-4FE9-9941-CE000E04C34E}" srcOrd="2" destOrd="0" presId="urn:microsoft.com/office/officeart/2018/5/layout/IconLeafLabelList"/>
    <dgm:cxn modelId="{39AE49B9-C4F8-4CF6-A4B5-AEE2F11AA84C}" type="presParOf" srcId="{7C3587D3-E817-4992-9AFA-FD1BE2723D3F}" destId="{E6B872B4-9B66-41C6-BE8E-488E99A6199D}" srcOrd="3" destOrd="0" presId="urn:microsoft.com/office/officeart/2018/5/layout/IconLeafLabelList"/>
    <dgm:cxn modelId="{B842367F-21F6-4606-B8B7-E5F0A680708F}" type="presParOf" srcId="{AA9D2BB6-CCE2-464F-8133-395831A6A5B5}" destId="{74477A56-ECAA-488F-A41B-3A1650AD78C1}" srcOrd="3" destOrd="0" presId="urn:microsoft.com/office/officeart/2018/5/layout/IconLeafLabelList"/>
    <dgm:cxn modelId="{0112B106-6297-4AAF-AA48-750558DE68B8}" type="presParOf" srcId="{AA9D2BB6-CCE2-464F-8133-395831A6A5B5}" destId="{A9A9BBC9-7670-4563-B0B4-37C87D8565D0}" srcOrd="4" destOrd="0" presId="urn:microsoft.com/office/officeart/2018/5/layout/IconLeafLabelList"/>
    <dgm:cxn modelId="{3F4B790F-C4FD-43BC-8082-CFC63C3D127E}" type="presParOf" srcId="{A9A9BBC9-7670-4563-B0B4-37C87D8565D0}" destId="{D17872A0-3647-445E-A34D-56B62955EC5D}" srcOrd="0" destOrd="0" presId="urn:microsoft.com/office/officeart/2018/5/layout/IconLeafLabelList"/>
    <dgm:cxn modelId="{C0520F37-B131-4983-AC7A-A30F3A52DF40}" type="presParOf" srcId="{A9A9BBC9-7670-4563-B0B4-37C87D8565D0}" destId="{FF460DC1-99E2-4D22-82F7-EC480EE54DEB}" srcOrd="1" destOrd="0" presId="urn:microsoft.com/office/officeart/2018/5/layout/IconLeafLabelList"/>
    <dgm:cxn modelId="{A70EF75E-2474-4B71-BF30-5BC91FC0E981}" type="presParOf" srcId="{A9A9BBC9-7670-4563-B0B4-37C87D8565D0}" destId="{74CC2CFC-58C0-4EC5-9D11-ED153EED52CF}" srcOrd="2" destOrd="0" presId="urn:microsoft.com/office/officeart/2018/5/layout/IconLeafLabelList"/>
    <dgm:cxn modelId="{7DB1321D-3139-4B99-A536-C6CDFE3460F8}" type="presParOf" srcId="{A9A9BBC9-7670-4563-B0B4-37C87D8565D0}" destId="{20A8810D-FC17-4454-B6E2-AB996F50D66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C859F25-9BEC-4838-BB9E-8B62D56FFD6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B5FAD6E-876C-4B95-B097-65BFF00A1792}">
      <dgm:prSet/>
      <dgm:spPr/>
      <dgm:t>
        <a:bodyPr/>
        <a:lstStyle/>
        <a:p>
          <a:r>
            <a:rPr lang="en-US" b="0" i="0"/>
            <a:t>Thank you for your attention!</a:t>
          </a:r>
          <a:endParaRPr lang="en-US"/>
        </a:p>
      </dgm:t>
    </dgm:pt>
    <dgm:pt modelId="{6D1077E2-F4A1-4519-9424-E9CBFD09B0B1}" type="parTrans" cxnId="{5A20D3E4-024E-41E9-8854-C0015A32C1C6}">
      <dgm:prSet/>
      <dgm:spPr/>
      <dgm:t>
        <a:bodyPr/>
        <a:lstStyle/>
        <a:p>
          <a:endParaRPr lang="en-US"/>
        </a:p>
      </dgm:t>
    </dgm:pt>
    <dgm:pt modelId="{41527152-6568-4AFF-AD24-533F17BED658}" type="sibTrans" cxnId="{5A20D3E4-024E-41E9-8854-C0015A32C1C6}">
      <dgm:prSet/>
      <dgm:spPr/>
      <dgm:t>
        <a:bodyPr/>
        <a:lstStyle/>
        <a:p>
          <a:endParaRPr lang="en-US"/>
        </a:p>
      </dgm:t>
    </dgm:pt>
    <dgm:pt modelId="{5A78032D-80AF-4F2F-B0AB-4588E6E91AB3}">
      <dgm:prSet/>
      <dgm:spPr/>
      <dgm:t>
        <a:bodyPr/>
        <a:lstStyle/>
        <a:p>
          <a:r>
            <a:rPr lang="en-US" b="0" i="0"/>
            <a:t>Any questions?</a:t>
          </a:r>
          <a:endParaRPr lang="en-US"/>
        </a:p>
      </dgm:t>
    </dgm:pt>
    <dgm:pt modelId="{5C5A1416-D8F1-4B01-B2D5-7E9F1E69BD51}" type="parTrans" cxnId="{2DA829CF-D22A-464C-9DD6-626F3A66FCA6}">
      <dgm:prSet/>
      <dgm:spPr/>
      <dgm:t>
        <a:bodyPr/>
        <a:lstStyle/>
        <a:p>
          <a:endParaRPr lang="en-US"/>
        </a:p>
      </dgm:t>
    </dgm:pt>
    <dgm:pt modelId="{3F173C42-BB99-429F-B696-BE55A634CF22}" type="sibTrans" cxnId="{2DA829CF-D22A-464C-9DD6-626F3A66FCA6}">
      <dgm:prSet/>
      <dgm:spPr/>
      <dgm:t>
        <a:bodyPr/>
        <a:lstStyle/>
        <a:p>
          <a:endParaRPr lang="en-US"/>
        </a:p>
      </dgm:t>
    </dgm:pt>
    <dgm:pt modelId="{42450F5C-1629-4568-A80F-1C7BFFC0ED85}" type="pres">
      <dgm:prSet presAssocID="{3C859F25-9BEC-4838-BB9E-8B62D56FFD6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35C9F9-54DA-41A2-8827-02EAE373F711}" type="pres">
      <dgm:prSet presAssocID="{7B5FAD6E-876C-4B95-B097-65BFF00A1792}" presName="hierRoot1" presStyleCnt="0"/>
      <dgm:spPr/>
    </dgm:pt>
    <dgm:pt modelId="{BADC07B0-5A6C-41E4-A9D0-970D2DCAA105}" type="pres">
      <dgm:prSet presAssocID="{7B5FAD6E-876C-4B95-B097-65BFF00A1792}" presName="composite" presStyleCnt="0"/>
      <dgm:spPr/>
    </dgm:pt>
    <dgm:pt modelId="{AA964009-D456-4CCA-8633-A97F4524055F}" type="pres">
      <dgm:prSet presAssocID="{7B5FAD6E-876C-4B95-B097-65BFF00A1792}" presName="background" presStyleLbl="node0" presStyleIdx="0" presStyleCnt="2"/>
      <dgm:spPr/>
    </dgm:pt>
    <dgm:pt modelId="{87AA154D-DD76-48A7-86A0-794E91E1C9D3}" type="pres">
      <dgm:prSet presAssocID="{7B5FAD6E-876C-4B95-B097-65BFF00A1792}" presName="text" presStyleLbl="fgAcc0" presStyleIdx="0" presStyleCnt="2">
        <dgm:presLayoutVars>
          <dgm:chPref val="3"/>
        </dgm:presLayoutVars>
      </dgm:prSet>
      <dgm:spPr/>
    </dgm:pt>
    <dgm:pt modelId="{AA06F6CB-B16D-469E-B1FE-095FAAE8A02A}" type="pres">
      <dgm:prSet presAssocID="{7B5FAD6E-876C-4B95-B097-65BFF00A1792}" presName="hierChild2" presStyleCnt="0"/>
      <dgm:spPr/>
    </dgm:pt>
    <dgm:pt modelId="{11DCE69B-8797-40B8-8E51-18450EBF48C5}" type="pres">
      <dgm:prSet presAssocID="{5A78032D-80AF-4F2F-B0AB-4588E6E91AB3}" presName="hierRoot1" presStyleCnt="0"/>
      <dgm:spPr/>
    </dgm:pt>
    <dgm:pt modelId="{1602DF9E-EA61-4542-8636-D59DC96FE6DA}" type="pres">
      <dgm:prSet presAssocID="{5A78032D-80AF-4F2F-B0AB-4588E6E91AB3}" presName="composite" presStyleCnt="0"/>
      <dgm:spPr/>
    </dgm:pt>
    <dgm:pt modelId="{4EA37A23-51AA-4C07-947B-17947237A72C}" type="pres">
      <dgm:prSet presAssocID="{5A78032D-80AF-4F2F-B0AB-4588E6E91AB3}" presName="background" presStyleLbl="node0" presStyleIdx="1" presStyleCnt="2"/>
      <dgm:spPr/>
    </dgm:pt>
    <dgm:pt modelId="{2004FE9F-8896-4CD5-BB5C-AEF5DE99A47A}" type="pres">
      <dgm:prSet presAssocID="{5A78032D-80AF-4F2F-B0AB-4588E6E91AB3}" presName="text" presStyleLbl="fgAcc0" presStyleIdx="1" presStyleCnt="2">
        <dgm:presLayoutVars>
          <dgm:chPref val="3"/>
        </dgm:presLayoutVars>
      </dgm:prSet>
      <dgm:spPr/>
    </dgm:pt>
    <dgm:pt modelId="{84584C4E-95A3-400D-AC21-D702A65A51F2}" type="pres">
      <dgm:prSet presAssocID="{5A78032D-80AF-4F2F-B0AB-4588E6E91AB3}" presName="hierChild2" presStyleCnt="0"/>
      <dgm:spPr/>
    </dgm:pt>
  </dgm:ptLst>
  <dgm:cxnLst>
    <dgm:cxn modelId="{990A6A37-AEC1-4AE0-91DF-08FD730080CA}" type="presOf" srcId="{3C859F25-9BEC-4838-BB9E-8B62D56FFD6F}" destId="{42450F5C-1629-4568-A80F-1C7BFFC0ED85}" srcOrd="0" destOrd="0" presId="urn:microsoft.com/office/officeart/2005/8/layout/hierarchy1"/>
    <dgm:cxn modelId="{279AF495-CA72-47A9-8C36-5D804012D5C1}" type="presOf" srcId="{7B5FAD6E-876C-4B95-B097-65BFF00A1792}" destId="{87AA154D-DD76-48A7-86A0-794E91E1C9D3}" srcOrd="0" destOrd="0" presId="urn:microsoft.com/office/officeart/2005/8/layout/hierarchy1"/>
    <dgm:cxn modelId="{2DA829CF-D22A-464C-9DD6-626F3A66FCA6}" srcId="{3C859F25-9BEC-4838-BB9E-8B62D56FFD6F}" destId="{5A78032D-80AF-4F2F-B0AB-4588E6E91AB3}" srcOrd="1" destOrd="0" parTransId="{5C5A1416-D8F1-4B01-B2D5-7E9F1E69BD51}" sibTransId="{3F173C42-BB99-429F-B696-BE55A634CF22}"/>
    <dgm:cxn modelId="{046B99E2-31DF-4B9E-82CB-279D8264FBF6}" type="presOf" srcId="{5A78032D-80AF-4F2F-B0AB-4588E6E91AB3}" destId="{2004FE9F-8896-4CD5-BB5C-AEF5DE99A47A}" srcOrd="0" destOrd="0" presId="urn:microsoft.com/office/officeart/2005/8/layout/hierarchy1"/>
    <dgm:cxn modelId="{5A20D3E4-024E-41E9-8854-C0015A32C1C6}" srcId="{3C859F25-9BEC-4838-BB9E-8B62D56FFD6F}" destId="{7B5FAD6E-876C-4B95-B097-65BFF00A1792}" srcOrd="0" destOrd="0" parTransId="{6D1077E2-F4A1-4519-9424-E9CBFD09B0B1}" sibTransId="{41527152-6568-4AFF-AD24-533F17BED658}"/>
    <dgm:cxn modelId="{6167C6CD-892C-45F5-BAD1-188E5805BC39}" type="presParOf" srcId="{42450F5C-1629-4568-A80F-1C7BFFC0ED85}" destId="{D935C9F9-54DA-41A2-8827-02EAE373F711}" srcOrd="0" destOrd="0" presId="urn:microsoft.com/office/officeart/2005/8/layout/hierarchy1"/>
    <dgm:cxn modelId="{C18EC102-C90E-47D9-BEB1-310AA2D23634}" type="presParOf" srcId="{D935C9F9-54DA-41A2-8827-02EAE373F711}" destId="{BADC07B0-5A6C-41E4-A9D0-970D2DCAA105}" srcOrd="0" destOrd="0" presId="urn:microsoft.com/office/officeart/2005/8/layout/hierarchy1"/>
    <dgm:cxn modelId="{EAD6D252-4110-4B1A-924C-24DA66B4D166}" type="presParOf" srcId="{BADC07B0-5A6C-41E4-A9D0-970D2DCAA105}" destId="{AA964009-D456-4CCA-8633-A97F4524055F}" srcOrd="0" destOrd="0" presId="urn:microsoft.com/office/officeart/2005/8/layout/hierarchy1"/>
    <dgm:cxn modelId="{D5E6B39D-9F02-426F-9DAA-DC8A1185D6BF}" type="presParOf" srcId="{BADC07B0-5A6C-41E4-A9D0-970D2DCAA105}" destId="{87AA154D-DD76-48A7-86A0-794E91E1C9D3}" srcOrd="1" destOrd="0" presId="urn:microsoft.com/office/officeart/2005/8/layout/hierarchy1"/>
    <dgm:cxn modelId="{3ED21FFF-C591-4644-89A0-B6CD1DDE76D5}" type="presParOf" srcId="{D935C9F9-54DA-41A2-8827-02EAE373F711}" destId="{AA06F6CB-B16D-469E-B1FE-095FAAE8A02A}" srcOrd="1" destOrd="0" presId="urn:microsoft.com/office/officeart/2005/8/layout/hierarchy1"/>
    <dgm:cxn modelId="{DECE9DCB-2200-4882-AED7-838B933870A3}" type="presParOf" srcId="{42450F5C-1629-4568-A80F-1C7BFFC0ED85}" destId="{11DCE69B-8797-40B8-8E51-18450EBF48C5}" srcOrd="1" destOrd="0" presId="urn:microsoft.com/office/officeart/2005/8/layout/hierarchy1"/>
    <dgm:cxn modelId="{4C360B83-563A-462B-AC20-C7370D30599C}" type="presParOf" srcId="{11DCE69B-8797-40B8-8E51-18450EBF48C5}" destId="{1602DF9E-EA61-4542-8636-D59DC96FE6DA}" srcOrd="0" destOrd="0" presId="urn:microsoft.com/office/officeart/2005/8/layout/hierarchy1"/>
    <dgm:cxn modelId="{AAE38695-458A-4AAD-8B13-E0CCD13D44C8}" type="presParOf" srcId="{1602DF9E-EA61-4542-8636-D59DC96FE6DA}" destId="{4EA37A23-51AA-4C07-947B-17947237A72C}" srcOrd="0" destOrd="0" presId="urn:microsoft.com/office/officeart/2005/8/layout/hierarchy1"/>
    <dgm:cxn modelId="{A9D9CE27-30DF-43A5-8D4F-76643F82E19C}" type="presParOf" srcId="{1602DF9E-EA61-4542-8636-D59DC96FE6DA}" destId="{2004FE9F-8896-4CD5-BB5C-AEF5DE99A47A}" srcOrd="1" destOrd="0" presId="urn:microsoft.com/office/officeart/2005/8/layout/hierarchy1"/>
    <dgm:cxn modelId="{A91AFB87-6CC2-40A0-878A-58568C3A66E9}" type="presParOf" srcId="{11DCE69B-8797-40B8-8E51-18450EBF48C5}" destId="{84584C4E-95A3-400D-AC21-D702A65A51F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4544A2-4B3A-4662-A734-A36D3090B931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9464BC5-791C-4F96-AB36-C27E9263CA4D}">
      <dgm:prSet/>
      <dgm:spPr/>
      <dgm:t>
        <a:bodyPr/>
        <a:lstStyle/>
        <a:p>
          <a:r>
            <a:rPr lang="en-US" b="1"/>
            <a:t>Validation</a:t>
          </a:r>
          <a:endParaRPr lang="en-US"/>
        </a:p>
      </dgm:t>
    </dgm:pt>
    <dgm:pt modelId="{8A669084-0653-4CB1-90F4-5361702FDEC7}" type="parTrans" cxnId="{55CD53EB-9D6C-4261-9F48-098E8E81B8B0}">
      <dgm:prSet/>
      <dgm:spPr/>
      <dgm:t>
        <a:bodyPr/>
        <a:lstStyle/>
        <a:p>
          <a:endParaRPr lang="en-US"/>
        </a:p>
      </dgm:t>
    </dgm:pt>
    <dgm:pt modelId="{DF13FDDC-9427-43CD-A735-B84406BBB27C}" type="sibTrans" cxnId="{55CD53EB-9D6C-4261-9F48-098E8E81B8B0}">
      <dgm:prSet/>
      <dgm:spPr/>
      <dgm:t>
        <a:bodyPr/>
        <a:lstStyle/>
        <a:p>
          <a:endParaRPr lang="en-US"/>
        </a:p>
      </dgm:t>
    </dgm:pt>
    <dgm:pt modelId="{F027C72E-1F88-4A4E-A0F9-EA2048392BD3}">
      <dgm:prSet/>
      <dgm:spPr/>
      <dgm:t>
        <a:bodyPr/>
        <a:lstStyle/>
        <a:p>
          <a:r>
            <a:rPr lang="en-US" b="1"/>
            <a:t>Are we building the right product?</a:t>
          </a:r>
          <a:endParaRPr lang="en-US"/>
        </a:p>
      </dgm:t>
    </dgm:pt>
    <dgm:pt modelId="{32581752-5D58-425B-B7B8-A61D73B55AC9}" type="parTrans" cxnId="{FF9EE151-729E-4AAF-966D-208BACA0DF90}">
      <dgm:prSet/>
      <dgm:spPr/>
      <dgm:t>
        <a:bodyPr/>
        <a:lstStyle/>
        <a:p>
          <a:endParaRPr lang="en-US"/>
        </a:p>
      </dgm:t>
    </dgm:pt>
    <dgm:pt modelId="{4DF63A1A-3370-4E13-85FC-5EC56C80033A}" type="sibTrans" cxnId="{FF9EE151-729E-4AAF-966D-208BACA0DF90}">
      <dgm:prSet/>
      <dgm:spPr/>
      <dgm:t>
        <a:bodyPr/>
        <a:lstStyle/>
        <a:p>
          <a:endParaRPr lang="en-US"/>
        </a:p>
      </dgm:t>
    </dgm:pt>
    <dgm:pt modelId="{DB44747F-CDB6-443B-86E6-70E6C9CBB337}">
      <dgm:prSet/>
      <dgm:spPr/>
      <dgm:t>
        <a:bodyPr/>
        <a:lstStyle/>
        <a:p>
          <a:r>
            <a:rPr lang="en-US" b="1" dirty="0"/>
            <a:t>Verification</a:t>
          </a:r>
          <a:endParaRPr lang="en-US" dirty="0"/>
        </a:p>
      </dgm:t>
    </dgm:pt>
    <dgm:pt modelId="{F66C37D3-49B1-4F1A-868E-1F6C8EB01412}" type="parTrans" cxnId="{02A4701D-05FE-4C59-BAE7-A0B9642E56BC}">
      <dgm:prSet/>
      <dgm:spPr/>
      <dgm:t>
        <a:bodyPr/>
        <a:lstStyle/>
        <a:p>
          <a:endParaRPr lang="en-US"/>
        </a:p>
      </dgm:t>
    </dgm:pt>
    <dgm:pt modelId="{5020FAEF-7FA9-4718-B12D-229AC8A9D67C}" type="sibTrans" cxnId="{02A4701D-05FE-4C59-BAE7-A0B9642E56BC}">
      <dgm:prSet/>
      <dgm:spPr/>
      <dgm:t>
        <a:bodyPr/>
        <a:lstStyle/>
        <a:p>
          <a:endParaRPr lang="en-US"/>
        </a:p>
      </dgm:t>
    </dgm:pt>
    <dgm:pt modelId="{E8A37B9C-DAA9-4939-9DC7-EB3B3E1894ED}">
      <dgm:prSet/>
      <dgm:spPr/>
      <dgm:t>
        <a:bodyPr/>
        <a:lstStyle/>
        <a:p>
          <a:r>
            <a:rPr lang="en-US" b="1"/>
            <a:t>Are we building the product right?</a:t>
          </a:r>
          <a:endParaRPr lang="en-US"/>
        </a:p>
      </dgm:t>
    </dgm:pt>
    <dgm:pt modelId="{0BB15DE9-59C5-4A43-A28D-E9D9F18711D6}" type="parTrans" cxnId="{1C7B4686-3662-42FD-A59B-495BCC84BC9A}">
      <dgm:prSet/>
      <dgm:spPr/>
      <dgm:t>
        <a:bodyPr/>
        <a:lstStyle/>
        <a:p>
          <a:endParaRPr lang="en-US"/>
        </a:p>
      </dgm:t>
    </dgm:pt>
    <dgm:pt modelId="{2F90638B-CFCA-4961-8E8A-D3AE75E67762}" type="sibTrans" cxnId="{1C7B4686-3662-42FD-A59B-495BCC84BC9A}">
      <dgm:prSet/>
      <dgm:spPr/>
      <dgm:t>
        <a:bodyPr/>
        <a:lstStyle/>
        <a:p>
          <a:endParaRPr lang="en-US"/>
        </a:p>
      </dgm:t>
    </dgm:pt>
    <dgm:pt modelId="{D2CB9BDE-BF46-40DA-B591-8EAB480641C8}" type="pres">
      <dgm:prSet presAssocID="{104544A2-4B3A-4662-A734-A36D3090B93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664BB36-1561-4170-8E60-34CCDCD9D5B7}" type="pres">
      <dgm:prSet presAssocID="{C9464BC5-791C-4F96-AB36-C27E9263CA4D}" presName="root" presStyleCnt="0"/>
      <dgm:spPr/>
    </dgm:pt>
    <dgm:pt modelId="{A9CF60A4-6B7F-49B6-920B-B0CB36E7D850}" type="pres">
      <dgm:prSet presAssocID="{C9464BC5-791C-4F96-AB36-C27E9263CA4D}" presName="rootComposite" presStyleCnt="0"/>
      <dgm:spPr/>
    </dgm:pt>
    <dgm:pt modelId="{0AC6FF8F-9303-4508-80DE-C21C1B3A700E}" type="pres">
      <dgm:prSet presAssocID="{C9464BC5-791C-4F96-AB36-C27E9263CA4D}" presName="rootText" presStyleLbl="node1" presStyleIdx="0" presStyleCnt="2"/>
      <dgm:spPr/>
    </dgm:pt>
    <dgm:pt modelId="{F8BF1BBC-0B65-4AAE-800E-490AB1194C80}" type="pres">
      <dgm:prSet presAssocID="{C9464BC5-791C-4F96-AB36-C27E9263CA4D}" presName="rootConnector" presStyleLbl="node1" presStyleIdx="0" presStyleCnt="2"/>
      <dgm:spPr/>
    </dgm:pt>
    <dgm:pt modelId="{42A56603-FD7F-458C-BCA3-8818DBD8C320}" type="pres">
      <dgm:prSet presAssocID="{C9464BC5-791C-4F96-AB36-C27E9263CA4D}" presName="childShape" presStyleCnt="0"/>
      <dgm:spPr/>
    </dgm:pt>
    <dgm:pt modelId="{06291AB8-E738-4AAC-B4E3-471695F1B2EF}" type="pres">
      <dgm:prSet presAssocID="{32581752-5D58-425B-B7B8-A61D73B55AC9}" presName="Name13" presStyleLbl="parChTrans1D2" presStyleIdx="0" presStyleCnt="2"/>
      <dgm:spPr/>
    </dgm:pt>
    <dgm:pt modelId="{62B3A437-74E5-4D68-B673-B6E5DFD1954D}" type="pres">
      <dgm:prSet presAssocID="{F027C72E-1F88-4A4E-A0F9-EA2048392BD3}" presName="childText" presStyleLbl="bgAcc1" presStyleIdx="0" presStyleCnt="2">
        <dgm:presLayoutVars>
          <dgm:bulletEnabled val="1"/>
        </dgm:presLayoutVars>
      </dgm:prSet>
      <dgm:spPr/>
    </dgm:pt>
    <dgm:pt modelId="{89ED1B26-F5A8-4E7A-A50D-E0DA7A333177}" type="pres">
      <dgm:prSet presAssocID="{DB44747F-CDB6-443B-86E6-70E6C9CBB337}" presName="root" presStyleCnt="0"/>
      <dgm:spPr/>
    </dgm:pt>
    <dgm:pt modelId="{0050B5E8-ED9F-48A4-ABDD-2EB168D71B01}" type="pres">
      <dgm:prSet presAssocID="{DB44747F-CDB6-443B-86E6-70E6C9CBB337}" presName="rootComposite" presStyleCnt="0"/>
      <dgm:spPr/>
    </dgm:pt>
    <dgm:pt modelId="{E6C4225F-36A1-4646-A8BC-A4DAE148536B}" type="pres">
      <dgm:prSet presAssocID="{DB44747F-CDB6-443B-86E6-70E6C9CBB337}" presName="rootText" presStyleLbl="node1" presStyleIdx="1" presStyleCnt="2"/>
      <dgm:spPr/>
    </dgm:pt>
    <dgm:pt modelId="{1FE03A1B-DB99-4793-9A3A-BB2102CFE4FD}" type="pres">
      <dgm:prSet presAssocID="{DB44747F-CDB6-443B-86E6-70E6C9CBB337}" presName="rootConnector" presStyleLbl="node1" presStyleIdx="1" presStyleCnt="2"/>
      <dgm:spPr/>
    </dgm:pt>
    <dgm:pt modelId="{D8343FAD-EF59-48E5-AB58-B3EBC264B0BD}" type="pres">
      <dgm:prSet presAssocID="{DB44747F-CDB6-443B-86E6-70E6C9CBB337}" presName="childShape" presStyleCnt="0"/>
      <dgm:spPr/>
    </dgm:pt>
    <dgm:pt modelId="{EFCD3088-BCD1-4A4F-84C1-AB480E518C66}" type="pres">
      <dgm:prSet presAssocID="{0BB15DE9-59C5-4A43-A28D-E9D9F18711D6}" presName="Name13" presStyleLbl="parChTrans1D2" presStyleIdx="1" presStyleCnt="2"/>
      <dgm:spPr/>
    </dgm:pt>
    <dgm:pt modelId="{8E14DB73-66FF-45A7-96F7-815DFED1A47D}" type="pres">
      <dgm:prSet presAssocID="{E8A37B9C-DAA9-4939-9DC7-EB3B3E1894ED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D3BBAB19-E625-4708-9CC8-E4284CDA56F1}" type="presOf" srcId="{0BB15DE9-59C5-4A43-A28D-E9D9F18711D6}" destId="{EFCD3088-BCD1-4A4F-84C1-AB480E518C66}" srcOrd="0" destOrd="0" presId="urn:microsoft.com/office/officeart/2005/8/layout/hierarchy3"/>
    <dgm:cxn modelId="{02A4701D-05FE-4C59-BAE7-A0B9642E56BC}" srcId="{104544A2-4B3A-4662-A734-A36D3090B931}" destId="{DB44747F-CDB6-443B-86E6-70E6C9CBB337}" srcOrd="1" destOrd="0" parTransId="{F66C37D3-49B1-4F1A-868E-1F6C8EB01412}" sibTransId="{5020FAEF-7FA9-4718-B12D-229AC8A9D67C}"/>
    <dgm:cxn modelId="{DD15F331-083D-4406-BB11-D752835B0F28}" type="presOf" srcId="{C9464BC5-791C-4F96-AB36-C27E9263CA4D}" destId="{F8BF1BBC-0B65-4AAE-800E-490AB1194C80}" srcOrd="1" destOrd="0" presId="urn:microsoft.com/office/officeart/2005/8/layout/hierarchy3"/>
    <dgm:cxn modelId="{390F2034-183B-4F91-9C58-118FB9888876}" type="presOf" srcId="{104544A2-4B3A-4662-A734-A36D3090B931}" destId="{D2CB9BDE-BF46-40DA-B591-8EAB480641C8}" srcOrd="0" destOrd="0" presId="urn:microsoft.com/office/officeart/2005/8/layout/hierarchy3"/>
    <dgm:cxn modelId="{D7DB3034-A83D-4041-8271-8AD3DBBD2B6E}" type="presOf" srcId="{C9464BC5-791C-4F96-AB36-C27E9263CA4D}" destId="{0AC6FF8F-9303-4508-80DE-C21C1B3A700E}" srcOrd="0" destOrd="0" presId="urn:microsoft.com/office/officeart/2005/8/layout/hierarchy3"/>
    <dgm:cxn modelId="{2077355D-FE00-49E9-9A62-468E471D9539}" type="presOf" srcId="{E8A37B9C-DAA9-4939-9DC7-EB3B3E1894ED}" destId="{8E14DB73-66FF-45A7-96F7-815DFED1A47D}" srcOrd="0" destOrd="0" presId="urn:microsoft.com/office/officeart/2005/8/layout/hierarchy3"/>
    <dgm:cxn modelId="{7132A54C-2C72-4A3F-95E3-6008F6B424B4}" type="presOf" srcId="{32581752-5D58-425B-B7B8-A61D73B55AC9}" destId="{06291AB8-E738-4AAC-B4E3-471695F1B2EF}" srcOrd="0" destOrd="0" presId="urn:microsoft.com/office/officeart/2005/8/layout/hierarchy3"/>
    <dgm:cxn modelId="{FF9EE151-729E-4AAF-966D-208BACA0DF90}" srcId="{C9464BC5-791C-4F96-AB36-C27E9263CA4D}" destId="{F027C72E-1F88-4A4E-A0F9-EA2048392BD3}" srcOrd="0" destOrd="0" parTransId="{32581752-5D58-425B-B7B8-A61D73B55AC9}" sibTransId="{4DF63A1A-3370-4E13-85FC-5EC56C80033A}"/>
    <dgm:cxn modelId="{1C7B4686-3662-42FD-A59B-495BCC84BC9A}" srcId="{DB44747F-CDB6-443B-86E6-70E6C9CBB337}" destId="{E8A37B9C-DAA9-4939-9DC7-EB3B3E1894ED}" srcOrd="0" destOrd="0" parTransId="{0BB15DE9-59C5-4A43-A28D-E9D9F18711D6}" sibTransId="{2F90638B-CFCA-4961-8E8A-D3AE75E67762}"/>
    <dgm:cxn modelId="{82360FD1-5EA4-4772-BF4A-D14C63146082}" type="presOf" srcId="{DB44747F-CDB6-443B-86E6-70E6C9CBB337}" destId="{1FE03A1B-DB99-4793-9A3A-BB2102CFE4FD}" srcOrd="1" destOrd="0" presId="urn:microsoft.com/office/officeart/2005/8/layout/hierarchy3"/>
    <dgm:cxn modelId="{5AD231E7-B8E5-4A7A-9AE7-3ECD0EAA5A0B}" type="presOf" srcId="{DB44747F-CDB6-443B-86E6-70E6C9CBB337}" destId="{E6C4225F-36A1-4646-A8BC-A4DAE148536B}" srcOrd="0" destOrd="0" presId="urn:microsoft.com/office/officeart/2005/8/layout/hierarchy3"/>
    <dgm:cxn modelId="{BC396CEB-94D2-4CE0-940C-91B324A1CD00}" type="presOf" srcId="{F027C72E-1F88-4A4E-A0F9-EA2048392BD3}" destId="{62B3A437-74E5-4D68-B673-B6E5DFD1954D}" srcOrd="0" destOrd="0" presId="urn:microsoft.com/office/officeart/2005/8/layout/hierarchy3"/>
    <dgm:cxn modelId="{55CD53EB-9D6C-4261-9F48-098E8E81B8B0}" srcId="{104544A2-4B3A-4662-A734-A36D3090B931}" destId="{C9464BC5-791C-4F96-AB36-C27E9263CA4D}" srcOrd="0" destOrd="0" parTransId="{8A669084-0653-4CB1-90F4-5361702FDEC7}" sibTransId="{DF13FDDC-9427-43CD-A735-B84406BBB27C}"/>
    <dgm:cxn modelId="{AC331F59-C046-454C-AD5B-38DBA3DA4D6E}" type="presParOf" srcId="{D2CB9BDE-BF46-40DA-B591-8EAB480641C8}" destId="{5664BB36-1561-4170-8E60-34CCDCD9D5B7}" srcOrd="0" destOrd="0" presId="urn:microsoft.com/office/officeart/2005/8/layout/hierarchy3"/>
    <dgm:cxn modelId="{48507F05-D57D-4162-AE8F-BB8832418E27}" type="presParOf" srcId="{5664BB36-1561-4170-8E60-34CCDCD9D5B7}" destId="{A9CF60A4-6B7F-49B6-920B-B0CB36E7D850}" srcOrd="0" destOrd="0" presId="urn:microsoft.com/office/officeart/2005/8/layout/hierarchy3"/>
    <dgm:cxn modelId="{BB1E2816-4678-4E79-BF3E-2E0405FCFF34}" type="presParOf" srcId="{A9CF60A4-6B7F-49B6-920B-B0CB36E7D850}" destId="{0AC6FF8F-9303-4508-80DE-C21C1B3A700E}" srcOrd="0" destOrd="0" presId="urn:microsoft.com/office/officeart/2005/8/layout/hierarchy3"/>
    <dgm:cxn modelId="{19EDDE1C-C042-4AFF-AC48-F982B49AFDAE}" type="presParOf" srcId="{A9CF60A4-6B7F-49B6-920B-B0CB36E7D850}" destId="{F8BF1BBC-0B65-4AAE-800E-490AB1194C80}" srcOrd="1" destOrd="0" presId="urn:microsoft.com/office/officeart/2005/8/layout/hierarchy3"/>
    <dgm:cxn modelId="{2A21FF3C-0BA9-4BA7-BD0E-04265DC6F070}" type="presParOf" srcId="{5664BB36-1561-4170-8E60-34CCDCD9D5B7}" destId="{42A56603-FD7F-458C-BCA3-8818DBD8C320}" srcOrd="1" destOrd="0" presId="urn:microsoft.com/office/officeart/2005/8/layout/hierarchy3"/>
    <dgm:cxn modelId="{3AE47E67-3494-4F2C-AC52-B08899C40DF4}" type="presParOf" srcId="{42A56603-FD7F-458C-BCA3-8818DBD8C320}" destId="{06291AB8-E738-4AAC-B4E3-471695F1B2EF}" srcOrd="0" destOrd="0" presId="urn:microsoft.com/office/officeart/2005/8/layout/hierarchy3"/>
    <dgm:cxn modelId="{987D3C36-53D8-461D-BC05-3D8248DFC286}" type="presParOf" srcId="{42A56603-FD7F-458C-BCA3-8818DBD8C320}" destId="{62B3A437-74E5-4D68-B673-B6E5DFD1954D}" srcOrd="1" destOrd="0" presId="urn:microsoft.com/office/officeart/2005/8/layout/hierarchy3"/>
    <dgm:cxn modelId="{3FDE0966-8D92-4745-9461-40D78362E9AC}" type="presParOf" srcId="{D2CB9BDE-BF46-40DA-B591-8EAB480641C8}" destId="{89ED1B26-F5A8-4E7A-A50D-E0DA7A333177}" srcOrd="1" destOrd="0" presId="urn:microsoft.com/office/officeart/2005/8/layout/hierarchy3"/>
    <dgm:cxn modelId="{36CE1CC8-8886-4AE8-B92B-8C7596B88D64}" type="presParOf" srcId="{89ED1B26-F5A8-4E7A-A50D-E0DA7A333177}" destId="{0050B5E8-ED9F-48A4-ABDD-2EB168D71B01}" srcOrd="0" destOrd="0" presId="urn:microsoft.com/office/officeart/2005/8/layout/hierarchy3"/>
    <dgm:cxn modelId="{8EE1C6B6-3B2F-47BD-ACFF-6C64C93B1850}" type="presParOf" srcId="{0050B5E8-ED9F-48A4-ABDD-2EB168D71B01}" destId="{E6C4225F-36A1-4646-A8BC-A4DAE148536B}" srcOrd="0" destOrd="0" presId="urn:microsoft.com/office/officeart/2005/8/layout/hierarchy3"/>
    <dgm:cxn modelId="{D8725748-1991-450F-8F88-2C9B81EA34E6}" type="presParOf" srcId="{0050B5E8-ED9F-48A4-ABDD-2EB168D71B01}" destId="{1FE03A1B-DB99-4793-9A3A-BB2102CFE4FD}" srcOrd="1" destOrd="0" presId="urn:microsoft.com/office/officeart/2005/8/layout/hierarchy3"/>
    <dgm:cxn modelId="{D51292D5-F575-49B1-8C09-2AFA4079AEFF}" type="presParOf" srcId="{89ED1B26-F5A8-4E7A-A50D-E0DA7A333177}" destId="{D8343FAD-EF59-48E5-AB58-B3EBC264B0BD}" srcOrd="1" destOrd="0" presId="urn:microsoft.com/office/officeart/2005/8/layout/hierarchy3"/>
    <dgm:cxn modelId="{C1A9E5A3-E3DC-4728-941E-7502D28D732D}" type="presParOf" srcId="{D8343FAD-EF59-48E5-AB58-B3EBC264B0BD}" destId="{EFCD3088-BCD1-4A4F-84C1-AB480E518C66}" srcOrd="0" destOrd="0" presId="urn:microsoft.com/office/officeart/2005/8/layout/hierarchy3"/>
    <dgm:cxn modelId="{C32770FF-0BF3-4F94-B090-C753E7AAA0F0}" type="presParOf" srcId="{D8343FAD-EF59-48E5-AB58-B3EBC264B0BD}" destId="{8E14DB73-66FF-45A7-96F7-815DFED1A47D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14D9C8-F209-441F-945F-AEB4B62B384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105D845-CC4D-4C04-B16C-DC6020F1EB6D}">
      <dgm:prSet/>
      <dgm:spPr/>
      <dgm:t>
        <a:bodyPr/>
        <a:lstStyle/>
        <a:p>
          <a:r>
            <a:rPr lang="en-US" b="0" i="0" dirty="0"/>
            <a:t>Manual testing involves testers executing test cases manually without using any automation tools.</a:t>
          </a:r>
          <a:endParaRPr lang="en-US" dirty="0"/>
        </a:p>
      </dgm:t>
    </dgm:pt>
    <dgm:pt modelId="{6A19D4BB-93DF-4FA6-9B38-DB45060E1423}" type="parTrans" cxnId="{86306EBE-69D1-4E3E-98AE-DA229374E0E2}">
      <dgm:prSet/>
      <dgm:spPr/>
      <dgm:t>
        <a:bodyPr/>
        <a:lstStyle/>
        <a:p>
          <a:endParaRPr lang="en-US"/>
        </a:p>
      </dgm:t>
    </dgm:pt>
    <dgm:pt modelId="{42B8446F-135E-4564-A97F-8788DE06A37F}" type="sibTrans" cxnId="{86306EBE-69D1-4E3E-98AE-DA229374E0E2}">
      <dgm:prSet/>
      <dgm:spPr/>
      <dgm:t>
        <a:bodyPr/>
        <a:lstStyle/>
        <a:p>
          <a:endParaRPr lang="en-US"/>
        </a:p>
      </dgm:t>
    </dgm:pt>
    <dgm:pt modelId="{D305C2D0-F7B7-4786-ADDD-99C8D0BB3C87}">
      <dgm:prSet/>
      <dgm:spPr/>
      <dgm:t>
        <a:bodyPr/>
        <a:lstStyle/>
        <a:p>
          <a:r>
            <a:rPr lang="en-US" b="0" i="0"/>
            <a:t>Used for exploratory, usability, and ad-hoc testing.</a:t>
          </a:r>
          <a:endParaRPr lang="en-US"/>
        </a:p>
      </dgm:t>
    </dgm:pt>
    <dgm:pt modelId="{4B15A474-A396-4810-883D-411323B0218B}" type="parTrans" cxnId="{51DFD2F3-D487-4523-852D-E26E366F2779}">
      <dgm:prSet/>
      <dgm:spPr/>
      <dgm:t>
        <a:bodyPr/>
        <a:lstStyle/>
        <a:p>
          <a:endParaRPr lang="en-US"/>
        </a:p>
      </dgm:t>
    </dgm:pt>
    <dgm:pt modelId="{B683ECB4-41E9-433F-83C0-8FCE3F3E52FA}" type="sibTrans" cxnId="{51DFD2F3-D487-4523-852D-E26E366F2779}">
      <dgm:prSet/>
      <dgm:spPr/>
      <dgm:t>
        <a:bodyPr/>
        <a:lstStyle/>
        <a:p>
          <a:endParaRPr lang="en-US"/>
        </a:p>
      </dgm:t>
    </dgm:pt>
    <dgm:pt modelId="{3CE2192D-28BD-4C96-86D9-2079B2CAD1A6}" type="pres">
      <dgm:prSet presAssocID="{CB14D9C8-F209-441F-945F-AEB4B62B38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C076782-C5B9-43C3-AF3D-1B5A793B4E20}" type="pres">
      <dgm:prSet presAssocID="{5105D845-CC4D-4C04-B16C-DC6020F1EB6D}" presName="hierRoot1" presStyleCnt="0"/>
      <dgm:spPr/>
    </dgm:pt>
    <dgm:pt modelId="{F23914AA-F107-4629-8160-76121F325989}" type="pres">
      <dgm:prSet presAssocID="{5105D845-CC4D-4C04-B16C-DC6020F1EB6D}" presName="composite" presStyleCnt="0"/>
      <dgm:spPr/>
    </dgm:pt>
    <dgm:pt modelId="{A2641246-60D9-488E-BB8A-7F1C61F50C92}" type="pres">
      <dgm:prSet presAssocID="{5105D845-CC4D-4C04-B16C-DC6020F1EB6D}" presName="background" presStyleLbl="node0" presStyleIdx="0" presStyleCnt="2"/>
      <dgm:spPr/>
    </dgm:pt>
    <dgm:pt modelId="{89E37DD9-E5F5-4FE6-8817-83309617C290}" type="pres">
      <dgm:prSet presAssocID="{5105D845-CC4D-4C04-B16C-DC6020F1EB6D}" presName="text" presStyleLbl="fgAcc0" presStyleIdx="0" presStyleCnt="2">
        <dgm:presLayoutVars>
          <dgm:chPref val="3"/>
        </dgm:presLayoutVars>
      </dgm:prSet>
      <dgm:spPr/>
    </dgm:pt>
    <dgm:pt modelId="{704D816E-CD2F-4CF0-9117-D5DBB7BB20D6}" type="pres">
      <dgm:prSet presAssocID="{5105D845-CC4D-4C04-B16C-DC6020F1EB6D}" presName="hierChild2" presStyleCnt="0"/>
      <dgm:spPr/>
    </dgm:pt>
    <dgm:pt modelId="{FCE2807D-4887-441D-9AC7-41DCB95F9515}" type="pres">
      <dgm:prSet presAssocID="{D305C2D0-F7B7-4786-ADDD-99C8D0BB3C87}" presName="hierRoot1" presStyleCnt="0"/>
      <dgm:spPr/>
    </dgm:pt>
    <dgm:pt modelId="{70FBE5A5-7021-4C0D-8598-94D90E047FB5}" type="pres">
      <dgm:prSet presAssocID="{D305C2D0-F7B7-4786-ADDD-99C8D0BB3C87}" presName="composite" presStyleCnt="0"/>
      <dgm:spPr/>
    </dgm:pt>
    <dgm:pt modelId="{E5363C57-7D1D-4E9F-816F-4FFA35497572}" type="pres">
      <dgm:prSet presAssocID="{D305C2D0-F7B7-4786-ADDD-99C8D0BB3C87}" presName="background" presStyleLbl="node0" presStyleIdx="1" presStyleCnt="2"/>
      <dgm:spPr/>
    </dgm:pt>
    <dgm:pt modelId="{F7EAF4A9-663E-494B-ABCE-EE8D50034232}" type="pres">
      <dgm:prSet presAssocID="{D305C2D0-F7B7-4786-ADDD-99C8D0BB3C87}" presName="text" presStyleLbl="fgAcc0" presStyleIdx="1" presStyleCnt="2">
        <dgm:presLayoutVars>
          <dgm:chPref val="3"/>
        </dgm:presLayoutVars>
      </dgm:prSet>
      <dgm:spPr/>
    </dgm:pt>
    <dgm:pt modelId="{BD27B28D-66D9-4A6E-83D4-877B44921653}" type="pres">
      <dgm:prSet presAssocID="{D305C2D0-F7B7-4786-ADDD-99C8D0BB3C87}" presName="hierChild2" presStyleCnt="0"/>
      <dgm:spPr/>
    </dgm:pt>
  </dgm:ptLst>
  <dgm:cxnLst>
    <dgm:cxn modelId="{E9FA6F0A-EE7D-4722-B58C-4084919FF946}" type="presOf" srcId="{CB14D9C8-F209-441F-945F-AEB4B62B384F}" destId="{3CE2192D-28BD-4C96-86D9-2079B2CAD1A6}" srcOrd="0" destOrd="0" presId="urn:microsoft.com/office/officeart/2005/8/layout/hierarchy1"/>
    <dgm:cxn modelId="{94DBBE4B-8F4B-4D95-AF3B-50B7EA6A8CD8}" type="presOf" srcId="{D305C2D0-F7B7-4786-ADDD-99C8D0BB3C87}" destId="{F7EAF4A9-663E-494B-ABCE-EE8D50034232}" srcOrd="0" destOrd="0" presId="urn:microsoft.com/office/officeart/2005/8/layout/hierarchy1"/>
    <dgm:cxn modelId="{43753DB0-1BFF-4093-893F-BC2623A031D8}" type="presOf" srcId="{5105D845-CC4D-4C04-B16C-DC6020F1EB6D}" destId="{89E37DD9-E5F5-4FE6-8817-83309617C290}" srcOrd="0" destOrd="0" presId="urn:microsoft.com/office/officeart/2005/8/layout/hierarchy1"/>
    <dgm:cxn modelId="{86306EBE-69D1-4E3E-98AE-DA229374E0E2}" srcId="{CB14D9C8-F209-441F-945F-AEB4B62B384F}" destId="{5105D845-CC4D-4C04-B16C-DC6020F1EB6D}" srcOrd="0" destOrd="0" parTransId="{6A19D4BB-93DF-4FA6-9B38-DB45060E1423}" sibTransId="{42B8446F-135E-4564-A97F-8788DE06A37F}"/>
    <dgm:cxn modelId="{51DFD2F3-D487-4523-852D-E26E366F2779}" srcId="{CB14D9C8-F209-441F-945F-AEB4B62B384F}" destId="{D305C2D0-F7B7-4786-ADDD-99C8D0BB3C87}" srcOrd="1" destOrd="0" parTransId="{4B15A474-A396-4810-883D-411323B0218B}" sibTransId="{B683ECB4-41E9-433F-83C0-8FCE3F3E52FA}"/>
    <dgm:cxn modelId="{2E3B19D2-09E2-4F67-B8A3-90C8C586ED3B}" type="presParOf" srcId="{3CE2192D-28BD-4C96-86D9-2079B2CAD1A6}" destId="{9C076782-C5B9-43C3-AF3D-1B5A793B4E20}" srcOrd="0" destOrd="0" presId="urn:microsoft.com/office/officeart/2005/8/layout/hierarchy1"/>
    <dgm:cxn modelId="{99A33312-F87A-4225-9F22-91BE8CF70076}" type="presParOf" srcId="{9C076782-C5B9-43C3-AF3D-1B5A793B4E20}" destId="{F23914AA-F107-4629-8160-76121F325989}" srcOrd="0" destOrd="0" presId="urn:microsoft.com/office/officeart/2005/8/layout/hierarchy1"/>
    <dgm:cxn modelId="{E7435B5D-807B-4895-BE2E-6B97F3EE2DFF}" type="presParOf" srcId="{F23914AA-F107-4629-8160-76121F325989}" destId="{A2641246-60D9-488E-BB8A-7F1C61F50C92}" srcOrd="0" destOrd="0" presId="urn:microsoft.com/office/officeart/2005/8/layout/hierarchy1"/>
    <dgm:cxn modelId="{B64FAE88-5487-4DE6-853C-1166A30374B2}" type="presParOf" srcId="{F23914AA-F107-4629-8160-76121F325989}" destId="{89E37DD9-E5F5-4FE6-8817-83309617C290}" srcOrd="1" destOrd="0" presId="urn:microsoft.com/office/officeart/2005/8/layout/hierarchy1"/>
    <dgm:cxn modelId="{A5E194CE-9C55-4F00-9685-515B2687C7E9}" type="presParOf" srcId="{9C076782-C5B9-43C3-AF3D-1B5A793B4E20}" destId="{704D816E-CD2F-4CF0-9117-D5DBB7BB20D6}" srcOrd="1" destOrd="0" presId="urn:microsoft.com/office/officeart/2005/8/layout/hierarchy1"/>
    <dgm:cxn modelId="{73CFAB3C-ECEF-423E-B7DC-A9C74047C085}" type="presParOf" srcId="{3CE2192D-28BD-4C96-86D9-2079B2CAD1A6}" destId="{FCE2807D-4887-441D-9AC7-41DCB95F9515}" srcOrd="1" destOrd="0" presId="urn:microsoft.com/office/officeart/2005/8/layout/hierarchy1"/>
    <dgm:cxn modelId="{5B3ECE99-CB93-447D-B553-A2A8F79461FA}" type="presParOf" srcId="{FCE2807D-4887-441D-9AC7-41DCB95F9515}" destId="{70FBE5A5-7021-4C0D-8598-94D90E047FB5}" srcOrd="0" destOrd="0" presId="urn:microsoft.com/office/officeart/2005/8/layout/hierarchy1"/>
    <dgm:cxn modelId="{0DAAFDB5-C743-4F74-AFA3-0F9BDEAA50C0}" type="presParOf" srcId="{70FBE5A5-7021-4C0D-8598-94D90E047FB5}" destId="{E5363C57-7D1D-4E9F-816F-4FFA35497572}" srcOrd="0" destOrd="0" presId="urn:microsoft.com/office/officeart/2005/8/layout/hierarchy1"/>
    <dgm:cxn modelId="{2D65165F-2B5B-48A2-B60F-9CD12C810AAB}" type="presParOf" srcId="{70FBE5A5-7021-4C0D-8598-94D90E047FB5}" destId="{F7EAF4A9-663E-494B-ABCE-EE8D50034232}" srcOrd="1" destOrd="0" presId="urn:microsoft.com/office/officeart/2005/8/layout/hierarchy1"/>
    <dgm:cxn modelId="{2D1BD8BE-D32F-49AB-862D-802428D035D6}" type="presParOf" srcId="{FCE2807D-4887-441D-9AC7-41DCB95F9515}" destId="{BD27B28D-66D9-4A6E-83D4-877B4492165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1D1D150-AD3A-4C8A-8512-FB9C101C98F5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A0ECA43-CF81-475B-B130-D880FB554ECA}">
      <dgm:prSet/>
      <dgm:spPr/>
      <dgm:t>
        <a:bodyPr/>
        <a:lstStyle/>
        <a:p>
          <a:r>
            <a:rPr lang="en-US" b="0" i="0"/>
            <a:t>Pros:</a:t>
          </a:r>
          <a:endParaRPr lang="en-US"/>
        </a:p>
      </dgm:t>
    </dgm:pt>
    <dgm:pt modelId="{3DDDCB8A-1ADC-4849-B8AB-464475CECADF}" type="parTrans" cxnId="{DDF6BF94-79D6-44E5-BE7A-2125759154DD}">
      <dgm:prSet/>
      <dgm:spPr/>
      <dgm:t>
        <a:bodyPr/>
        <a:lstStyle/>
        <a:p>
          <a:endParaRPr lang="en-US"/>
        </a:p>
      </dgm:t>
    </dgm:pt>
    <dgm:pt modelId="{2B20F87F-2245-4C18-90C3-D2652E4FF287}" type="sibTrans" cxnId="{DDF6BF94-79D6-44E5-BE7A-2125759154DD}">
      <dgm:prSet/>
      <dgm:spPr/>
      <dgm:t>
        <a:bodyPr/>
        <a:lstStyle/>
        <a:p>
          <a:endParaRPr lang="en-US"/>
        </a:p>
      </dgm:t>
    </dgm:pt>
    <dgm:pt modelId="{3A5B5BB3-D0E8-40A9-816F-65432658B57C}">
      <dgm:prSet/>
      <dgm:spPr/>
      <dgm:t>
        <a:bodyPr/>
        <a:lstStyle/>
        <a:p>
          <a:r>
            <a:rPr lang="en-US" b="0" i="0"/>
            <a:t>Easy to learn and use</a:t>
          </a:r>
          <a:endParaRPr lang="en-US"/>
        </a:p>
      </dgm:t>
    </dgm:pt>
    <dgm:pt modelId="{C8478CDB-8B8C-4D3D-9005-4E1097DE1BB9}" type="parTrans" cxnId="{E00AF498-9419-4547-BE8F-2EA7CD9331A9}">
      <dgm:prSet/>
      <dgm:spPr/>
      <dgm:t>
        <a:bodyPr/>
        <a:lstStyle/>
        <a:p>
          <a:endParaRPr lang="en-US"/>
        </a:p>
      </dgm:t>
    </dgm:pt>
    <dgm:pt modelId="{5709197C-E4B0-467C-B823-E3B60B7B2C34}" type="sibTrans" cxnId="{E00AF498-9419-4547-BE8F-2EA7CD9331A9}">
      <dgm:prSet/>
      <dgm:spPr/>
      <dgm:t>
        <a:bodyPr/>
        <a:lstStyle/>
        <a:p>
          <a:endParaRPr lang="en-US"/>
        </a:p>
      </dgm:t>
    </dgm:pt>
    <dgm:pt modelId="{62BE4E12-9311-43C6-BDD2-37C6CC089A0F}">
      <dgm:prSet/>
      <dgm:spPr/>
      <dgm:t>
        <a:bodyPr/>
        <a:lstStyle/>
        <a:p>
          <a:r>
            <a:rPr lang="en-US" b="0" i="0"/>
            <a:t>Good for small projects</a:t>
          </a:r>
          <a:endParaRPr lang="en-US"/>
        </a:p>
      </dgm:t>
    </dgm:pt>
    <dgm:pt modelId="{9CAECF43-D053-4716-B81E-E7D95541C143}" type="parTrans" cxnId="{62BA3E32-96F6-44A7-873E-7986D9F16D04}">
      <dgm:prSet/>
      <dgm:spPr/>
      <dgm:t>
        <a:bodyPr/>
        <a:lstStyle/>
        <a:p>
          <a:endParaRPr lang="en-US"/>
        </a:p>
      </dgm:t>
    </dgm:pt>
    <dgm:pt modelId="{BE5C0DCF-ACE1-4A3A-97D5-3773B19C72F0}" type="sibTrans" cxnId="{62BA3E32-96F6-44A7-873E-7986D9F16D04}">
      <dgm:prSet/>
      <dgm:spPr/>
      <dgm:t>
        <a:bodyPr/>
        <a:lstStyle/>
        <a:p>
          <a:endParaRPr lang="en-US"/>
        </a:p>
      </dgm:t>
    </dgm:pt>
    <dgm:pt modelId="{476B750D-7B37-4EA7-A2E5-845DA9B8F469}">
      <dgm:prSet/>
      <dgm:spPr/>
      <dgm:t>
        <a:bodyPr/>
        <a:lstStyle/>
        <a:p>
          <a:r>
            <a:rPr lang="en-US" b="0" i="0"/>
            <a:t>Cons:</a:t>
          </a:r>
          <a:endParaRPr lang="en-US"/>
        </a:p>
      </dgm:t>
    </dgm:pt>
    <dgm:pt modelId="{6F5A1810-1643-40A0-8B0D-0E5E8407C6D1}" type="parTrans" cxnId="{3FC9B4DE-62B1-4EF7-ACB3-0017AE1838E6}">
      <dgm:prSet/>
      <dgm:spPr/>
      <dgm:t>
        <a:bodyPr/>
        <a:lstStyle/>
        <a:p>
          <a:endParaRPr lang="en-US"/>
        </a:p>
      </dgm:t>
    </dgm:pt>
    <dgm:pt modelId="{051D9AD3-30E1-4F5A-9489-D9208EC7AC54}" type="sibTrans" cxnId="{3FC9B4DE-62B1-4EF7-ACB3-0017AE1838E6}">
      <dgm:prSet/>
      <dgm:spPr/>
      <dgm:t>
        <a:bodyPr/>
        <a:lstStyle/>
        <a:p>
          <a:endParaRPr lang="en-US"/>
        </a:p>
      </dgm:t>
    </dgm:pt>
    <dgm:pt modelId="{88E7FA53-375B-441A-8818-9B9EBF7C95BD}">
      <dgm:prSet/>
      <dgm:spPr/>
      <dgm:t>
        <a:bodyPr/>
        <a:lstStyle/>
        <a:p>
          <a:r>
            <a:rPr lang="en-US" b="0" i="0"/>
            <a:t>Time-consuming</a:t>
          </a:r>
          <a:endParaRPr lang="en-US"/>
        </a:p>
      </dgm:t>
    </dgm:pt>
    <dgm:pt modelId="{B7127B5A-22C2-4317-AA74-EA4ECDBB6483}" type="parTrans" cxnId="{A4F2F113-8D3A-401A-878E-0E5A69EE14B7}">
      <dgm:prSet/>
      <dgm:spPr/>
      <dgm:t>
        <a:bodyPr/>
        <a:lstStyle/>
        <a:p>
          <a:endParaRPr lang="en-US"/>
        </a:p>
      </dgm:t>
    </dgm:pt>
    <dgm:pt modelId="{1B8DE3D1-4490-4FE6-B2EF-E10E04128603}" type="sibTrans" cxnId="{A4F2F113-8D3A-401A-878E-0E5A69EE14B7}">
      <dgm:prSet/>
      <dgm:spPr/>
      <dgm:t>
        <a:bodyPr/>
        <a:lstStyle/>
        <a:p>
          <a:endParaRPr lang="en-US"/>
        </a:p>
      </dgm:t>
    </dgm:pt>
    <dgm:pt modelId="{D8CB7634-FC22-437C-8448-BAAC8110889D}">
      <dgm:prSet/>
      <dgm:spPr/>
      <dgm:t>
        <a:bodyPr/>
        <a:lstStyle/>
        <a:p>
          <a:r>
            <a:rPr lang="en-US" b="0" i="0"/>
            <a:t>Less reliable</a:t>
          </a:r>
          <a:endParaRPr lang="en-US"/>
        </a:p>
      </dgm:t>
    </dgm:pt>
    <dgm:pt modelId="{C573FE58-EE19-401B-9C99-F666581D025E}" type="parTrans" cxnId="{003E2FCD-5719-4D97-B44F-AF5AD4619347}">
      <dgm:prSet/>
      <dgm:spPr/>
      <dgm:t>
        <a:bodyPr/>
        <a:lstStyle/>
        <a:p>
          <a:endParaRPr lang="en-US"/>
        </a:p>
      </dgm:t>
    </dgm:pt>
    <dgm:pt modelId="{A24C0BD2-41F6-4653-BDD3-E062EF9C57DD}" type="sibTrans" cxnId="{003E2FCD-5719-4D97-B44F-AF5AD4619347}">
      <dgm:prSet/>
      <dgm:spPr/>
      <dgm:t>
        <a:bodyPr/>
        <a:lstStyle/>
        <a:p>
          <a:endParaRPr lang="en-US"/>
        </a:p>
      </dgm:t>
    </dgm:pt>
    <dgm:pt modelId="{EA6D195D-8D4B-443B-9737-187AFAC34227}">
      <dgm:prSet/>
      <dgm:spPr/>
      <dgm:t>
        <a:bodyPr/>
        <a:lstStyle/>
        <a:p>
          <a:r>
            <a:rPr lang="en-US" b="0" i="0"/>
            <a:t>Difficult to scale</a:t>
          </a:r>
          <a:endParaRPr lang="en-US"/>
        </a:p>
      </dgm:t>
    </dgm:pt>
    <dgm:pt modelId="{31C92247-7CC2-443B-B49C-359DD9BFFB32}" type="parTrans" cxnId="{4D77672B-3E92-4DC2-8B0A-060D1ECA01A5}">
      <dgm:prSet/>
      <dgm:spPr/>
      <dgm:t>
        <a:bodyPr/>
        <a:lstStyle/>
        <a:p>
          <a:endParaRPr lang="en-US"/>
        </a:p>
      </dgm:t>
    </dgm:pt>
    <dgm:pt modelId="{F4D086FD-9E71-44A3-96C5-DF52141968C0}" type="sibTrans" cxnId="{4D77672B-3E92-4DC2-8B0A-060D1ECA01A5}">
      <dgm:prSet/>
      <dgm:spPr/>
      <dgm:t>
        <a:bodyPr/>
        <a:lstStyle/>
        <a:p>
          <a:endParaRPr lang="en-US"/>
        </a:p>
      </dgm:t>
    </dgm:pt>
    <dgm:pt modelId="{9B6C4E97-D91F-415B-A0F8-089BB04E8513}" type="pres">
      <dgm:prSet presAssocID="{E1D1D150-AD3A-4C8A-8512-FB9C101C98F5}" presName="linear" presStyleCnt="0">
        <dgm:presLayoutVars>
          <dgm:dir/>
          <dgm:animLvl val="lvl"/>
          <dgm:resizeHandles val="exact"/>
        </dgm:presLayoutVars>
      </dgm:prSet>
      <dgm:spPr/>
    </dgm:pt>
    <dgm:pt modelId="{B4FDC52C-7D38-488B-A476-DF2289683026}" type="pres">
      <dgm:prSet presAssocID="{9A0ECA43-CF81-475B-B130-D880FB554ECA}" presName="parentLin" presStyleCnt="0"/>
      <dgm:spPr/>
    </dgm:pt>
    <dgm:pt modelId="{CCF4B99A-E565-4101-9AAF-2472EFD74186}" type="pres">
      <dgm:prSet presAssocID="{9A0ECA43-CF81-475B-B130-D880FB554ECA}" presName="parentLeftMargin" presStyleLbl="node1" presStyleIdx="0" presStyleCnt="2"/>
      <dgm:spPr/>
    </dgm:pt>
    <dgm:pt modelId="{4063DB14-BF6D-448E-89C8-0935F495CFBD}" type="pres">
      <dgm:prSet presAssocID="{9A0ECA43-CF81-475B-B130-D880FB554EC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A05E720-146F-4E48-B715-93DD6A8E1145}" type="pres">
      <dgm:prSet presAssocID="{9A0ECA43-CF81-475B-B130-D880FB554ECA}" presName="negativeSpace" presStyleCnt="0"/>
      <dgm:spPr/>
    </dgm:pt>
    <dgm:pt modelId="{DB08621B-18B9-4C7C-B223-9291971F42EF}" type="pres">
      <dgm:prSet presAssocID="{9A0ECA43-CF81-475B-B130-D880FB554ECA}" presName="childText" presStyleLbl="conFgAcc1" presStyleIdx="0" presStyleCnt="2">
        <dgm:presLayoutVars>
          <dgm:bulletEnabled val="1"/>
        </dgm:presLayoutVars>
      </dgm:prSet>
      <dgm:spPr/>
    </dgm:pt>
    <dgm:pt modelId="{A5F5D3AE-8936-45B0-9E3D-6171815425EF}" type="pres">
      <dgm:prSet presAssocID="{2B20F87F-2245-4C18-90C3-D2652E4FF287}" presName="spaceBetweenRectangles" presStyleCnt="0"/>
      <dgm:spPr/>
    </dgm:pt>
    <dgm:pt modelId="{074EBF52-ADDF-4A44-A3A1-E2C9D019DABA}" type="pres">
      <dgm:prSet presAssocID="{476B750D-7B37-4EA7-A2E5-845DA9B8F469}" presName="parentLin" presStyleCnt="0"/>
      <dgm:spPr/>
    </dgm:pt>
    <dgm:pt modelId="{D2708B05-44B4-42A4-A7E8-B6392BA84701}" type="pres">
      <dgm:prSet presAssocID="{476B750D-7B37-4EA7-A2E5-845DA9B8F469}" presName="parentLeftMargin" presStyleLbl="node1" presStyleIdx="0" presStyleCnt="2"/>
      <dgm:spPr/>
    </dgm:pt>
    <dgm:pt modelId="{C56C7225-1927-479D-B476-A9E2738354DE}" type="pres">
      <dgm:prSet presAssocID="{476B750D-7B37-4EA7-A2E5-845DA9B8F46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0DF8878-2E47-4572-9070-33AF4383DF99}" type="pres">
      <dgm:prSet presAssocID="{476B750D-7B37-4EA7-A2E5-845DA9B8F469}" presName="negativeSpace" presStyleCnt="0"/>
      <dgm:spPr/>
    </dgm:pt>
    <dgm:pt modelId="{D3F2E314-D91D-4A95-B766-AFD949453803}" type="pres">
      <dgm:prSet presAssocID="{476B750D-7B37-4EA7-A2E5-845DA9B8F46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4F2F113-8D3A-401A-878E-0E5A69EE14B7}" srcId="{476B750D-7B37-4EA7-A2E5-845DA9B8F469}" destId="{88E7FA53-375B-441A-8818-9B9EBF7C95BD}" srcOrd="0" destOrd="0" parTransId="{B7127B5A-22C2-4317-AA74-EA4ECDBB6483}" sibTransId="{1B8DE3D1-4490-4FE6-B2EF-E10E04128603}"/>
    <dgm:cxn modelId="{135F0622-58BE-420F-9706-2B9364482585}" type="presOf" srcId="{476B750D-7B37-4EA7-A2E5-845DA9B8F469}" destId="{D2708B05-44B4-42A4-A7E8-B6392BA84701}" srcOrd="0" destOrd="0" presId="urn:microsoft.com/office/officeart/2005/8/layout/list1"/>
    <dgm:cxn modelId="{B0F15826-7FDC-4D67-AB4F-32398C5B5C07}" type="presOf" srcId="{D8CB7634-FC22-437C-8448-BAAC8110889D}" destId="{D3F2E314-D91D-4A95-B766-AFD949453803}" srcOrd="0" destOrd="1" presId="urn:microsoft.com/office/officeart/2005/8/layout/list1"/>
    <dgm:cxn modelId="{4D77672B-3E92-4DC2-8B0A-060D1ECA01A5}" srcId="{476B750D-7B37-4EA7-A2E5-845DA9B8F469}" destId="{EA6D195D-8D4B-443B-9737-187AFAC34227}" srcOrd="2" destOrd="0" parTransId="{31C92247-7CC2-443B-B49C-359DD9BFFB32}" sibTransId="{F4D086FD-9E71-44A3-96C5-DF52141968C0}"/>
    <dgm:cxn modelId="{62BA3E32-96F6-44A7-873E-7986D9F16D04}" srcId="{9A0ECA43-CF81-475B-B130-D880FB554ECA}" destId="{62BE4E12-9311-43C6-BDD2-37C6CC089A0F}" srcOrd="1" destOrd="0" parTransId="{9CAECF43-D053-4716-B81E-E7D95541C143}" sibTransId="{BE5C0DCF-ACE1-4A3A-97D5-3773B19C72F0}"/>
    <dgm:cxn modelId="{8C591A65-3B86-414B-A24E-73AF77426D74}" type="presOf" srcId="{476B750D-7B37-4EA7-A2E5-845DA9B8F469}" destId="{C56C7225-1927-479D-B476-A9E2738354DE}" srcOrd="1" destOrd="0" presId="urn:microsoft.com/office/officeart/2005/8/layout/list1"/>
    <dgm:cxn modelId="{D21C9848-0FCD-4B61-AB08-B619CA28CD69}" type="presOf" srcId="{9A0ECA43-CF81-475B-B130-D880FB554ECA}" destId="{4063DB14-BF6D-448E-89C8-0935F495CFBD}" srcOrd="1" destOrd="0" presId="urn:microsoft.com/office/officeart/2005/8/layout/list1"/>
    <dgm:cxn modelId="{90B4A253-0281-4B5B-A1CD-9132FD7A7979}" type="presOf" srcId="{9A0ECA43-CF81-475B-B130-D880FB554ECA}" destId="{CCF4B99A-E565-4101-9AAF-2472EFD74186}" srcOrd="0" destOrd="0" presId="urn:microsoft.com/office/officeart/2005/8/layout/list1"/>
    <dgm:cxn modelId="{188E5A7D-DDD0-4A7E-B1FC-A591E8B975A5}" type="presOf" srcId="{3A5B5BB3-D0E8-40A9-816F-65432658B57C}" destId="{DB08621B-18B9-4C7C-B223-9291971F42EF}" srcOrd="0" destOrd="0" presId="urn:microsoft.com/office/officeart/2005/8/layout/list1"/>
    <dgm:cxn modelId="{DDDAAD81-F4C9-4190-B1B3-AB5A4BF88FA5}" type="presOf" srcId="{62BE4E12-9311-43C6-BDD2-37C6CC089A0F}" destId="{DB08621B-18B9-4C7C-B223-9291971F42EF}" srcOrd="0" destOrd="1" presId="urn:microsoft.com/office/officeart/2005/8/layout/list1"/>
    <dgm:cxn modelId="{DDF6BF94-79D6-44E5-BE7A-2125759154DD}" srcId="{E1D1D150-AD3A-4C8A-8512-FB9C101C98F5}" destId="{9A0ECA43-CF81-475B-B130-D880FB554ECA}" srcOrd="0" destOrd="0" parTransId="{3DDDCB8A-1ADC-4849-B8AB-464475CECADF}" sibTransId="{2B20F87F-2245-4C18-90C3-D2652E4FF287}"/>
    <dgm:cxn modelId="{E00AF498-9419-4547-BE8F-2EA7CD9331A9}" srcId="{9A0ECA43-CF81-475B-B130-D880FB554ECA}" destId="{3A5B5BB3-D0E8-40A9-816F-65432658B57C}" srcOrd="0" destOrd="0" parTransId="{C8478CDB-8B8C-4D3D-9005-4E1097DE1BB9}" sibTransId="{5709197C-E4B0-467C-B823-E3B60B7B2C34}"/>
    <dgm:cxn modelId="{449B0AC2-BB09-4990-9C17-182BBD3ADB0A}" type="presOf" srcId="{88E7FA53-375B-441A-8818-9B9EBF7C95BD}" destId="{D3F2E314-D91D-4A95-B766-AFD949453803}" srcOrd="0" destOrd="0" presId="urn:microsoft.com/office/officeart/2005/8/layout/list1"/>
    <dgm:cxn modelId="{5B6521C4-0765-4CC0-A004-D93A70229677}" type="presOf" srcId="{EA6D195D-8D4B-443B-9737-187AFAC34227}" destId="{D3F2E314-D91D-4A95-B766-AFD949453803}" srcOrd="0" destOrd="2" presId="urn:microsoft.com/office/officeart/2005/8/layout/list1"/>
    <dgm:cxn modelId="{003E2FCD-5719-4D97-B44F-AF5AD4619347}" srcId="{476B750D-7B37-4EA7-A2E5-845DA9B8F469}" destId="{D8CB7634-FC22-437C-8448-BAAC8110889D}" srcOrd="1" destOrd="0" parTransId="{C573FE58-EE19-401B-9C99-F666581D025E}" sibTransId="{A24C0BD2-41F6-4653-BDD3-E062EF9C57DD}"/>
    <dgm:cxn modelId="{F6AFBCD2-8C7E-46FC-811F-77538D449B37}" type="presOf" srcId="{E1D1D150-AD3A-4C8A-8512-FB9C101C98F5}" destId="{9B6C4E97-D91F-415B-A0F8-089BB04E8513}" srcOrd="0" destOrd="0" presId="urn:microsoft.com/office/officeart/2005/8/layout/list1"/>
    <dgm:cxn modelId="{3FC9B4DE-62B1-4EF7-ACB3-0017AE1838E6}" srcId="{E1D1D150-AD3A-4C8A-8512-FB9C101C98F5}" destId="{476B750D-7B37-4EA7-A2E5-845DA9B8F469}" srcOrd="1" destOrd="0" parTransId="{6F5A1810-1643-40A0-8B0D-0E5E8407C6D1}" sibTransId="{051D9AD3-30E1-4F5A-9489-D9208EC7AC54}"/>
    <dgm:cxn modelId="{4107FCCA-4BE0-44CA-933F-1F9FBB314325}" type="presParOf" srcId="{9B6C4E97-D91F-415B-A0F8-089BB04E8513}" destId="{B4FDC52C-7D38-488B-A476-DF2289683026}" srcOrd="0" destOrd="0" presId="urn:microsoft.com/office/officeart/2005/8/layout/list1"/>
    <dgm:cxn modelId="{BD344D24-CC63-443D-9977-0C644E5BD579}" type="presParOf" srcId="{B4FDC52C-7D38-488B-A476-DF2289683026}" destId="{CCF4B99A-E565-4101-9AAF-2472EFD74186}" srcOrd="0" destOrd="0" presId="urn:microsoft.com/office/officeart/2005/8/layout/list1"/>
    <dgm:cxn modelId="{4C67D5D2-0FB5-4640-9CBF-DB95DA1819FA}" type="presParOf" srcId="{B4FDC52C-7D38-488B-A476-DF2289683026}" destId="{4063DB14-BF6D-448E-89C8-0935F495CFBD}" srcOrd="1" destOrd="0" presId="urn:microsoft.com/office/officeart/2005/8/layout/list1"/>
    <dgm:cxn modelId="{8A18D566-2418-4B90-9515-1486D7916436}" type="presParOf" srcId="{9B6C4E97-D91F-415B-A0F8-089BB04E8513}" destId="{3A05E720-146F-4E48-B715-93DD6A8E1145}" srcOrd="1" destOrd="0" presId="urn:microsoft.com/office/officeart/2005/8/layout/list1"/>
    <dgm:cxn modelId="{A1F4C5EF-6E3B-41D5-9996-53661AF17448}" type="presParOf" srcId="{9B6C4E97-D91F-415B-A0F8-089BB04E8513}" destId="{DB08621B-18B9-4C7C-B223-9291971F42EF}" srcOrd="2" destOrd="0" presId="urn:microsoft.com/office/officeart/2005/8/layout/list1"/>
    <dgm:cxn modelId="{377D66F4-709A-4DE1-9AAF-2321DA48A095}" type="presParOf" srcId="{9B6C4E97-D91F-415B-A0F8-089BB04E8513}" destId="{A5F5D3AE-8936-45B0-9E3D-6171815425EF}" srcOrd="3" destOrd="0" presId="urn:microsoft.com/office/officeart/2005/8/layout/list1"/>
    <dgm:cxn modelId="{417BEB5D-2983-4CFC-A89F-633904AD1FBB}" type="presParOf" srcId="{9B6C4E97-D91F-415B-A0F8-089BB04E8513}" destId="{074EBF52-ADDF-4A44-A3A1-E2C9D019DABA}" srcOrd="4" destOrd="0" presId="urn:microsoft.com/office/officeart/2005/8/layout/list1"/>
    <dgm:cxn modelId="{3012C5EC-5741-4F02-A74E-0684C9866A84}" type="presParOf" srcId="{074EBF52-ADDF-4A44-A3A1-E2C9D019DABA}" destId="{D2708B05-44B4-42A4-A7E8-B6392BA84701}" srcOrd="0" destOrd="0" presId="urn:microsoft.com/office/officeart/2005/8/layout/list1"/>
    <dgm:cxn modelId="{63A6C4AB-66C2-497D-AE7F-2AA45E4D11DA}" type="presParOf" srcId="{074EBF52-ADDF-4A44-A3A1-E2C9D019DABA}" destId="{C56C7225-1927-479D-B476-A9E2738354DE}" srcOrd="1" destOrd="0" presId="urn:microsoft.com/office/officeart/2005/8/layout/list1"/>
    <dgm:cxn modelId="{7D855A6A-F212-412C-B4C9-319CE5E1F366}" type="presParOf" srcId="{9B6C4E97-D91F-415B-A0F8-089BB04E8513}" destId="{A0DF8878-2E47-4572-9070-33AF4383DF99}" srcOrd="5" destOrd="0" presId="urn:microsoft.com/office/officeart/2005/8/layout/list1"/>
    <dgm:cxn modelId="{31E54D2D-E883-4BE4-A5A7-54F57E1F59A5}" type="presParOf" srcId="{9B6C4E97-D91F-415B-A0F8-089BB04E8513}" destId="{D3F2E314-D91D-4A95-B766-AFD94945380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2A5803F-728E-4AE8-8E8A-E5B7651569D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4F50A69-4D20-4946-BCD3-5EE5710FB6BD}">
      <dgm:prSet custT="1"/>
      <dgm:spPr/>
      <dgm:t>
        <a:bodyPr/>
        <a:lstStyle/>
        <a:p>
          <a:r>
            <a:rPr lang="en-US" sz="3200" b="0" i="0" dirty="0"/>
            <a:t>Automation testing uses specialized tools to execute test cases automatically.</a:t>
          </a:r>
          <a:endParaRPr lang="en-US" sz="3200" dirty="0"/>
        </a:p>
      </dgm:t>
    </dgm:pt>
    <dgm:pt modelId="{7A8F5952-F845-4652-8B66-1F3A87C592D8}" type="parTrans" cxnId="{FE759D9A-799F-45DE-97B1-1572D3589F5D}">
      <dgm:prSet/>
      <dgm:spPr/>
      <dgm:t>
        <a:bodyPr/>
        <a:lstStyle/>
        <a:p>
          <a:endParaRPr lang="en-US"/>
        </a:p>
      </dgm:t>
    </dgm:pt>
    <dgm:pt modelId="{968F29AD-18FB-410D-A3A4-0A0D7250C990}" type="sibTrans" cxnId="{FE759D9A-799F-45DE-97B1-1572D3589F5D}">
      <dgm:prSet/>
      <dgm:spPr/>
      <dgm:t>
        <a:bodyPr/>
        <a:lstStyle/>
        <a:p>
          <a:endParaRPr lang="en-US"/>
        </a:p>
      </dgm:t>
    </dgm:pt>
    <dgm:pt modelId="{38F8F79C-8584-4E42-A7B4-90BCC026C79D}">
      <dgm:prSet custT="1"/>
      <dgm:spPr/>
      <dgm:t>
        <a:bodyPr/>
        <a:lstStyle/>
        <a:p>
          <a:r>
            <a:rPr lang="en-US" sz="3200" b="0" i="0" dirty="0"/>
            <a:t>Efficient for regression testing and large-scale test coverage.</a:t>
          </a:r>
          <a:endParaRPr lang="en-US" sz="3200" dirty="0"/>
        </a:p>
      </dgm:t>
    </dgm:pt>
    <dgm:pt modelId="{1315B906-C8C4-43FF-A92D-9ADF4B05AE7B}" type="parTrans" cxnId="{0AAD0906-5D78-45E9-AC06-94A8E76FE3BA}">
      <dgm:prSet/>
      <dgm:spPr/>
      <dgm:t>
        <a:bodyPr/>
        <a:lstStyle/>
        <a:p>
          <a:endParaRPr lang="en-US"/>
        </a:p>
      </dgm:t>
    </dgm:pt>
    <dgm:pt modelId="{0D6541F2-B193-4066-8D90-660264E5C436}" type="sibTrans" cxnId="{0AAD0906-5D78-45E9-AC06-94A8E76FE3BA}">
      <dgm:prSet/>
      <dgm:spPr/>
      <dgm:t>
        <a:bodyPr/>
        <a:lstStyle/>
        <a:p>
          <a:endParaRPr lang="en-US"/>
        </a:p>
      </dgm:t>
    </dgm:pt>
    <dgm:pt modelId="{C895522D-AE01-468F-98A2-D4626B353DEF}" type="pres">
      <dgm:prSet presAssocID="{A2A5803F-728E-4AE8-8E8A-E5B7651569D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47A6CC2-EE1F-49BF-B089-EB4806A64C06}" type="pres">
      <dgm:prSet presAssocID="{64F50A69-4D20-4946-BCD3-5EE5710FB6BD}" presName="hierRoot1" presStyleCnt="0"/>
      <dgm:spPr/>
    </dgm:pt>
    <dgm:pt modelId="{2B392088-9AE3-484A-8533-D8377936C84C}" type="pres">
      <dgm:prSet presAssocID="{64F50A69-4D20-4946-BCD3-5EE5710FB6BD}" presName="composite" presStyleCnt="0"/>
      <dgm:spPr/>
    </dgm:pt>
    <dgm:pt modelId="{E1A8D31C-F380-4145-8905-4AEA1FB895A6}" type="pres">
      <dgm:prSet presAssocID="{64F50A69-4D20-4946-BCD3-5EE5710FB6BD}" presName="background" presStyleLbl="node0" presStyleIdx="0" presStyleCnt="2"/>
      <dgm:spPr/>
    </dgm:pt>
    <dgm:pt modelId="{F0E4DF51-1449-44EC-AF8E-8A93BD2AB394}" type="pres">
      <dgm:prSet presAssocID="{64F50A69-4D20-4946-BCD3-5EE5710FB6BD}" presName="text" presStyleLbl="fgAcc0" presStyleIdx="0" presStyleCnt="2">
        <dgm:presLayoutVars>
          <dgm:chPref val="3"/>
        </dgm:presLayoutVars>
      </dgm:prSet>
      <dgm:spPr/>
    </dgm:pt>
    <dgm:pt modelId="{E8015ECC-581F-4660-BF9B-9D9897047B5C}" type="pres">
      <dgm:prSet presAssocID="{64F50A69-4D20-4946-BCD3-5EE5710FB6BD}" presName="hierChild2" presStyleCnt="0"/>
      <dgm:spPr/>
    </dgm:pt>
    <dgm:pt modelId="{7A412E8A-F9B4-409A-82C3-682A2FF33232}" type="pres">
      <dgm:prSet presAssocID="{38F8F79C-8584-4E42-A7B4-90BCC026C79D}" presName="hierRoot1" presStyleCnt="0"/>
      <dgm:spPr/>
    </dgm:pt>
    <dgm:pt modelId="{EEA289DA-639B-4520-B715-4552EC785B07}" type="pres">
      <dgm:prSet presAssocID="{38F8F79C-8584-4E42-A7B4-90BCC026C79D}" presName="composite" presStyleCnt="0"/>
      <dgm:spPr/>
    </dgm:pt>
    <dgm:pt modelId="{41808BF4-0C63-484E-953B-A84CBD593D7C}" type="pres">
      <dgm:prSet presAssocID="{38F8F79C-8584-4E42-A7B4-90BCC026C79D}" presName="background" presStyleLbl="node0" presStyleIdx="1" presStyleCnt="2"/>
      <dgm:spPr/>
    </dgm:pt>
    <dgm:pt modelId="{5CD138F5-79F5-499D-94D7-E794A3AEB671}" type="pres">
      <dgm:prSet presAssocID="{38F8F79C-8584-4E42-A7B4-90BCC026C79D}" presName="text" presStyleLbl="fgAcc0" presStyleIdx="1" presStyleCnt="2">
        <dgm:presLayoutVars>
          <dgm:chPref val="3"/>
        </dgm:presLayoutVars>
      </dgm:prSet>
      <dgm:spPr/>
    </dgm:pt>
    <dgm:pt modelId="{E7DA4658-C204-4837-A9E5-EFE18A962316}" type="pres">
      <dgm:prSet presAssocID="{38F8F79C-8584-4E42-A7B4-90BCC026C79D}" presName="hierChild2" presStyleCnt="0"/>
      <dgm:spPr/>
    </dgm:pt>
  </dgm:ptLst>
  <dgm:cxnLst>
    <dgm:cxn modelId="{0AAD0906-5D78-45E9-AC06-94A8E76FE3BA}" srcId="{A2A5803F-728E-4AE8-8E8A-E5B7651569D4}" destId="{38F8F79C-8584-4E42-A7B4-90BCC026C79D}" srcOrd="1" destOrd="0" parTransId="{1315B906-C8C4-43FF-A92D-9ADF4B05AE7B}" sibTransId="{0D6541F2-B193-4066-8D90-660264E5C436}"/>
    <dgm:cxn modelId="{17897966-6DBE-4951-8755-1625C177A3B8}" type="presOf" srcId="{A2A5803F-728E-4AE8-8E8A-E5B7651569D4}" destId="{C895522D-AE01-468F-98A2-D4626B353DEF}" srcOrd="0" destOrd="0" presId="urn:microsoft.com/office/officeart/2005/8/layout/hierarchy1"/>
    <dgm:cxn modelId="{FE759D9A-799F-45DE-97B1-1572D3589F5D}" srcId="{A2A5803F-728E-4AE8-8E8A-E5B7651569D4}" destId="{64F50A69-4D20-4946-BCD3-5EE5710FB6BD}" srcOrd="0" destOrd="0" parTransId="{7A8F5952-F845-4652-8B66-1F3A87C592D8}" sibTransId="{968F29AD-18FB-410D-A3A4-0A0D7250C990}"/>
    <dgm:cxn modelId="{B6C40A9F-A0C9-4BD1-AB01-2C91EB73B18C}" type="presOf" srcId="{38F8F79C-8584-4E42-A7B4-90BCC026C79D}" destId="{5CD138F5-79F5-499D-94D7-E794A3AEB671}" srcOrd="0" destOrd="0" presId="urn:microsoft.com/office/officeart/2005/8/layout/hierarchy1"/>
    <dgm:cxn modelId="{F81487A2-89F2-436A-9CBC-605BC6EF738C}" type="presOf" srcId="{64F50A69-4D20-4946-BCD3-5EE5710FB6BD}" destId="{F0E4DF51-1449-44EC-AF8E-8A93BD2AB394}" srcOrd="0" destOrd="0" presId="urn:microsoft.com/office/officeart/2005/8/layout/hierarchy1"/>
    <dgm:cxn modelId="{94EB0E08-D3E8-4A00-B247-7D7F093F95DC}" type="presParOf" srcId="{C895522D-AE01-468F-98A2-D4626B353DEF}" destId="{047A6CC2-EE1F-49BF-B089-EB4806A64C06}" srcOrd="0" destOrd="0" presId="urn:microsoft.com/office/officeart/2005/8/layout/hierarchy1"/>
    <dgm:cxn modelId="{0415CD8C-13C2-45BB-A05C-023AF7DA84F4}" type="presParOf" srcId="{047A6CC2-EE1F-49BF-B089-EB4806A64C06}" destId="{2B392088-9AE3-484A-8533-D8377936C84C}" srcOrd="0" destOrd="0" presId="urn:microsoft.com/office/officeart/2005/8/layout/hierarchy1"/>
    <dgm:cxn modelId="{8EFCB17D-B610-4048-A822-936401D5CA2F}" type="presParOf" srcId="{2B392088-9AE3-484A-8533-D8377936C84C}" destId="{E1A8D31C-F380-4145-8905-4AEA1FB895A6}" srcOrd="0" destOrd="0" presId="urn:microsoft.com/office/officeart/2005/8/layout/hierarchy1"/>
    <dgm:cxn modelId="{AE7E4564-020E-4507-806C-2B81120A8AE6}" type="presParOf" srcId="{2B392088-9AE3-484A-8533-D8377936C84C}" destId="{F0E4DF51-1449-44EC-AF8E-8A93BD2AB394}" srcOrd="1" destOrd="0" presId="urn:microsoft.com/office/officeart/2005/8/layout/hierarchy1"/>
    <dgm:cxn modelId="{65F90E4A-8C7A-48E4-830B-B01FBCD3C143}" type="presParOf" srcId="{047A6CC2-EE1F-49BF-B089-EB4806A64C06}" destId="{E8015ECC-581F-4660-BF9B-9D9897047B5C}" srcOrd="1" destOrd="0" presId="urn:microsoft.com/office/officeart/2005/8/layout/hierarchy1"/>
    <dgm:cxn modelId="{5B3713BD-B153-42F8-9879-3D1013190E2C}" type="presParOf" srcId="{C895522D-AE01-468F-98A2-D4626B353DEF}" destId="{7A412E8A-F9B4-409A-82C3-682A2FF33232}" srcOrd="1" destOrd="0" presId="urn:microsoft.com/office/officeart/2005/8/layout/hierarchy1"/>
    <dgm:cxn modelId="{0269D2E0-7B3F-4F18-B2AD-3A6982071C92}" type="presParOf" srcId="{7A412E8A-F9B4-409A-82C3-682A2FF33232}" destId="{EEA289DA-639B-4520-B715-4552EC785B07}" srcOrd="0" destOrd="0" presId="urn:microsoft.com/office/officeart/2005/8/layout/hierarchy1"/>
    <dgm:cxn modelId="{968ED3A6-B1F2-491E-B6BA-BDC4F43CF80C}" type="presParOf" srcId="{EEA289DA-639B-4520-B715-4552EC785B07}" destId="{41808BF4-0C63-484E-953B-A84CBD593D7C}" srcOrd="0" destOrd="0" presId="urn:microsoft.com/office/officeart/2005/8/layout/hierarchy1"/>
    <dgm:cxn modelId="{3343C5CD-D4FA-4201-AFD7-09D7C10DA5D4}" type="presParOf" srcId="{EEA289DA-639B-4520-B715-4552EC785B07}" destId="{5CD138F5-79F5-499D-94D7-E794A3AEB671}" srcOrd="1" destOrd="0" presId="urn:microsoft.com/office/officeart/2005/8/layout/hierarchy1"/>
    <dgm:cxn modelId="{3D8D0E2F-9B2C-42D4-AA10-B0F14DD40B86}" type="presParOf" srcId="{7A412E8A-F9B4-409A-82C3-682A2FF33232}" destId="{E7DA4658-C204-4837-A9E5-EFE18A96231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1D1D150-AD3A-4C8A-8512-FB9C101C98F5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A0ECA43-CF81-475B-B130-D880FB554ECA}">
      <dgm:prSet/>
      <dgm:spPr/>
      <dgm:t>
        <a:bodyPr/>
        <a:lstStyle/>
        <a:p>
          <a:r>
            <a:rPr lang="en-US" b="0" i="0"/>
            <a:t>Pros:</a:t>
          </a:r>
          <a:endParaRPr lang="en-US"/>
        </a:p>
      </dgm:t>
    </dgm:pt>
    <dgm:pt modelId="{3DDDCB8A-1ADC-4849-B8AB-464475CECADF}" type="parTrans" cxnId="{DDF6BF94-79D6-44E5-BE7A-2125759154DD}">
      <dgm:prSet/>
      <dgm:spPr/>
      <dgm:t>
        <a:bodyPr/>
        <a:lstStyle/>
        <a:p>
          <a:endParaRPr lang="en-US"/>
        </a:p>
      </dgm:t>
    </dgm:pt>
    <dgm:pt modelId="{2B20F87F-2245-4C18-90C3-D2652E4FF287}" type="sibTrans" cxnId="{DDF6BF94-79D6-44E5-BE7A-2125759154DD}">
      <dgm:prSet/>
      <dgm:spPr/>
      <dgm:t>
        <a:bodyPr/>
        <a:lstStyle/>
        <a:p>
          <a:endParaRPr lang="en-US"/>
        </a:p>
      </dgm:t>
    </dgm:pt>
    <dgm:pt modelId="{3A5B5BB3-D0E8-40A9-816F-65432658B57C}">
      <dgm:prSet/>
      <dgm:spPr/>
      <dgm:t>
        <a:bodyPr/>
        <a:lstStyle/>
        <a:p>
          <a:r>
            <a:rPr lang="en-US" dirty="0"/>
            <a:t>Fast execution</a:t>
          </a:r>
        </a:p>
      </dgm:t>
    </dgm:pt>
    <dgm:pt modelId="{C8478CDB-8B8C-4D3D-9005-4E1097DE1BB9}" type="parTrans" cxnId="{E00AF498-9419-4547-BE8F-2EA7CD9331A9}">
      <dgm:prSet/>
      <dgm:spPr/>
      <dgm:t>
        <a:bodyPr/>
        <a:lstStyle/>
        <a:p>
          <a:endParaRPr lang="en-US"/>
        </a:p>
      </dgm:t>
    </dgm:pt>
    <dgm:pt modelId="{5709197C-E4B0-467C-B823-E3B60B7B2C34}" type="sibTrans" cxnId="{E00AF498-9419-4547-BE8F-2EA7CD9331A9}">
      <dgm:prSet/>
      <dgm:spPr/>
      <dgm:t>
        <a:bodyPr/>
        <a:lstStyle/>
        <a:p>
          <a:endParaRPr lang="en-US"/>
        </a:p>
      </dgm:t>
    </dgm:pt>
    <dgm:pt modelId="{476B750D-7B37-4EA7-A2E5-845DA9B8F469}">
      <dgm:prSet/>
      <dgm:spPr/>
      <dgm:t>
        <a:bodyPr/>
        <a:lstStyle/>
        <a:p>
          <a:r>
            <a:rPr lang="en-US" b="0" i="0"/>
            <a:t>Cons:</a:t>
          </a:r>
          <a:endParaRPr lang="en-US"/>
        </a:p>
      </dgm:t>
    </dgm:pt>
    <dgm:pt modelId="{6F5A1810-1643-40A0-8B0D-0E5E8407C6D1}" type="parTrans" cxnId="{3FC9B4DE-62B1-4EF7-ACB3-0017AE1838E6}">
      <dgm:prSet/>
      <dgm:spPr/>
      <dgm:t>
        <a:bodyPr/>
        <a:lstStyle/>
        <a:p>
          <a:endParaRPr lang="en-US"/>
        </a:p>
      </dgm:t>
    </dgm:pt>
    <dgm:pt modelId="{051D9AD3-30E1-4F5A-9489-D9208EC7AC54}" type="sibTrans" cxnId="{3FC9B4DE-62B1-4EF7-ACB3-0017AE1838E6}">
      <dgm:prSet/>
      <dgm:spPr/>
      <dgm:t>
        <a:bodyPr/>
        <a:lstStyle/>
        <a:p>
          <a:endParaRPr lang="en-US"/>
        </a:p>
      </dgm:t>
    </dgm:pt>
    <dgm:pt modelId="{88E7FA53-375B-441A-8818-9B9EBF7C95BD}">
      <dgm:prSet/>
      <dgm:spPr/>
      <dgm:t>
        <a:bodyPr/>
        <a:lstStyle/>
        <a:p>
          <a:r>
            <a:rPr lang="en-US" dirty="0"/>
            <a:t>High initial setup cost</a:t>
          </a:r>
        </a:p>
      </dgm:t>
    </dgm:pt>
    <dgm:pt modelId="{B7127B5A-22C2-4317-AA74-EA4ECDBB6483}" type="parTrans" cxnId="{A4F2F113-8D3A-401A-878E-0E5A69EE14B7}">
      <dgm:prSet/>
      <dgm:spPr/>
      <dgm:t>
        <a:bodyPr/>
        <a:lstStyle/>
        <a:p>
          <a:endParaRPr lang="en-US"/>
        </a:p>
      </dgm:t>
    </dgm:pt>
    <dgm:pt modelId="{1B8DE3D1-4490-4FE6-B2EF-E10E04128603}" type="sibTrans" cxnId="{A4F2F113-8D3A-401A-878E-0E5A69EE14B7}">
      <dgm:prSet/>
      <dgm:spPr/>
      <dgm:t>
        <a:bodyPr/>
        <a:lstStyle/>
        <a:p>
          <a:endParaRPr lang="en-US"/>
        </a:p>
      </dgm:t>
    </dgm:pt>
    <dgm:pt modelId="{7A16041F-E0EC-40C4-9926-222848F8D99F}">
      <dgm:prSet/>
      <dgm:spPr/>
      <dgm:t>
        <a:bodyPr/>
        <a:lstStyle/>
        <a:p>
          <a:r>
            <a:rPr lang="en-US" dirty="0"/>
            <a:t>Reusable test scripts</a:t>
          </a:r>
        </a:p>
      </dgm:t>
    </dgm:pt>
    <dgm:pt modelId="{B1103FAC-526C-4794-B5B7-AC49AFD53F85}" type="parTrans" cxnId="{34BB87DB-50A7-45E9-A0D2-B1D16CCDD1B3}">
      <dgm:prSet/>
      <dgm:spPr/>
      <dgm:t>
        <a:bodyPr/>
        <a:lstStyle/>
        <a:p>
          <a:endParaRPr lang="en-US"/>
        </a:p>
      </dgm:t>
    </dgm:pt>
    <dgm:pt modelId="{ACE455D2-388D-4AB2-83E1-6F7C6E936ADD}" type="sibTrans" cxnId="{34BB87DB-50A7-45E9-A0D2-B1D16CCDD1B3}">
      <dgm:prSet/>
      <dgm:spPr/>
      <dgm:t>
        <a:bodyPr/>
        <a:lstStyle/>
        <a:p>
          <a:endParaRPr lang="en-US"/>
        </a:p>
      </dgm:t>
    </dgm:pt>
    <dgm:pt modelId="{C8192A49-4B8D-45DF-AEE4-954B1D76E3F6}">
      <dgm:prSet/>
      <dgm:spPr/>
      <dgm:t>
        <a:bodyPr/>
        <a:lstStyle/>
        <a:p>
          <a:r>
            <a:rPr lang="en-US" dirty="0"/>
            <a:t>Good for large projects</a:t>
          </a:r>
        </a:p>
      </dgm:t>
    </dgm:pt>
    <dgm:pt modelId="{88C78399-E5AF-4FA7-B71E-66194B28DD56}" type="parTrans" cxnId="{B0EFF52B-03D5-4E0C-8D1F-A45C25BA3195}">
      <dgm:prSet/>
      <dgm:spPr/>
      <dgm:t>
        <a:bodyPr/>
        <a:lstStyle/>
        <a:p>
          <a:endParaRPr lang="en-US"/>
        </a:p>
      </dgm:t>
    </dgm:pt>
    <dgm:pt modelId="{95308A65-9861-48D1-9587-F7ABC68D918D}" type="sibTrans" cxnId="{B0EFF52B-03D5-4E0C-8D1F-A45C25BA3195}">
      <dgm:prSet/>
      <dgm:spPr/>
      <dgm:t>
        <a:bodyPr/>
        <a:lstStyle/>
        <a:p>
          <a:endParaRPr lang="en-US"/>
        </a:p>
      </dgm:t>
    </dgm:pt>
    <dgm:pt modelId="{4D283470-1D6B-4DDF-BAA7-76746F4A86E6}">
      <dgm:prSet/>
      <dgm:spPr/>
      <dgm:t>
        <a:bodyPr/>
        <a:lstStyle/>
        <a:p>
          <a:r>
            <a:rPr lang="en-US" dirty="0"/>
            <a:t>Not suitable for all test types</a:t>
          </a:r>
        </a:p>
      </dgm:t>
    </dgm:pt>
    <dgm:pt modelId="{A007B961-B1DD-430B-9BCA-7F475CC38A94}" type="parTrans" cxnId="{F761ADAF-60C9-41D1-940A-7DA2E1F7164D}">
      <dgm:prSet/>
      <dgm:spPr/>
      <dgm:t>
        <a:bodyPr/>
        <a:lstStyle/>
        <a:p>
          <a:endParaRPr lang="en-US"/>
        </a:p>
      </dgm:t>
    </dgm:pt>
    <dgm:pt modelId="{5A33FB2F-F30F-4CAA-A82D-382563D352AC}" type="sibTrans" cxnId="{F761ADAF-60C9-41D1-940A-7DA2E1F7164D}">
      <dgm:prSet/>
      <dgm:spPr/>
      <dgm:t>
        <a:bodyPr/>
        <a:lstStyle/>
        <a:p>
          <a:endParaRPr lang="en-US"/>
        </a:p>
      </dgm:t>
    </dgm:pt>
    <dgm:pt modelId="{EF444161-B379-4574-BA1E-D62318586604}">
      <dgm:prSet/>
      <dgm:spPr/>
      <dgm:t>
        <a:bodyPr/>
        <a:lstStyle/>
        <a:p>
          <a:r>
            <a:rPr lang="en-US"/>
            <a:t>Requires skilled testers</a:t>
          </a:r>
          <a:endParaRPr lang="en-US" dirty="0"/>
        </a:p>
      </dgm:t>
    </dgm:pt>
    <dgm:pt modelId="{66820D8A-3EE7-4354-84C7-87D7A75E4EEB}" type="parTrans" cxnId="{CAFA0058-E3B0-4E75-8E6C-9B9219A49BBB}">
      <dgm:prSet/>
      <dgm:spPr/>
      <dgm:t>
        <a:bodyPr/>
        <a:lstStyle/>
        <a:p>
          <a:endParaRPr lang="en-US"/>
        </a:p>
      </dgm:t>
    </dgm:pt>
    <dgm:pt modelId="{9466928B-7692-42AD-ABFF-075BB2EA745B}" type="sibTrans" cxnId="{CAFA0058-E3B0-4E75-8E6C-9B9219A49BBB}">
      <dgm:prSet/>
      <dgm:spPr/>
      <dgm:t>
        <a:bodyPr/>
        <a:lstStyle/>
        <a:p>
          <a:endParaRPr lang="en-US"/>
        </a:p>
      </dgm:t>
    </dgm:pt>
    <dgm:pt modelId="{9B6C4E97-D91F-415B-A0F8-089BB04E8513}" type="pres">
      <dgm:prSet presAssocID="{E1D1D150-AD3A-4C8A-8512-FB9C101C98F5}" presName="linear" presStyleCnt="0">
        <dgm:presLayoutVars>
          <dgm:dir/>
          <dgm:animLvl val="lvl"/>
          <dgm:resizeHandles val="exact"/>
        </dgm:presLayoutVars>
      </dgm:prSet>
      <dgm:spPr/>
    </dgm:pt>
    <dgm:pt modelId="{B4FDC52C-7D38-488B-A476-DF2289683026}" type="pres">
      <dgm:prSet presAssocID="{9A0ECA43-CF81-475B-B130-D880FB554ECA}" presName="parentLin" presStyleCnt="0"/>
      <dgm:spPr/>
    </dgm:pt>
    <dgm:pt modelId="{CCF4B99A-E565-4101-9AAF-2472EFD74186}" type="pres">
      <dgm:prSet presAssocID="{9A0ECA43-CF81-475B-B130-D880FB554ECA}" presName="parentLeftMargin" presStyleLbl="node1" presStyleIdx="0" presStyleCnt="2"/>
      <dgm:spPr/>
    </dgm:pt>
    <dgm:pt modelId="{4063DB14-BF6D-448E-89C8-0935F495CFBD}" type="pres">
      <dgm:prSet presAssocID="{9A0ECA43-CF81-475B-B130-D880FB554EC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A05E720-146F-4E48-B715-93DD6A8E1145}" type="pres">
      <dgm:prSet presAssocID="{9A0ECA43-CF81-475B-B130-D880FB554ECA}" presName="negativeSpace" presStyleCnt="0"/>
      <dgm:spPr/>
    </dgm:pt>
    <dgm:pt modelId="{DB08621B-18B9-4C7C-B223-9291971F42EF}" type="pres">
      <dgm:prSet presAssocID="{9A0ECA43-CF81-475B-B130-D880FB554ECA}" presName="childText" presStyleLbl="conFgAcc1" presStyleIdx="0" presStyleCnt="2">
        <dgm:presLayoutVars>
          <dgm:bulletEnabled val="1"/>
        </dgm:presLayoutVars>
      </dgm:prSet>
      <dgm:spPr/>
    </dgm:pt>
    <dgm:pt modelId="{A5F5D3AE-8936-45B0-9E3D-6171815425EF}" type="pres">
      <dgm:prSet presAssocID="{2B20F87F-2245-4C18-90C3-D2652E4FF287}" presName="spaceBetweenRectangles" presStyleCnt="0"/>
      <dgm:spPr/>
    </dgm:pt>
    <dgm:pt modelId="{074EBF52-ADDF-4A44-A3A1-E2C9D019DABA}" type="pres">
      <dgm:prSet presAssocID="{476B750D-7B37-4EA7-A2E5-845DA9B8F469}" presName="parentLin" presStyleCnt="0"/>
      <dgm:spPr/>
    </dgm:pt>
    <dgm:pt modelId="{D2708B05-44B4-42A4-A7E8-B6392BA84701}" type="pres">
      <dgm:prSet presAssocID="{476B750D-7B37-4EA7-A2E5-845DA9B8F469}" presName="parentLeftMargin" presStyleLbl="node1" presStyleIdx="0" presStyleCnt="2"/>
      <dgm:spPr/>
    </dgm:pt>
    <dgm:pt modelId="{C56C7225-1927-479D-B476-A9E2738354DE}" type="pres">
      <dgm:prSet presAssocID="{476B750D-7B37-4EA7-A2E5-845DA9B8F46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0DF8878-2E47-4572-9070-33AF4383DF99}" type="pres">
      <dgm:prSet presAssocID="{476B750D-7B37-4EA7-A2E5-845DA9B8F469}" presName="negativeSpace" presStyleCnt="0"/>
      <dgm:spPr/>
    </dgm:pt>
    <dgm:pt modelId="{D3F2E314-D91D-4A95-B766-AFD949453803}" type="pres">
      <dgm:prSet presAssocID="{476B750D-7B37-4EA7-A2E5-845DA9B8F46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C54650C-6A0D-4A8C-A5B2-E3A4E965EF38}" type="presOf" srcId="{EF444161-B379-4574-BA1E-D62318586604}" destId="{D3F2E314-D91D-4A95-B766-AFD949453803}" srcOrd="0" destOrd="2" presId="urn:microsoft.com/office/officeart/2005/8/layout/list1"/>
    <dgm:cxn modelId="{A4F2F113-8D3A-401A-878E-0E5A69EE14B7}" srcId="{476B750D-7B37-4EA7-A2E5-845DA9B8F469}" destId="{88E7FA53-375B-441A-8818-9B9EBF7C95BD}" srcOrd="0" destOrd="0" parTransId="{B7127B5A-22C2-4317-AA74-EA4ECDBB6483}" sibTransId="{1B8DE3D1-4490-4FE6-B2EF-E10E04128603}"/>
    <dgm:cxn modelId="{135F0622-58BE-420F-9706-2B9364482585}" type="presOf" srcId="{476B750D-7B37-4EA7-A2E5-845DA9B8F469}" destId="{D2708B05-44B4-42A4-A7E8-B6392BA84701}" srcOrd="0" destOrd="0" presId="urn:microsoft.com/office/officeart/2005/8/layout/list1"/>
    <dgm:cxn modelId="{1E984225-BED3-40FC-852B-7749AB3BB844}" type="presOf" srcId="{7A16041F-E0EC-40C4-9926-222848F8D99F}" destId="{DB08621B-18B9-4C7C-B223-9291971F42EF}" srcOrd="0" destOrd="1" presId="urn:microsoft.com/office/officeart/2005/8/layout/list1"/>
    <dgm:cxn modelId="{B0EFF52B-03D5-4E0C-8D1F-A45C25BA3195}" srcId="{9A0ECA43-CF81-475B-B130-D880FB554ECA}" destId="{C8192A49-4B8D-45DF-AEE4-954B1D76E3F6}" srcOrd="2" destOrd="0" parTransId="{88C78399-E5AF-4FA7-B71E-66194B28DD56}" sibTransId="{95308A65-9861-48D1-9587-F7ABC68D918D}"/>
    <dgm:cxn modelId="{8C591A65-3B86-414B-A24E-73AF77426D74}" type="presOf" srcId="{476B750D-7B37-4EA7-A2E5-845DA9B8F469}" destId="{C56C7225-1927-479D-B476-A9E2738354DE}" srcOrd="1" destOrd="0" presId="urn:microsoft.com/office/officeart/2005/8/layout/list1"/>
    <dgm:cxn modelId="{D21C9848-0FCD-4B61-AB08-B619CA28CD69}" type="presOf" srcId="{9A0ECA43-CF81-475B-B130-D880FB554ECA}" destId="{4063DB14-BF6D-448E-89C8-0935F495CFBD}" srcOrd="1" destOrd="0" presId="urn:microsoft.com/office/officeart/2005/8/layout/list1"/>
    <dgm:cxn modelId="{90B4A253-0281-4B5B-A1CD-9132FD7A7979}" type="presOf" srcId="{9A0ECA43-CF81-475B-B130-D880FB554ECA}" destId="{CCF4B99A-E565-4101-9AAF-2472EFD74186}" srcOrd="0" destOrd="0" presId="urn:microsoft.com/office/officeart/2005/8/layout/list1"/>
    <dgm:cxn modelId="{CAFA0058-E3B0-4E75-8E6C-9B9219A49BBB}" srcId="{476B750D-7B37-4EA7-A2E5-845DA9B8F469}" destId="{EF444161-B379-4574-BA1E-D62318586604}" srcOrd="2" destOrd="0" parTransId="{66820D8A-3EE7-4354-84C7-87D7A75E4EEB}" sibTransId="{9466928B-7692-42AD-ABFF-075BB2EA745B}"/>
    <dgm:cxn modelId="{188E5A7D-DDD0-4A7E-B1FC-A591E8B975A5}" type="presOf" srcId="{3A5B5BB3-D0E8-40A9-816F-65432658B57C}" destId="{DB08621B-18B9-4C7C-B223-9291971F42EF}" srcOrd="0" destOrd="0" presId="urn:microsoft.com/office/officeart/2005/8/layout/list1"/>
    <dgm:cxn modelId="{7017537F-F81B-43C8-88FF-E706F52B5770}" type="presOf" srcId="{4D283470-1D6B-4DDF-BAA7-76746F4A86E6}" destId="{D3F2E314-D91D-4A95-B766-AFD949453803}" srcOrd="0" destOrd="1" presId="urn:microsoft.com/office/officeart/2005/8/layout/list1"/>
    <dgm:cxn modelId="{DDF6BF94-79D6-44E5-BE7A-2125759154DD}" srcId="{E1D1D150-AD3A-4C8A-8512-FB9C101C98F5}" destId="{9A0ECA43-CF81-475B-B130-D880FB554ECA}" srcOrd="0" destOrd="0" parTransId="{3DDDCB8A-1ADC-4849-B8AB-464475CECADF}" sibTransId="{2B20F87F-2245-4C18-90C3-D2652E4FF287}"/>
    <dgm:cxn modelId="{E00AF498-9419-4547-BE8F-2EA7CD9331A9}" srcId="{9A0ECA43-CF81-475B-B130-D880FB554ECA}" destId="{3A5B5BB3-D0E8-40A9-816F-65432658B57C}" srcOrd="0" destOrd="0" parTransId="{C8478CDB-8B8C-4D3D-9005-4E1097DE1BB9}" sibTransId="{5709197C-E4B0-467C-B823-E3B60B7B2C34}"/>
    <dgm:cxn modelId="{9A0D319F-ECD5-4449-A018-658F8674851F}" type="presOf" srcId="{C8192A49-4B8D-45DF-AEE4-954B1D76E3F6}" destId="{DB08621B-18B9-4C7C-B223-9291971F42EF}" srcOrd="0" destOrd="2" presId="urn:microsoft.com/office/officeart/2005/8/layout/list1"/>
    <dgm:cxn modelId="{F761ADAF-60C9-41D1-940A-7DA2E1F7164D}" srcId="{476B750D-7B37-4EA7-A2E5-845DA9B8F469}" destId="{4D283470-1D6B-4DDF-BAA7-76746F4A86E6}" srcOrd="1" destOrd="0" parTransId="{A007B961-B1DD-430B-9BCA-7F475CC38A94}" sibTransId="{5A33FB2F-F30F-4CAA-A82D-382563D352AC}"/>
    <dgm:cxn modelId="{449B0AC2-BB09-4990-9C17-182BBD3ADB0A}" type="presOf" srcId="{88E7FA53-375B-441A-8818-9B9EBF7C95BD}" destId="{D3F2E314-D91D-4A95-B766-AFD949453803}" srcOrd="0" destOrd="0" presId="urn:microsoft.com/office/officeart/2005/8/layout/list1"/>
    <dgm:cxn modelId="{F6AFBCD2-8C7E-46FC-811F-77538D449B37}" type="presOf" srcId="{E1D1D150-AD3A-4C8A-8512-FB9C101C98F5}" destId="{9B6C4E97-D91F-415B-A0F8-089BB04E8513}" srcOrd="0" destOrd="0" presId="urn:microsoft.com/office/officeart/2005/8/layout/list1"/>
    <dgm:cxn modelId="{34BB87DB-50A7-45E9-A0D2-B1D16CCDD1B3}" srcId="{9A0ECA43-CF81-475B-B130-D880FB554ECA}" destId="{7A16041F-E0EC-40C4-9926-222848F8D99F}" srcOrd="1" destOrd="0" parTransId="{B1103FAC-526C-4794-B5B7-AC49AFD53F85}" sibTransId="{ACE455D2-388D-4AB2-83E1-6F7C6E936ADD}"/>
    <dgm:cxn modelId="{3FC9B4DE-62B1-4EF7-ACB3-0017AE1838E6}" srcId="{E1D1D150-AD3A-4C8A-8512-FB9C101C98F5}" destId="{476B750D-7B37-4EA7-A2E5-845DA9B8F469}" srcOrd="1" destOrd="0" parTransId="{6F5A1810-1643-40A0-8B0D-0E5E8407C6D1}" sibTransId="{051D9AD3-30E1-4F5A-9489-D9208EC7AC54}"/>
    <dgm:cxn modelId="{4107FCCA-4BE0-44CA-933F-1F9FBB314325}" type="presParOf" srcId="{9B6C4E97-D91F-415B-A0F8-089BB04E8513}" destId="{B4FDC52C-7D38-488B-A476-DF2289683026}" srcOrd="0" destOrd="0" presId="urn:microsoft.com/office/officeart/2005/8/layout/list1"/>
    <dgm:cxn modelId="{BD344D24-CC63-443D-9977-0C644E5BD579}" type="presParOf" srcId="{B4FDC52C-7D38-488B-A476-DF2289683026}" destId="{CCF4B99A-E565-4101-9AAF-2472EFD74186}" srcOrd="0" destOrd="0" presId="urn:microsoft.com/office/officeart/2005/8/layout/list1"/>
    <dgm:cxn modelId="{4C67D5D2-0FB5-4640-9CBF-DB95DA1819FA}" type="presParOf" srcId="{B4FDC52C-7D38-488B-A476-DF2289683026}" destId="{4063DB14-BF6D-448E-89C8-0935F495CFBD}" srcOrd="1" destOrd="0" presId="urn:microsoft.com/office/officeart/2005/8/layout/list1"/>
    <dgm:cxn modelId="{8A18D566-2418-4B90-9515-1486D7916436}" type="presParOf" srcId="{9B6C4E97-D91F-415B-A0F8-089BB04E8513}" destId="{3A05E720-146F-4E48-B715-93DD6A8E1145}" srcOrd="1" destOrd="0" presId="urn:microsoft.com/office/officeart/2005/8/layout/list1"/>
    <dgm:cxn modelId="{A1F4C5EF-6E3B-41D5-9996-53661AF17448}" type="presParOf" srcId="{9B6C4E97-D91F-415B-A0F8-089BB04E8513}" destId="{DB08621B-18B9-4C7C-B223-9291971F42EF}" srcOrd="2" destOrd="0" presId="urn:microsoft.com/office/officeart/2005/8/layout/list1"/>
    <dgm:cxn modelId="{377D66F4-709A-4DE1-9AAF-2321DA48A095}" type="presParOf" srcId="{9B6C4E97-D91F-415B-A0F8-089BB04E8513}" destId="{A5F5D3AE-8936-45B0-9E3D-6171815425EF}" srcOrd="3" destOrd="0" presId="urn:microsoft.com/office/officeart/2005/8/layout/list1"/>
    <dgm:cxn modelId="{417BEB5D-2983-4CFC-A89F-633904AD1FBB}" type="presParOf" srcId="{9B6C4E97-D91F-415B-A0F8-089BB04E8513}" destId="{074EBF52-ADDF-4A44-A3A1-E2C9D019DABA}" srcOrd="4" destOrd="0" presId="urn:microsoft.com/office/officeart/2005/8/layout/list1"/>
    <dgm:cxn modelId="{3012C5EC-5741-4F02-A74E-0684C9866A84}" type="presParOf" srcId="{074EBF52-ADDF-4A44-A3A1-E2C9D019DABA}" destId="{D2708B05-44B4-42A4-A7E8-B6392BA84701}" srcOrd="0" destOrd="0" presId="urn:microsoft.com/office/officeart/2005/8/layout/list1"/>
    <dgm:cxn modelId="{63A6C4AB-66C2-497D-AE7F-2AA45E4D11DA}" type="presParOf" srcId="{074EBF52-ADDF-4A44-A3A1-E2C9D019DABA}" destId="{C56C7225-1927-479D-B476-A9E2738354DE}" srcOrd="1" destOrd="0" presId="urn:microsoft.com/office/officeart/2005/8/layout/list1"/>
    <dgm:cxn modelId="{7D855A6A-F212-412C-B4C9-319CE5E1F366}" type="presParOf" srcId="{9B6C4E97-D91F-415B-A0F8-089BB04E8513}" destId="{A0DF8878-2E47-4572-9070-33AF4383DF99}" srcOrd="5" destOrd="0" presId="urn:microsoft.com/office/officeart/2005/8/layout/list1"/>
    <dgm:cxn modelId="{31E54D2D-E883-4BE4-A5A7-54F57E1F59A5}" type="presParOf" srcId="{9B6C4E97-D91F-415B-A0F8-089BB04E8513}" destId="{D3F2E314-D91D-4A95-B766-AFD94945380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5B8908A-AF82-41D2-9507-073F806E24B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A01512F-4F10-48FE-942C-4507B28F54C5}">
      <dgm:prSet/>
      <dgm:spPr/>
      <dgm:t>
        <a:bodyPr/>
        <a:lstStyle/>
        <a:p>
          <a:r>
            <a:rPr lang="en-US" b="0" i="0" dirty="0"/>
            <a:t>Manual Testing:</a:t>
          </a:r>
          <a:endParaRPr lang="en-US" dirty="0"/>
        </a:p>
      </dgm:t>
    </dgm:pt>
    <dgm:pt modelId="{AFDB39BD-BD31-4EA5-9C7B-0F73BE61E0DF}" type="parTrans" cxnId="{108F1C8D-7FA7-4F8C-8982-D540020FB592}">
      <dgm:prSet/>
      <dgm:spPr/>
      <dgm:t>
        <a:bodyPr/>
        <a:lstStyle/>
        <a:p>
          <a:endParaRPr lang="en-US"/>
        </a:p>
      </dgm:t>
    </dgm:pt>
    <dgm:pt modelId="{F4D0E925-F773-4286-9785-5CCCBDE2F644}" type="sibTrans" cxnId="{108F1C8D-7FA7-4F8C-8982-D540020FB592}">
      <dgm:prSet/>
      <dgm:spPr/>
      <dgm:t>
        <a:bodyPr/>
        <a:lstStyle/>
        <a:p>
          <a:endParaRPr lang="en-US"/>
        </a:p>
      </dgm:t>
    </dgm:pt>
    <dgm:pt modelId="{FC4BDC06-F900-4280-BC49-E1EC24C3AE7C}">
      <dgm:prSet/>
      <dgm:spPr/>
      <dgm:t>
        <a:bodyPr/>
        <a:lstStyle/>
        <a:p>
          <a:r>
            <a:rPr lang="en-US" b="0" i="0" dirty="0"/>
            <a:t>Human involvement</a:t>
          </a:r>
          <a:endParaRPr lang="en-US" dirty="0"/>
        </a:p>
      </dgm:t>
    </dgm:pt>
    <dgm:pt modelId="{0AAC83D2-5AD3-4B4C-82AD-3B3B3D761946}" type="parTrans" cxnId="{B9F9A79A-986E-4678-9E53-85F0E0077E8D}">
      <dgm:prSet/>
      <dgm:spPr/>
      <dgm:t>
        <a:bodyPr/>
        <a:lstStyle/>
        <a:p>
          <a:endParaRPr lang="en-US"/>
        </a:p>
      </dgm:t>
    </dgm:pt>
    <dgm:pt modelId="{DCAB51F6-2CCB-4A73-8977-8D746BF1D84E}" type="sibTrans" cxnId="{B9F9A79A-986E-4678-9E53-85F0E0077E8D}">
      <dgm:prSet/>
      <dgm:spPr/>
      <dgm:t>
        <a:bodyPr/>
        <a:lstStyle/>
        <a:p>
          <a:endParaRPr lang="en-US"/>
        </a:p>
      </dgm:t>
    </dgm:pt>
    <dgm:pt modelId="{3002C035-5BFF-4EA3-BF59-FB1E72239927}">
      <dgm:prSet/>
      <dgm:spPr/>
      <dgm:t>
        <a:bodyPr/>
        <a:lstStyle/>
        <a:p>
          <a:r>
            <a:rPr lang="en-US" b="0" i="0"/>
            <a:t>Slower but flexible</a:t>
          </a:r>
          <a:endParaRPr lang="en-US"/>
        </a:p>
      </dgm:t>
    </dgm:pt>
    <dgm:pt modelId="{E038E2FA-E8BC-40F1-BAF9-6484DFF0F361}" type="parTrans" cxnId="{92C0C3EF-0326-45F9-84F0-8773091CB3F5}">
      <dgm:prSet/>
      <dgm:spPr/>
      <dgm:t>
        <a:bodyPr/>
        <a:lstStyle/>
        <a:p>
          <a:endParaRPr lang="en-US"/>
        </a:p>
      </dgm:t>
    </dgm:pt>
    <dgm:pt modelId="{4CE754B9-61C6-4354-ABDC-B11788953A86}" type="sibTrans" cxnId="{92C0C3EF-0326-45F9-84F0-8773091CB3F5}">
      <dgm:prSet/>
      <dgm:spPr/>
      <dgm:t>
        <a:bodyPr/>
        <a:lstStyle/>
        <a:p>
          <a:endParaRPr lang="en-US"/>
        </a:p>
      </dgm:t>
    </dgm:pt>
    <dgm:pt modelId="{66151ECF-F4B5-44C0-A3DA-B950B61E1952}">
      <dgm:prSet/>
      <dgm:spPr/>
      <dgm:t>
        <a:bodyPr/>
        <a:lstStyle/>
        <a:p>
          <a:r>
            <a:rPr lang="en-US" b="0" i="0" dirty="0"/>
            <a:t>Automation Testing:</a:t>
          </a:r>
          <a:endParaRPr lang="en-US" dirty="0"/>
        </a:p>
      </dgm:t>
    </dgm:pt>
    <dgm:pt modelId="{07A95FBF-1A93-4C51-9E3D-3948ADC248E4}" type="parTrans" cxnId="{4EB6FD27-2E3D-459D-85DF-CD8FB53D735F}">
      <dgm:prSet/>
      <dgm:spPr/>
      <dgm:t>
        <a:bodyPr/>
        <a:lstStyle/>
        <a:p>
          <a:endParaRPr lang="en-US"/>
        </a:p>
      </dgm:t>
    </dgm:pt>
    <dgm:pt modelId="{BCCB9B47-1C67-44FB-A360-35208443B825}" type="sibTrans" cxnId="{4EB6FD27-2E3D-459D-85DF-CD8FB53D735F}">
      <dgm:prSet/>
      <dgm:spPr/>
      <dgm:t>
        <a:bodyPr/>
        <a:lstStyle/>
        <a:p>
          <a:endParaRPr lang="en-US"/>
        </a:p>
      </dgm:t>
    </dgm:pt>
    <dgm:pt modelId="{B8A9904A-A4F8-4211-8E16-62B61FE233C5}">
      <dgm:prSet/>
      <dgm:spPr/>
      <dgm:t>
        <a:bodyPr/>
        <a:lstStyle/>
        <a:p>
          <a:r>
            <a:rPr lang="en-US" b="0" i="0" dirty="0"/>
            <a:t>Tool-based</a:t>
          </a:r>
          <a:endParaRPr lang="en-US" dirty="0"/>
        </a:p>
      </dgm:t>
    </dgm:pt>
    <dgm:pt modelId="{4BB8D08F-6BB8-4305-97E4-B29EAFC32F30}" type="parTrans" cxnId="{EF54706C-C9CD-491B-AF4E-6E95AFA55320}">
      <dgm:prSet/>
      <dgm:spPr/>
      <dgm:t>
        <a:bodyPr/>
        <a:lstStyle/>
        <a:p>
          <a:endParaRPr lang="en-US"/>
        </a:p>
      </dgm:t>
    </dgm:pt>
    <dgm:pt modelId="{F71D6A05-A58A-4D1F-882B-D178DD8E070B}" type="sibTrans" cxnId="{EF54706C-C9CD-491B-AF4E-6E95AFA55320}">
      <dgm:prSet/>
      <dgm:spPr/>
      <dgm:t>
        <a:bodyPr/>
        <a:lstStyle/>
        <a:p>
          <a:endParaRPr lang="en-US"/>
        </a:p>
      </dgm:t>
    </dgm:pt>
    <dgm:pt modelId="{CF0D10A0-C8B3-4AFA-93DC-637A92418DEC}">
      <dgm:prSet/>
      <dgm:spPr/>
      <dgm:t>
        <a:bodyPr/>
        <a:lstStyle/>
        <a:p>
          <a:r>
            <a:rPr lang="en-US" b="0" i="0" dirty="0"/>
            <a:t>Faster and repeatable</a:t>
          </a:r>
          <a:endParaRPr lang="en-US" dirty="0"/>
        </a:p>
      </dgm:t>
    </dgm:pt>
    <dgm:pt modelId="{65A4D801-D362-4AC9-B761-D861618D06F9}" type="parTrans" cxnId="{3F43206F-384B-40D1-AF44-7ECD7F423606}">
      <dgm:prSet/>
      <dgm:spPr/>
      <dgm:t>
        <a:bodyPr/>
        <a:lstStyle/>
        <a:p>
          <a:endParaRPr lang="en-US"/>
        </a:p>
      </dgm:t>
    </dgm:pt>
    <dgm:pt modelId="{C7F4F04E-4849-4156-AF31-0A90375471B3}" type="sibTrans" cxnId="{3F43206F-384B-40D1-AF44-7ECD7F423606}">
      <dgm:prSet/>
      <dgm:spPr/>
      <dgm:t>
        <a:bodyPr/>
        <a:lstStyle/>
        <a:p>
          <a:endParaRPr lang="en-US"/>
        </a:p>
      </dgm:t>
    </dgm:pt>
    <dgm:pt modelId="{A426B2EB-048B-4FA4-9742-53A5AEF15828}" type="pres">
      <dgm:prSet presAssocID="{35B8908A-AF82-41D2-9507-073F806E24BD}" presName="root" presStyleCnt="0">
        <dgm:presLayoutVars>
          <dgm:dir/>
          <dgm:resizeHandles val="exact"/>
        </dgm:presLayoutVars>
      </dgm:prSet>
      <dgm:spPr/>
    </dgm:pt>
    <dgm:pt modelId="{C5954B98-94F9-4FF0-B538-36F48A134624}" type="pres">
      <dgm:prSet presAssocID="{9A01512F-4F10-48FE-942C-4507B28F54C5}" presName="compNode" presStyleCnt="0"/>
      <dgm:spPr/>
    </dgm:pt>
    <dgm:pt modelId="{767553B4-1FCC-4171-AC66-D96E169F95B3}" type="pres">
      <dgm:prSet presAssocID="{9A01512F-4F10-48FE-942C-4507B28F54C5}" presName="bgRect" presStyleLbl="bgShp" presStyleIdx="0" presStyleCnt="2"/>
      <dgm:spPr/>
    </dgm:pt>
    <dgm:pt modelId="{45F56661-F880-4137-A31A-51F303663CD9}" type="pres">
      <dgm:prSet presAssocID="{9A01512F-4F10-48FE-942C-4507B28F54C5}" presName="iconRect" presStyleLbl="node1" presStyleIdx="0" presStyleCnt="2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</dgm:pt>
    <dgm:pt modelId="{8FED2D3C-B890-4C0F-A262-233D5FA785D9}" type="pres">
      <dgm:prSet presAssocID="{9A01512F-4F10-48FE-942C-4507B28F54C5}" presName="spaceRect" presStyleCnt="0"/>
      <dgm:spPr/>
    </dgm:pt>
    <dgm:pt modelId="{657631B6-B6DA-492A-B7E0-43B5651DFA4F}" type="pres">
      <dgm:prSet presAssocID="{9A01512F-4F10-48FE-942C-4507B28F54C5}" presName="parTx" presStyleLbl="revTx" presStyleIdx="0" presStyleCnt="4">
        <dgm:presLayoutVars>
          <dgm:chMax val="0"/>
          <dgm:chPref val="0"/>
        </dgm:presLayoutVars>
      </dgm:prSet>
      <dgm:spPr/>
    </dgm:pt>
    <dgm:pt modelId="{B687A721-D4A6-4A08-805F-6F53E64A7020}" type="pres">
      <dgm:prSet presAssocID="{9A01512F-4F10-48FE-942C-4507B28F54C5}" presName="desTx" presStyleLbl="revTx" presStyleIdx="1" presStyleCnt="4">
        <dgm:presLayoutVars/>
      </dgm:prSet>
      <dgm:spPr/>
    </dgm:pt>
    <dgm:pt modelId="{0DB2E74E-12AB-4CD9-B87E-BC504DFE3724}" type="pres">
      <dgm:prSet presAssocID="{F4D0E925-F773-4286-9785-5CCCBDE2F644}" presName="sibTrans" presStyleCnt="0"/>
      <dgm:spPr/>
    </dgm:pt>
    <dgm:pt modelId="{744FE389-285F-4903-BEF6-412C2A27C220}" type="pres">
      <dgm:prSet presAssocID="{66151ECF-F4B5-44C0-A3DA-B950B61E1952}" presName="compNode" presStyleCnt="0"/>
      <dgm:spPr/>
    </dgm:pt>
    <dgm:pt modelId="{29C46188-A039-4E72-AAD9-0A2D9CC03EAC}" type="pres">
      <dgm:prSet presAssocID="{66151ECF-F4B5-44C0-A3DA-B950B61E1952}" presName="bgRect" presStyleLbl="bgShp" presStyleIdx="1" presStyleCnt="2"/>
      <dgm:spPr/>
    </dgm:pt>
    <dgm:pt modelId="{323E816D-73A0-4FA4-8434-12B531EF63C9}" type="pres">
      <dgm:prSet presAssocID="{66151ECF-F4B5-44C0-A3DA-B950B61E1952}" presName="iconRect" presStyleLbl="node1" presStyleIdx="1" presStyleCnt="2"/>
      <dgm:spPr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8C9EE9D1-E478-49D1-9AA9-FD72A1D802C2}" type="pres">
      <dgm:prSet presAssocID="{66151ECF-F4B5-44C0-A3DA-B950B61E1952}" presName="spaceRect" presStyleCnt="0"/>
      <dgm:spPr/>
    </dgm:pt>
    <dgm:pt modelId="{5477BC30-0C66-433C-B43F-CC9261E3CA00}" type="pres">
      <dgm:prSet presAssocID="{66151ECF-F4B5-44C0-A3DA-B950B61E1952}" presName="parTx" presStyleLbl="revTx" presStyleIdx="2" presStyleCnt="4">
        <dgm:presLayoutVars>
          <dgm:chMax val="0"/>
          <dgm:chPref val="0"/>
        </dgm:presLayoutVars>
      </dgm:prSet>
      <dgm:spPr/>
    </dgm:pt>
    <dgm:pt modelId="{84293343-5EFC-4510-9F49-26D6127A6314}" type="pres">
      <dgm:prSet presAssocID="{66151ECF-F4B5-44C0-A3DA-B950B61E1952}" presName="desTx" presStyleLbl="revTx" presStyleIdx="3" presStyleCnt="4">
        <dgm:presLayoutVars/>
      </dgm:prSet>
      <dgm:spPr/>
    </dgm:pt>
  </dgm:ptLst>
  <dgm:cxnLst>
    <dgm:cxn modelId="{4EB6FD27-2E3D-459D-85DF-CD8FB53D735F}" srcId="{35B8908A-AF82-41D2-9507-073F806E24BD}" destId="{66151ECF-F4B5-44C0-A3DA-B950B61E1952}" srcOrd="1" destOrd="0" parTransId="{07A95FBF-1A93-4C51-9E3D-3948ADC248E4}" sibTransId="{BCCB9B47-1C67-44FB-A360-35208443B825}"/>
    <dgm:cxn modelId="{26C3A42D-BDC9-4301-A264-FA62DC26CDB6}" type="presOf" srcId="{B8A9904A-A4F8-4211-8E16-62B61FE233C5}" destId="{84293343-5EFC-4510-9F49-26D6127A6314}" srcOrd="0" destOrd="0" presId="urn:microsoft.com/office/officeart/2018/2/layout/IconVerticalSolidList"/>
    <dgm:cxn modelId="{3AFB503C-D468-4C4C-B665-D44D50F0A722}" type="presOf" srcId="{CF0D10A0-C8B3-4AFA-93DC-637A92418DEC}" destId="{84293343-5EFC-4510-9F49-26D6127A6314}" srcOrd="0" destOrd="1" presId="urn:microsoft.com/office/officeart/2018/2/layout/IconVerticalSolidList"/>
    <dgm:cxn modelId="{A9311064-DFBC-4F9C-8143-DCC66373ED03}" type="presOf" srcId="{9A01512F-4F10-48FE-942C-4507B28F54C5}" destId="{657631B6-B6DA-492A-B7E0-43B5651DFA4F}" srcOrd="0" destOrd="0" presId="urn:microsoft.com/office/officeart/2018/2/layout/IconVerticalSolidList"/>
    <dgm:cxn modelId="{EF54706C-C9CD-491B-AF4E-6E95AFA55320}" srcId="{66151ECF-F4B5-44C0-A3DA-B950B61E1952}" destId="{B8A9904A-A4F8-4211-8E16-62B61FE233C5}" srcOrd="0" destOrd="0" parTransId="{4BB8D08F-6BB8-4305-97E4-B29EAFC32F30}" sibTransId="{F71D6A05-A58A-4D1F-882B-D178DD8E070B}"/>
    <dgm:cxn modelId="{3F43206F-384B-40D1-AF44-7ECD7F423606}" srcId="{66151ECF-F4B5-44C0-A3DA-B950B61E1952}" destId="{CF0D10A0-C8B3-4AFA-93DC-637A92418DEC}" srcOrd="1" destOrd="0" parTransId="{65A4D801-D362-4AC9-B761-D861618D06F9}" sibTransId="{C7F4F04E-4849-4156-AF31-0A90375471B3}"/>
    <dgm:cxn modelId="{108F1C8D-7FA7-4F8C-8982-D540020FB592}" srcId="{35B8908A-AF82-41D2-9507-073F806E24BD}" destId="{9A01512F-4F10-48FE-942C-4507B28F54C5}" srcOrd="0" destOrd="0" parTransId="{AFDB39BD-BD31-4EA5-9C7B-0F73BE61E0DF}" sibTransId="{F4D0E925-F773-4286-9785-5CCCBDE2F644}"/>
    <dgm:cxn modelId="{B9F9A79A-986E-4678-9E53-85F0E0077E8D}" srcId="{9A01512F-4F10-48FE-942C-4507B28F54C5}" destId="{FC4BDC06-F900-4280-BC49-E1EC24C3AE7C}" srcOrd="0" destOrd="0" parTransId="{0AAC83D2-5AD3-4B4C-82AD-3B3B3D761946}" sibTransId="{DCAB51F6-2CCB-4A73-8977-8D746BF1D84E}"/>
    <dgm:cxn modelId="{48450EB3-3AD9-4259-884F-FF26DFEAB5E6}" type="presOf" srcId="{FC4BDC06-F900-4280-BC49-E1EC24C3AE7C}" destId="{B687A721-D4A6-4A08-805F-6F53E64A7020}" srcOrd="0" destOrd="0" presId="urn:microsoft.com/office/officeart/2018/2/layout/IconVerticalSolidList"/>
    <dgm:cxn modelId="{128B6CB7-EBA4-4952-814E-3AF065B54E21}" type="presOf" srcId="{35B8908A-AF82-41D2-9507-073F806E24BD}" destId="{A426B2EB-048B-4FA4-9742-53A5AEF15828}" srcOrd="0" destOrd="0" presId="urn:microsoft.com/office/officeart/2018/2/layout/IconVerticalSolidList"/>
    <dgm:cxn modelId="{2D38AFE3-C1F4-4991-B80E-0B6869181B1F}" type="presOf" srcId="{66151ECF-F4B5-44C0-A3DA-B950B61E1952}" destId="{5477BC30-0C66-433C-B43F-CC9261E3CA00}" srcOrd="0" destOrd="0" presId="urn:microsoft.com/office/officeart/2018/2/layout/IconVerticalSolidList"/>
    <dgm:cxn modelId="{92C0C3EF-0326-45F9-84F0-8773091CB3F5}" srcId="{9A01512F-4F10-48FE-942C-4507B28F54C5}" destId="{3002C035-5BFF-4EA3-BF59-FB1E72239927}" srcOrd="1" destOrd="0" parTransId="{E038E2FA-E8BC-40F1-BAF9-6484DFF0F361}" sibTransId="{4CE754B9-61C6-4354-ABDC-B11788953A86}"/>
    <dgm:cxn modelId="{9A0E09F7-C3F0-442A-89CC-62649AE24389}" type="presOf" srcId="{3002C035-5BFF-4EA3-BF59-FB1E72239927}" destId="{B687A721-D4A6-4A08-805F-6F53E64A7020}" srcOrd="0" destOrd="1" presId="urn:microsoft.com/office/officeart/2018/2/layout/IconVerticalSolidList"/>
    <dgm:cxn modelId="{BC92793F-7CEA-40C0-AEA2-483BD601B89D}" type="presParOf" srcId="{A426B2EB-048B-4FA4-9742-53A5AEF15828}" destId="{C5954B98-94F9-4FF0-B538-36F48A134624}" srcOrd="0" destOrd="0" presId="urn:microsoft.com/office/officeart/2018/2/layout/IconVerticalSolidList"/>
    <dgm:cxn modelId="{0841C9CC-68C8-4379-AC11-1FF707FD3038}" type="presParOf" srcId="{C5954B98-94F9-4FF0-B538-36F48A134624}" destId="{767553B4-1FCC-4171-AC66-D96E169F95B3}" srcOrd="0" destOrd="0" presId="urn:microsoft.com/office/officeart/2018/2/layout/IconVerticalSolidList"/>
    <dgm:cxn modelId="{C0945333-8363-4AE3-A2F3-3C28878703A4}" type="presParOf" srcId="{C5954B98-94F9-4FF0-B538-36F48A134624}" destId="{45F56661-F880-4137-A31A-51F303663CD9}" srcOrd="1" destOrd="0" presId="urn:microsoft.com/office/officeart/2018/2/layout/IconVerticalSolidList"/>
    <dgm:cxn modelId="{204CDDF3-38BD-49D3-9DD9-E3BA055FE42F}" type="presParOf" srcId="{C5954B98-94F9-4FF0-B538-36F48A134624}" destId="{8FED2D3C-B890-4C0F-A262-233D5FA785D9}" srcOrd="2" destOrd="0" presId="urn:microsoft.com/office/officeart/2018/2/layout/IconVerticalSolidList"/>
    <dgm:cxn modelId="{7C7A11A5-AFC5-45B7-98B2-89860380E1AE}" type="presParOf" srcId="{C5954B98-94F9-4FF0-B538-36F48A134624}" destId="{657631B6-B6DA-492A-B7E0-43B5651DFA4F}" srcOrd="3" destOrd="0" presId="urn:microsoft.com/office/officeart/2018/2/layout/IconVerticalSolidList"/>
    <dgm:cxn modelId="{C6BFCE05-EBDD-4F30-8ABA-8840D8CEAF75}" type="presParOf" srcId="{C5954B98-94F9-4FF0-B538-36F48A134624}" destId="{B687A721-D4A6-4A08-805F-6F53E64A7020}" srcOrd="4" destOrd="0" presId="urn:microsoft.com/office/officeart/2018/2/layout/IconVerticalSolidList"/>
    <dgm:cxn modelId="{947ABC43-A6AB-43BA-8178-434C52BCCF5E}" type="presParOf" srcId="{A426B2EB-048B-4FA4-9742-53A5AEF15828}" destId="{0DB2E74E-12AB-4CD9-B87E-BC504DFE3724}" srcOrd="1" destOrd="0" presId="urn:microsoft.com/office/officeart/2018/2/layout/IconVerticalSolidList"/>
    <dgm:cxn modelId="{63971653-5859-4987-BC3C-C845D1134E09}" type="presParOf" srcId="{A426B2EB-048B-4FA4-9742-53A5AEF15828}" destId="{744FE389-285F-4903-BEF6-412C2A27C220}" srcOrd="2" destOrd="0" presId="urn:microsoft.com/office/officeart/2018/2/layout/IconVerticalSolidList"/>
    <dgm:cxn modelId="{979C0931-0C63-4DE7-8DFE-DC407D0AA298}" type="presParOf" srcId="{744FE389-285F-4903-BEF6-412C2A27C220}" destId="{29C46188-A039-4E72-AAD9-0A2D9CC03EAC}" srcOrd="0" destOrd="0" presId="urn:microsoft.com/office/officeart/2018/2/layout/IconVerticalSolidList"/>
    <dgm:cxn modelId="{987F65DA-1B09-4815-916D-A407172F18B2}" type="presParOf" srcId="{744FE389-285F-4903-BEF6-412C2A27C220}" destId="{323E816D-73A0-4FA4-8434-12B531EF63C9}" srcOrd="1" destOrd="0" presId="urn:microsoft.com/office/officeart/2018/2/layout/IconVerticalSolidList"/>
    <dgm:cxn modelId="{DE96EBE8-0421-4D5B-88ED-5868EFD4840F}" type="presParOf" srcId="{744FE389-285F-4903-BEF6-412C2A27C220}" destId="{8C9EE9D1-E478-49D1-9AA9-FD72A1D802C2}" srcOrd="2" destOrd="0" presId="urn:microsoft.com/office/officeart/2018/2/layout/IconVerticalSolidList"/>
    <dgm:cxn modelId="{316420BB-4B9B-4EF0-BE17-2481B711E2D9}" type="presParOf" srcId="{744FE389-285F-4903-BEF6-412C2A27C220}" destId="{5477BC30-0C66-433C-B43F-CC9261E3CA00}" srcOrd="3" destOrd="0" presId="urn:microsoft.com/office/officeart/2018/2/layout/IconVerticalSolidList"/>
    <dgm:cxn modelId="{BEB338DF-289E-42F0-B957-C417DCDFBDC4}" type="presParOf" srcId="{744FE389-285F-4903-BEF6-412C2A27C220}" destId="{84293343-5EFC-4510-9F49-26D6127A631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779AA0A-25DB-4176-A1D8-867A08E938B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1A7BFC7-9BA5-4EB1-884B-AEFD10FEFF77}">
      <dgm:prSet/>
      <dgm:spPr/>
      <dgm:t>
        <a:bodyPr/>
        <a:lstStyle/>
        <a:p>
          <a:pPr>
            <a:defRPr cap="all"/>
          </a:pPr>
          <a:r>
            <a:rPr lang="en-US" b="0" i="0"/>
            <a:t>Page Objects</a:t>
          </a:r>
          <a:endParaRPr lang="en-US"/>
        </a:p>
      </dgm:t>
    </dgm:pt>
    <dgm:pt modelId="{A500BC90-E9D0-4D23-9F15-ECA0FE0A2888}" type="parTrans" cxnId="{7BA31398-10F9-4690-A24B-C7D947DF7866}">
      <dgm:prSet/>
      <dgm:spPr/>
      <dgm:t>
        <a:bodyPr/>
        <a:lstStyle/>
        <a:p>
          <a:endParaRPr lang="en-US"/>
        </a:p>
      </dgm:t>
    </dgm:pt>
    <dgm:pt modelId="{65155D78-515D-4E3F-BBFA-AE21472B2383}" type="sibTrans" cxnId="{7BA31398-10F9-4690-A24B-C7D947DF7866}">
      <dgm:prSet/>
      <dgm:spPr/>
      <dgm:t>
        <a:bodyPr/>
        <a:lstStyle/>
        <a:p>
          <a:endParaRPr lang="en-US"/>
        </a:p>
      </dgm:t>
    </dgm:pt>
    <dgm:pt modelId="{36771138-ADCF-4A39-8DE7-2244CA62F12D}">
      <dgm:prSet/>
      <dgm:spPr/>
      <dgm:t>
        <a:bodyPr/>
        <a:lstStyle/>
        <a:p>
          <a:pPr>
            <a:defRPr cap="all"/>
          </a:pPr>
          <a:r>
            <a:rPr lang="en-US" b="0" i="0"/>
            <a:t>Utilities</a:t>
          </a:r>
          <a:endParaRPr lang="en-US"/>
        </a:p>
      </dgm:t>
    </dgm:pt>
    <dgm:pt modelId="{D377F92C-773A-421B-AB76-28DEB2499316}" type="parTrans" cxnId="{471B67B2-8BE4-4075-A1A7-93736E2037A1}">
      <dgm:prSet/>
      <dgm:spPr/>
      <dgm:t>
        <a:bodyPr/>
        <a:lstStyle/>
        <a:p>
          <a:endParaRPr lang="en-US"/>
        </a:p>
      </dgm:t>
    </dgm:pt>
    <dgm:pt modelId="{DE9E3CC9-C1B7-4604-BD8C-D237FC3A7891}" type="sibTrans" cxnId="{471B67B2-8BE4-4075-A1A7-93736E2037A1}">
      <dgm:prSet/>
      <dgm:spPr/>
      <dgm:t>
        <a:bodyPr/>
        <a:lstStyle/>
        <a:p>
          <a:endParaRPr lang="en-US"/>
        </a:p>
      </dgm:t>
    </dgm:pt>
    <dgm:pt modelId="{4E384924-CC44-4FCE-8700-1936BD0D7BCD}">
      <dgm:prSet/>
      <dgm:spPr/>
      <dgm:t>
        <a:bodyPr/>
        <a:lstStyle/>
        <a:p>
          <a:pPr>
            <a:defRPr cap="all"/>
          </a:pPr>
          <a:r>
            <a:rPr lang="en-US" b="0" i="0"/>
            <a:t>Test Cases</a:t>
          </a:r>
          <a:endParaRPr lang="en-US"/>
        </a:p>
      </dgm:t>
    </dgm:pt>
    <dgm:pt modelId="{001BE4FA-0016-4193-AB31-CC1CF29B6618}" type="parTrans" cxnId="{B89296BE-0507-48A5-AB97-C8519DC795EF}">
      <dgm:prSet/>
      <dgm:spPr/>
      <dgm:t>
        <a:bodyPr/>
        <a:lstStyle/>
        <a:p>
          <a:endParaRPr lang="en-US"/>
        </a:p>
      </dgm:t>
    </dgm:pt>
    <dgm:pt modelId="{2933C3EC-9224-45DF-AC76-E54CFAF6D5A9}" type="sibTrans" cxnId="{B89296BE-0507-48A5-AB97-C8519DC795EF}">
      <dgm:prSet/>
      <dgm:spPr/>
      <dgm:t>
        <a:bodyPr/>
        <a:lstStyle/>
        <a:p>
          <a:endParaRPr lang="en-US"/>
        </a:p>
      </dgm:t>
    </dgm:pt>
    <dgm:pt modelId="{EB796076-E8CB-4A66-83CB-436B5A6AD858}">
      <dgm:prSet/>
      <dgm:spPr/>
      <dgm:t>
        <a:bodyPr/>
        <a:lstStyle/>
        <a:p>
          <a:pPr>
            <a:defRPr cap="all"/>
          </a:pPr>
          <a:r>
            <a:rPr lang="en-US" b="0" i="0"/>
            <a:t>Documentation</a:t>
          </a:r>
          <a:endParaRPr lang="en-US"/>
        </a:p>
      </dgm:t>
    </dgm:pt>
    <dgm:pt modelId="{3B7210A2-9DD5-49D4-AE46-05206838D4CA}" type="parTrans" cxnId="{7E8B2103-66D1-4F35-B184-6EF301FC5433}">
      <dgm:prSet/>
      <dgm:spPr/>
      <dgm:t>
        <a:bodyPr/>
        <a:lstStyle/>
        <a:p>
          <a:endParaRPr lang="en-US"/>
        </a:p>
      </dgm:t>
    </dgm:pt>
    <dgm:pt modelId="{74185C43-D180-4A77-B191-C00C7E41287C}" type="sibTrans" cxnId="{7E8B2103-66D1-4F35-B184-6EF301FC5433}">
      <dgm:prSet/>
      <dgm:spPr/>
      <dgm:t>
        <a:bodyPr/>
        <a:lstStyle/>
        <a:p>
          <a:endParaRPr lang="en-US"/>
        </a:p>
      </dgm:t>
    </dgm:pt>
    <dgm:pt modelId="{A450A52B-F98D-4A5C-BE3B-98809365068B}" type="pres">
      <dgm:prSet presAssocID="{F779AA0A-25DB-4176-A1D8-867A08E938B8}" presName="root" presStyleCnt="0">
        <dgm:presLayoutVars>
          <dgm:dir/>
          <dgm:resizeHandles val="exact"/>
        </dgm:presLayoutVars>
      </dgm:prSet>
      <dgm:spPr/>
    </dgm:pt>
    <dgm:pt modelId="{966F13D9-7569-4DE5-9355-CBACB208365E}" type="pres">
      <dgm:prSet presAssocID="{91A7BFC7-9BA5-4EB1-884B-AEFD10FEFF77}" presName="compNode" presStyleCnt="0"/>
      <dgm:spPr/>
    </dgm:pt>
    <dgm:pt modelId="{1B2AB28B-BA96-4C57-AE89-A7BE93855D8A}" type="pres">
      <dgm:prSet presAssocID="{91A7BFC7-9BA5-4EB1-884B-AEFD10FEFF77}" presName="iconBgRect" presStyleLbl="bgShp" presStyleIdx="0" presStyleCnt="4"/>
      <dgm:spPr/>
    </dgm:pt>
    <dgm:pt modelId="{815F3218-3D50-4172-88E0-D9486AED84D5}" type="pres">
      <dgm:prSet presAssocID="{91A7BFC7-9BA5-4EB1-884B-AEFD10FEFF7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9F12144-2CEF-4110-88BF-87118837310D}" type="pres">
      <dgm:prSet presAssocID="{91A7BFC7-9BA5-4EB1-884B-AEFD10FEFF77}" presName="spaceRect" presStyleCnt="0"/>
      <dgm:spPr/>
    </dgm:pt>
    <dgm:pt modelId="{6FC3E2E9-FF26-49BF-856B-F90A722F697E}" type="pres">
      <dgm:prSet presAssocID="{91A7BFC7-9BA5-4EB1-884B-AEFD10FEFF77}" presName="textRect" presStyleLbl="revTx" presStyleIdx="0" presStyleCnt="4">
        <dgm:presLayoutVars>
          <dgm:chMax val="1"/>
          <dgm:chPref val="1"/>
        </dgm:presLayoutVars>
      </dgm:prSet>
      <dgm:spPr/>
    </dgm:pt>
    <dgm:pt modelId="{2F407D7E-7840-4BBA-BD8C-1D1C6F4AAD13}" type="pres">
      <dgm:prSet presAssocID="{65155D78-515D-4E3F-BBFA-AE21472B2383}" presName="sibTrans" presStyleCnt="0"/>
      <dgm:spPr/>
    </dgm:pt>
    <dgm:pt modelId="{D1714B57-9E47-433C-A90D-C8C7F6B695E3}" type="pres">
      <dgm:prSet presAssocID="{36771138-ADCF-4A39-8DE7-2244CA62F12D}" presName="compNode" presStyleCnt="0"/>
      <dgm:spPr/>
    </dgm:pt>
    <dgm:pt modelId="{2B3EF02D-5BFF-4B79-9131-A07D3852CC05}" type="pres">
      <dgm:prSet presAssocID="{36771138-ADCF-4A39-8DE7-2244CA62F12D}" presName="iconBgRect" presStyleLbl="bgShp" presStyleIdx="1" presStyleCnt="4"/>
      <dgm:spPr/>
    </dgm:pt>
    <dgm:pt modelId="{D2FA8386-3C8C-4829-8515-A0565EE5A2F7}" type="pres">
      <dgm:prSet presAssocID="{36771138-ADCF-4A39-8DE7-2244CA62F12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45D1B230-53E0-43B8-8ED9-45B3D50DE447}" type="pres">
      <dgm:prSet presAssocID="{36771138-ADCF-4A39-8DE7-2244CA62F12D}" presName="spaceRect" presStyleCnt="0"/>
      <dgm:spPr/>
    </dgm:pt>
    <dgm:pt modelId="{1C3F3C12-6196-46C4-B6A8-4B65AB1AE2C8}" type="pres">
      <dgm:prSet presAssocID="{36771138-ADCF-4A39-8DE7-2244CA62F12D}" presName="textRect" presStyleLbl="revTx" presStyleIdx="1" presStyleCnt="4">
        <dgm:presLayoutVars>
          <dgm:chMax val="1"/>
          <dgm:chPref val="1"/>
        </dgm:presLayoutVars>
      </dgm:prSet>
      <dgm:spPr/>
    </dgm:pt>
    <dgm:pt modelId="{56CE7ECE-BBE8-4D90-9739-EC9130AF833C}" type="pres">
      <dgm:prSet presAssocID="{DE9E3CC9-C1B7-4604-BD8C-D237FC3A7891}" presName="sibTrans" presStyleCnt="0"/>
      <dgm:spPr/>
    </dgm:pt>
    <dgm:pt modelId="{9295D99D-F713-4823-8396-A851885F9D9D}" type="pres">
      <dgm:prSet presAssocID="{4E384924-CC44-4FCE-8700-1936BD0D7BCD}" presName="compNode" presStyleCnt="0"/>
      <dgm:spPr/>
    </dgm:pt>
    <dgm:pt modelId="{A28B8A28-4425-44F3-91C2-3BCFAAF2F24C}" type="pres">
      <dgm:prSet presAssocID="{4E384924-CC44-4FCE-8700-1936BD0D7BCD}" presName="iconBgRect" presStyleLbl="bgShp" presStyleIdx="2" presStyleCnt="4"/>
      <dgm:spPr/>
    </dgm:pt>
    <dgm:pt modelId="{6613B5A9-D104-4970-BF47-53596677CF64}" type="pres">
      <dgm:prSet presAssocID="{4E384924-CC44-4FCE-8700-1936BD0D7BC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8DFEA1C-5567-4ED1-ABB8-90B84236C112}" type="pres">
      <dgm:prSet presAssocID="{4E384924-CC44-4FCE-8700-1936BD0D7BCD}" presName="spaceRect" presStyleCnt="0"/>
      <dgm:spPr/>
    </dgm:pt>
    <dgm:pt modelId="{A54E45A8-80DC-4D72-80B8-9DF2E10435EA}" type="pres">
      <dgm:prSet presAssocID="{4E384924-CC44-4FCE-8700-1936BD0D7BCD}" presName="textRect" presStyleLbl="revTx" presStyleIdx="2" presStyleCnt="4">
        <dgm:presLayoutVars>
          <dgm:chMax val="1"/>
          <dgm:chPref val="1"/>
        </dgm:presLayoutVars>
      </dgm:prSet>
      <dgm:spPr/>
    </dgm:pt>
    <dgm:pt modelId="{DEAE9C2A-0ACA-4286-9A2D-E08D75956C5E}" type="pres">
      <dgm:prSet presAssocID="{2933C3EC-9224-45DF-AC76-E54CFAF6D5A9}" presName="sibTrans" presStyleCnt="0"/>
      <dgm:spPr/>
    </dgm:pt>
    <dgm:pt modelId="{BF8BF933-EF40-4DCB-A35D-957C845274BE}" type="pres">
      <dgm:prSet presAssocID="{EB796076-E8CB-4A66-83CB-436B5A6AD858}" presName="compNode" presStyleCnt="0"/>
      <dgm:spPr/>
    </dgm:pt>
    <dgm:pt modelId="{73CC090A-B7E1-4F62-BCB3-746BC0720B75}" type="pres">
      <dgm:prSet presAssocID="{EB796076-E8CB-4A66-83CB-436B5A6AD858}" presName="iconBgRect" presStyleLbl="bgShp" presStyleIdx="3" presStyleCnt="4"/>
      <dgm:spPr/>
    </dgm:pt>
    <dgm:pt modelId="{1EB09027-D4F0-43FB-B7C7-98BEB98D41A5}" type="pres">
      <dgm:prSet presAssocID="{EB796076-E8CB-4A66-83CB-436B5A6AD85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0FE51D26-23D7-4939-8ACB-FC4A9B513542}" type="pres">
      <dgm:prSet presAssocID="{EB796076-E8CB-4A66-83CB-436B5A6AD858}" presName="spaceRect" presStyleCnt="0"/>
      <dgm:spPr/>
    </dgm:pt>
    <dgm:pt modelId="{FFF256ED-E514-4ABE-8133-51C86AEA2C80}" type="pres">
      <dgm:prSet presAssocID="{EB796076-E8CB-4A66-83CB-436B5A6AD85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E8B2103-66D1-4F35-B184-6EF301FC5433}" srcId="{F779AA0A-25DB-4176-A1D8-867A08E938B8}" destId="{EB796076-E8CB-4A66-83CB-436B5A6AD858}" srcOrd="3" destOrd="0" parTransId="{3B7210A2-9DD5-49D4-AE46-05206838D4CA}" sibTransId="{74185C43-D180-4A77-B191-C00C7E41287C}"/>
    <dgm:cxn modelId="{BA292F23-AFDB-46D0-AF7E-474805626DCB}" type="presOf" srcId="{36771138-ADCF-4A39-8DE7-2244CA62F12D}" destId="{1C3F3C12-6196-46C4-B6A8-4B65AB1AE2C8}" srcOrd="0" destOrd="0" presId="urn:microsoft.com/office/officeart/2018/5/layout/IconCircleLabelList"/>
    <dgm:cxn modelId="{4DEA8F3C-0A98-4CE2-AD4C-5691C35A1303}" type="presOf" srcId="{F779AA0A-25DB-4176-A1D8-867A08E938B8}" destId="{A450A52B-F98D-4A5C-BE3B-98809365068B}" srcOrd="0" destOrd="0" presId="urn:microsoft.com/office/officeart/2018/5/layout/IconCircleLabelList"/>
    <dgm:cxn modelId="{7BA31398-10F9-4690-A24B-C7D947DF7866}" srcId="{F779AA0A-25DB-4176-A1D8-867A08E938B8}" destId="{91A7BFC7-9BA5-4EB1-884B-AEFD10FEFF77}" srcOrd="0" destOrd="0" parTransId="{A500BC90-E9D0-4D23-9F15-ECA0FE0A2888}" sibTransId="{65155D78-515D-4E3F-BBFA-AE21472B2383}"/>
    <dgm:cxn modelId="{564B64A6-BA82-449E-ACAF-F929F889D812}" type="presOf" srcId="{4E384924-CC44-4FCE-8700-1936BD0D7BCD}" destId="{A54E45A8-80DC-4D72-80B8-9DF2E10435EA}" srcOrd="0" destOrd="0" presId="urn:microsoft.com/office/officeart/2018/5/layout/IconCircleLabelList"/>
    <dgm:cxn modelId="{471B67B2-8BE4-4075-A1A7-93736E2037A1}" srcId="{F779AA0A-25DB-4176-A1D8-867A08E938B8}" destId="{36771138-ADCF-4A39-8DE7-2244CA62F12D}" srcOrd="1" destOrd="0" parTransId="{D377F92C-773A-421B-AB76-28DEB2499316}" sibTransId="{DE9E3CC9-C1B7-4604-BD8C-D237FC3A7891}"/>
    <dgm:cxn modelId="{B89296BE-0507-48A5-AB97-C8519DC795EF}" srcId="{F779AA0A-25DB-4176-A1D8-867A08E938B8}" destId="{4E384924-CC44-4FCE-8700-1936BD0D7BCD}" srcOrd="2" destOrd="0" parTransId="{001BE4FA-0016-4193-AB31-CC1CF29B6618}" sibTransId="{2933C3EC-9224-45DF-AC76-E54CFAF6D5A9}"/>
    <dgm:cxn modelId="{2225B3DF-F0C6-478A-BA54-4ED79E5FE48C}" type="presOf" srcId="{EB796076-E8CB-4A66-83CB-436B5A6AD858}" destId="{FFF256ED-E514-4ABE-8133-51C86AEA2C80}" srcOrd="0" destOrd="0" presId="urn:microsoft.com/office/officeart/2018/5/layout/IconCircleLabelList"/>
    <dgm:cxn modelId="{C728CFF8-2D14-4F76-8518-AC7AF320068B}" type="presOf" srcId="{91A7BFC7-9BA5-4EB1-884B-AEFD10FEFF77}" destId="{6FC3E2E9-FF26-49BF-856B-F90A722F697E}" srcOrd="0" destOrd="0" presId="urn:microsoft.com/office/officeart/2018/5/layout/IconCircleLabelList"/>
    <dgm:cxn modelId="{785B92F5-0364-425B-81DC-76F71480CFD5}" type="presParOf" srcId="{A450A52B-F98D-4A5C-BE3B-98809365068B}" destId="{966F13D9-7569-4DE5-9355-CBACB208365E}" srcOrd="0" destOrd="0" presId="urn:microsoft.com/office/officeart/2018/5/layout/IconCircleLabelList"/>
    <dgm:cxn modelId="{E2C875C0-6C1C-42FB-AD26-80326D3A6C9B}" type="presParOf" srcId="{966F13D9-7569-4DE5-9355-CBACB208365E}" destId="{1B2AB28B-BA96-4C57-AE89-A7BE93855D8A}" srcOrd="0" destOrd="0" presId="urn:microsoft.com/office/officeart/2018/5/layout/IconCircleLabelList"/>
    <dgm:cxn modelId="{779B88F1-004F-4965-8EDE-88A7F2806842}" type="presParOf" srcId="{966F13D9-7569-4DE5-9355-CBACB208365E}" destId="{815F3218-3D50-4172-88E0-D9486AED84D5}" srcOrd="1" destOrd="0" presId="urn:microsoft.com/office/officeart/2018/5/layout/IconCircleLabelList"/>
    <dgm:cxn modelId="{8D602C28-DD9F-43D8-BF38-A2B864FCF10D}" type="presParOf" srcId="{966F13D9-7569-4DE5-9355-CBACB208365E}" destId="{99F12144-2CEF-4110-88BF-87118837310D}" srcOrd="2" destOrd="0" presId="urn:microsoft.com/office/officeart/2018/5/layout/IconCircleLabelList"/>
    <dgm:cxn modelId="{C74634CA-307B-44F1-8B76-0E0C6FB88520}" type="presParOf" srcId="{966F13D9-7569-4DE5-9355-CBACB208365E}" destId="{6FC3E2E9-FF26-49BF-856B-F90A722F697E}" srcOrd="3" destOrd="0" presId="urn:microsoft.com/office/officeart/2018/5/layout/IconCircleLabelList"/>
    <dgm:cxn modelId="{F3ED7E4B-C25D-4CB8-A13B-CB1727E3C411}" type="presParOf" srcId="{A450A52B-F98D-4A5C-BE3B-98809365068B}" destId="{2F407D7E-7840-4BBA-BD8C-1D1C6F4AAD13}" srcOrd="1" destOrd="0" presId="urn:microsoft.com/office/officeart/2018/5/layout/IconCircleLabelList"/>
    <dgm:cxn modelId="{E1B89D96-241F-413B-8C35-08CC45C46B4A}" type="presParOf" srcId="{A450A52B-F98D-4A5C-BE3B-98809365068B}" destId="{D1714B57-9E47-433C-A90D-C8C7F6B695E3}" srcOrd="2" destOrd="0" presId="urn:microsoft.com/office/officeart/2018/5/layout/IconCircleLabelList"/>
    <dgm:cxn modelId="{6409BD01-B4AE-4CB1-A18D-9D6D4E8EFDE0}" type="presParOf" srcId="{D1714B57-9E47-433C-A90D-C8C7F6B695E3}" destId="{2B3EF02D-5BFF-4B79-9131-A07D3852CC05}" srcOrd="0" destOrd="0" presId="urn:microsoft.com/office/officeart/2018/5/layout/IconCircleLabelList"/>
    <dgm:cxn modelId="{132C554E-EC4D-4402-ABB0-3B7AE6AC5CE1}" type="presParOf" srcId="{D1714B57-9E47-433C-A90D-C8C7F6B695E3}" destId="{D2FA8386-3C8C-4829-8515-A0565EE5A2F7}" srcOrd="1" destOrd="0" presId="urn:microsoft.com/office/officeart/2018/5/layout/IconCircleLabelList"/>
    <dgm:cxn modelId="{F47CED56-94BB-4F58-8A13-1486E26B273D}" type="presParOf" srcId="{D1714B57-9E47-433C-A90D-C8C7F6B695E3}" destId="{45D1B230-53E0-43B8-8ED9-45B3D50DE447}" srcOrd="2" destOrd="0" presId="urn:microsoft.com/office/officeart/2018/5/layout/IconCircleLabelList"/>
    <dgm:cxn modelId="{050D514E-ECAD-452E-A651-D51EBCAF850A}" type="presParOf" srcId="{D1714B57-9E47-433C-A90D-C8C7F6B695E3}" destId="{1C3F3C12-6196-46C4-B6A8-4B65AB1AE2C8}" srcOrd="3" destOrd="0" presId="urn:microsoft.com/office/officeart/2018/5/layout/IconCircleLabelList"/>
    <dgm:cxn modelId="{305519C3-DEBE-4308-9460-4C68D88F0C35}" type="presParOf" srcId="{A450A52B-F98D-4A5C-BE3B-98809365068B}" destId="{56CE7ECE-BBE8-4D90-9739-EC9130AF833C}" srcOrd="3" destOrd="0" presId="urn:microsoft.com/office/officeart/2018/5/layout/IconCircleLabelList"/>
    <dgm:cxn modelId="{2D9F5D51-1BCF-4E61-8BCE-B5D2F58763A3}" type="presParOf" srcId="{A450A52B-F98D-4A5C-BE3B-98809365068B}" destId="{9295D99D-F713-4823-8396-A851885F9D9D}" srcOrd="4" destOrd="0" presId="urn:microsoft.com/office/officeart/2018/5/layout/IconCircleLabelList"/>
    <dgm:cxn modelId="{E634B15A-5AC3-472A-9D7B-0F6BE2C8E1DE}" type="presParOf" srcId="{9295D99D-F713-4823-8396-A851885F9D9D}" destId="{A28B8A28-4425-44F3-91C2-3BCFAAF2F24C}" srcOrd="0" destOrd="0" presId="urn:microsoft.com/office/officeart/2018/5/layout/IconCircleLabelList"/>
    <dgm:cxn modelId="{DA13FE55-C7A5-4D8A-85BF-2AFC2ABDAE9F}" type="presParOf" srcId="{9295D99D-F713-4823-8396-A851885F9D9D}" destId="{6613B5A9-D104-4970-BF47-53596677CF64}" srcOrd="1" destOrd="0" presId="urn:microsoft.com/office/officeart/2018/5/layout/IconCircleLabelList"/>
    <dgm:cxn modelId="{B09CAED5-1A84-4000-8C04-FB523D2D8494}" type="presParOf" srcId="{9295D99D-F713-4823-8396-A851885F9D9D}" destId="{38DFEA1C-5567-4ED1-ABB8-90B84236C112}" srcOrd="2" destOrd="0" presId="urn:microsoft.com/office/officeart/2018/5/layout/IconCircleLabelList"/>
    <dgm:cxn modelId="{6E50C464-821E-44B8-BFC5-74BB7E2DF199}" type="presParOf" srcId="{9295D99D-F713-4823-8396-A851885F9D9D}" destId="{A54E45A8-80DC-4D72-80B8-9DF2E10435EA}" srcOrd="3" destOrd="0" presId="urn:microsoft.com/office/officeart/2018/5/layout/IconCircleLabelList"/>
    <dgm:cxn modelId="{5AE587C5-BE07-49E2-A880-E5469814479A}" type="presParOf" srcId="{A450A52B-F98D-4A5C-BE3B-98809365068B}" destId="{DEAE9C2A-0ACA-4286-9A2D-E08D75956C5E}" srcOrd="5" destOrd="0" presId="urn:microsoft.com/office/officeart/2018/5/layout/IconCircleLabelList"/>
    <dgm:cxn modelId="{1699EE95-518B-4AD9-BAED-315FB1803C4B}" type="presParOf" srcId="{A450A52B-F98D-4A5C-BE3B-98809365068B}" destId="{BF8BF933-EF40-4DCB-A35D-957C845274BE}" srcOrd="6" destOrd="0" presId="urn:microsoft.com/office/officeart/2018/5/layout/IconCircleLabelList"/>
    <dgm:cxn modelId="{1011B35F-23BE-4757-B828-C89E10B9BB61}" type="presParOf" srcId="{BF8BF933-EF40-4DCB-A35D-957C845274BE}" destId="{73CC090A-B7E1-4F62-BCB3-746BC0720B75}" srcOrd="0" destOrd="0" presId="urn:microsoft.com/office/officeart/2018/5/layout/IconCircleLabelList"/>
    <dgm:cxn modelId="{4DCF5522-2219-4E89-AA7A-3130DA624005}" type="presParOf" srcId="{BF8BF933-EF40-4DCB-A35D-957C845274BE}" destId="{1EB09027-D4F0-43FB-B7C7-98BEB98D41A5}" srcOrd="1" destOrd="0" presId="urn:microsoft.com/office/officeart/2018/5/layout/IconCircleLabelList"/>
    <dgm:cxn modelId="{97180614-EBFB-4C3A-A521-0B0A8B3EC3C5}" type="presParOf" srcId="{BF8BF933-EF40-4DCB-A35D-957C845274BE}" destId="{0FE51D26-23D7-4939-8ACB-FC4A9B513542}" srcOrd="2" destOrd="0" presId="urn:microsoft.com/office/officeart/2018/5/layout/IconCircleLabelList"/>
    <dgm:cxn modelId="{9CA5CC37-61E5-4E23-969E-662C2B677703}" type="presParOf" srcId="{BF8BF933-EF40-4DCB-A35D-957C845274BE}" destId="{FFF256ED-E514-4ABE-8133-51C86AEA2C8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F9411B5-7A86-4224-AC5B-61C26AE522B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63DA59C-5F20-44A4-B897-8DDB7FD86C94}">
      <dgm:prSet/>
      <dgm:spPr/>
      <dgm:t>
        <a:bodyPr/>
        <a:lstStyle/>
        <a:p>
          <a:pPr>
            <a:defRPr cap="all"/>
          </a:pPr>
          <a:r>
            <a:rPr lang="en-US" b="0" i="0"/>
            <a:t>Designed using test-driven approach.</a:t>
          </a:r>
          <a:endParaRPr lang="en-US"/>
        </a:p>
      </dgm:t>
    </dgm:pt>
    <dgm:pt modelId="{626C72DD-EA83-451F-BC87-81C770D03BD1}" type="parTrans" cxnId="{4E2EFDA2-18F4-47F9-A426-C7515A1EF9DE}">
      <dgm:prSet/>
      <dgm:spPr/>
      <dgm:t>
        <a:bodyPr/>
        <a:lstStyle/>
        <a:p>
          <a:endParaRPr lang="en-US"/>
        </a:p>
      </dgm:t>
    </dgm:pt>
    <dgm:pt modelId="{F46C7C84-0D52-4A5E-A74D-49011449BACC}" type="sibTrans" cxnId="{4E2EFDA2-18F4-47F9-A426-C7515A1EF9DE}">
      <dgm:prSet/>
      <dgm:spPr/>
      <dgm:t>
        <a:bodyPr/>
        <a:lstStyle/>
        <a:p>
          <a:endParaRPr lang="en-US"/>
        </a:p>
      </dgm:t>
    </dgm:pt>
    <dgm:pt modelId="{3253F250-65B9-489B-AF64-4FB693B6818B}">
      <dgm:prSet/>
      <dgm:spPr/>
      <dgm:t>
        <a:bodyPr/>
        <a:lstStyle/>
        <a:p>
          <a:pPr>
            <a:defRPr cap="all"/>
          </a:pPr>
          <a:r>
            <a:rPr lang="en-US" b="0" i="0"/>
            <a:t>Focused on user scenarios.</a:t>
          </a:r>
          <a:endParaRPr lang="en-US"/>
        </a:p>
      </dgm:t>
    </dgm:pt>
    <dgm:pt modelId="{387686BD-BB74-4597-902A-401DDD765086}" type="parTrans" cxnId="{031CD05A-3C08-4412-9A76-6539B772D34E}">
      <dgm:prSet/>
      <dgm:spPr/>
      <dgm:t>
        <a:bodyPr/>
        <a:lstStyle/>
        <a:p>
          <a:endParaRPr lang="en-US"/>
        </a:p>
      </dgm:t>
    </dgm:pt>
    <dgm:pt modelId="{8B1228C2-E505-4640-BFEF-35404D82778C}" type="sibTrans" cxnId="{031CD05A-3C08-4412-9A76-6539B772D34E}">
      <dgm:prSet/>
      <dgm:spPr/>
      <dgm:t>
        <a:bodyPr/>
        <a:lstStyle/>
        <a:p>
          <a:endParaRPr lang="en-US"/>
        </a:p>
      </dgm:t>
    </dgm:pt>
    <dgm:pt modelId="{B02B97DD-CAA2-4878-A57A-0BFC89C8103E}" type="pres">
      <dgm:prSet presAssocID="{1F9411B5-7A86-4224-AC5B-61C26AE522B2}" presName="root" presStyleCnt="0">
        <dgm:presLayoutVars>
          <dgm:dir/>
          <dgm:resizeHandles val="exact"/>
        </dgm:presLayoutVars>
      </dgm:prSet>
      <dgm:spPr/>
    </dgm:pt>
    <dgm:pt modelId="{616E3B3D-C506-438A-A609-BB61749C805C}" type="pres">
      <dgm:prSet presAssocID="{E63DA59C-5F20-44A4-B897-8DDB7FD86C94}" presName="compNode" presStyleCnt="0"/>
      <dgm:spPr/>
    </dgm:pt>
    <dgm:pt modelId="{548458CC-7484-4E60-8318-08954B4389E3}" type="pres">
      <dgm:prSet presAssocID="{E63DA59C-5F20-44A4-B897-8DDB7FD86C94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CC7635B7-B2BD-475A-919C-15B1E5AD0068}" type="pres">
      <dgm:prSet presAssocID="{E63DA59C-5F20-44A4-B897-8DDB7FD86C9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01A43FF-3AEA-40DF-B323-970DCB04899A}" type="pres">
      <dgm:prSet presAssocID="{E63DA59C-5F20-44A4-B897-8DDB7FD86C94}" presName="spaceRect" presStyleCnt="0"/>
      <dgm:spPr/>
    </dgm:pt>
    <dgm:pt modelId="{3254B888-47FE-43E2-9E36-B39D2B21B021}" type="pres">
      <dgm:prSet presAssocID="{E63DA59C-5F20-44A4-B897-8DDB7FD86C94}" presName="textRect" presStyleLbl="revTx" presStyleIdx="0" presStyleCnt="2">
        <dgm:presLayoutVars>
          <dgm:chMax val="1"/>
          <dgm:chPref val="1"/>
        </dgm:presLayoutVars>
      </dgm:prSet>
      <dgm:spPr/>
    </dgm:pt>
    <dgm:pt modelId="{59F969FD-0F20-4F93-AEB3-69188475C79E}" type="pres">
      <dgm:prSet presAssocID="{F46C7C84-0D52-4A5E-A74D-49011449BACC}" presName="sibTrans" presStyleCnt="0"/>
      <dgm:spPr/>
    </dgm:pt>
    <dgm:pt modelId="{95A60616-B0BA-45CE-8920-B4F9195A1FCB}" type="pres">
      <dgm:prSet presAssocID="{3253F250-65B9-489B-AF64-4FB693B6818B}" presName="compNode" presStyleCnt="0"/>
      <dgm:spPr/>
    </dgm:pt>
    <dgm:pt modelId="{8644F66F-D0D8-4663-B36B-EE7B5410A0B0}" type="pres">
      <dgm:prSet presAssocID="{3253F250-65B9-489B-AF64-4FB693B6818B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E630CFE4-3502-4C05-8775-2B80A90DB675}" type="pres">
      <dgm:prSet presAssocID="{3253F250-65B9-489B-AF64-4FB693B6818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0AC97C9B-6C6F-4487-A735-1B17A1278ABF}" type="pres">
      <dgm:prSet presAssocID="{3253F250-65B9-489B-AF64-4FB693B6818B}" presName="spaceRect" presStyleCnt="0"/>
      <dgm:spPr/>
    </dgm:pt>
    <dgm:pt modelId="{825F1CBD-F9F4-40E7-A9B2-1FC09E5167E9}" type="pres">
      <dgm:prSet presAssocID="{3253F250-65B9-489B-AF64-4FB693B6818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31CD05A-3C08-4412-9A76-6539B772D34E}" srcId="{1F9411B5-7A86-4224-AC5B-61C26AE522B2}" destId="{3253F250-65B9-489B-AF64-4FB693B6818B}" srcOrd="1" destOrd="0" parTransId="{387686BD-BB74-4597-902A-401DDD765086}" sibTransId="{8B1228C2-E505-4640-BFEF-35404D82778C}"/>
    <dgm:cxn modelId="{4E2EFDA2-18F4-47F9-A426-C7515A1EF9DE}" srcId="{1F9411B5-7A86-4224-AC5B-61C26AE522B2}" destId="{E63DA59C-5F20-44A4-B897-8DDB7FD86C94}" srcOrd="0" destOrd="0" parTransId="{626C72DD-EA83-451F-BC87-81C770D03BD1}" sibTransId="{F46C7C84-0D52-4A5E-A74D-49011449BACC}"/>
    <dgm:cxn modelId="{1BE6C4AC-FF60-4ACE-AE92-F023F4BB2AC8}" type="presOf" srcId="{E63DA59C-5F20-44A4-B897-8DDB7FD86C94}" destId="{3254B888-47FE-43E2-9E36-B39D2B21B021}" srcOrd="0" destOrd="0" presId="urn:microsoft.com/office/officeart/2018/5/layout/IconLeafLabelList"/>
    <dgm:cxn modelId="{CD8939D2-49DD-47E9-9807-1246E23B8B51}" type="presOf" srcId="{1F9411B5-7A86-4224-AC5B-61C26AE522B2}" destId="{B02B97DD-CAA2-4878-A57A-0BFC89C8103E}" srcOrd="0" destOrd="0" presId="urn:microsoft.com/office/officeart/2018/5/layout/IconLeafLabelList"/>
    <dgm:cxn modelId="{5708C0D7-28D8-4B70-9C9B-68586C668D5C}" type="presOf" srcId="{3253F250-65B9-489B-AF64-4FB693B6818B}" destId="{825F1CBD-F9F4-40E7-A9B2-1FC09E5167E9}" srcOrd="0" destOrd="0" presId="urn:microsoft.com/office/officeart/2018/5/layout/IconLeafLabelList"/>
    <dgm:cxn modelId="{D4D1C8E1-C552-4A9D-9C8E-58536A0D9E2A}" type="presParOf" srcId="{B02B97DD-CAA2-4878-A57A-0BFC89C8103E}" destId="{616E3B3D-C506-438A-A609-BB61749C805C}" srcOrd="0" destOrd="0" presId="urn:microsoft.com/office/officeart/2018/5/layout/IconLeafLabelList"/>
    <dgm:cxn modelId="{37BA2DCE-F330-494F-8D9C-07B8CC9A4466}" type="presParOf" srcId="{616E3B3D-C506-438A-A609-BB61749C805C}" destId="{548458CC-7484-4E60-8318-08954B4389E3}" srcOrd="0" destOrd="0" presId="urn:microsoft.com/office/officeart/2018/5/layout/IconLeafLabelList"/>
    <dgm:cxn modelId="{5906BBAA-F6A7-4E68-8B3F-38636F02DB33}" type="presParOf" srcId="{616E3B3D-C506-438A-A609-BB61749C805C}" destId="{CC7635B7-B2BD-475A-919C-15B1E5AD0068}" srcOrd="1" destOrd="0" presId="urn:microsoft.com/office/officeart/2018/5/layout/IconLeafLabelList"/>
    <dgm:cxn modelId="{A58A8485-D618-401A-9209-8977AFFEB2A1}" type="presParOf" srcId="{616E3B3D-C506-438A-A609-BB61749C805C}" destId="{401A43FF-3AEA-40DF-B323-970DCB04899A}" srcOrd="2" destOrd="0" presId="urn:microsoft.com/office/officeart/2018/5/layout/IconLeafLabelList"/>
    <dgm:cxn modelId="{D0A70EAA-5546-4DD2-AA44-FC09B2C2E5D1}" type="presParOf" srcId="{616E3B3D-C506-438A-A609-BB61749C805C}" destId="{3254B888-47FE-43E2-9E36-B39D2B21B021}" srcOrd="3" destOrd="0" presId="urn:microsoft.com/office/officeart/2018/5/layout/IconLeafLabelList"/>
    <dgm:cxn modelId="{52C9B915-73CE-4B38-B4EE-9A123AA101AD}" type="presParOf" srcId="{B02B97DD-CAA2-4878-A57A-0BFC89C8103E}" destId="{59F969FD-0F20-4F93-AEB3-69188475C79E}" srcOrd="1" destOrd="0" presId="urn:microsoft.com/office/officeart/2018/5/layout/IconLeafLabelList"/>
    <dgm:cxn modelId="{9CBC6813-644B-4CC8-8306-0D4E81A96C84}" type="presParOf" srcId="{B02B97DD-CAA2-4878-A57A-0BFC89C8103E}" destId="{95A60616-B0BA-45CE-8920-B4F9195A1FCB}" srcOrd="2" destOrd="0" presId="urn:microsoft.com/office/officeart/2018/5/layout/IconLeafLabelList"/>
    <dgm:cxn modelId="{87FC7BEA-FE6C-417C-88A4-74D5419EB622}" type="presParOf" srcId="{95A60616-B0BA-45CE-8920-B4F9195A1FCB}" destId="{8644F66F-D0D8-4663-B36B-EE7B5410A0B0}" srcOrd="0" destOrd="0" presId="urn:microsoft.com/office/officeart/2018/5/layout/IconLeafLabelList"/>
    <dgm:cxn modelId="{D8382877-FC7F-4CDA-8316-136661B8FAEA}" type="presParOf" srcId="{95A60616-B0BA-45CE-8920-B4F9195A1FCB}" destId="{E630CFE4-3502-4C05-8775-2B80A90DB675}" srcOrd="1" destOrd="0" presId="urn:microsoft.com/office/officeart/2018/5/layout/IconLeafLabelList"/>
    <dgm:cxn modelId="{F8E0506D-60A4-4520-833A-3C6317995A5D}" type="presParOf" srcId="{95A60616-B0BA-45CE-8920-B4F9195A1FCB}" destId="{0AC97C9B-6C6F-4487-A735-1B17A1278ABF}" srcOrd="2" destOrd="0" presId="urn:microsoft.com/office/officeart/2018/5/layout/IconLeafLabelList"/>
    <dgm:cxn modelId="{A85887BC-D434-4592-B10D-22FAD37DFDEA}" type="presParOf" srcId="{95A60616-B0BA-45CE-8920-B4F9195A1FCB}" destId="{825F1CBD-F9F4-40E7-A9B2-1FC09E5167E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139A91-0A69-4FBB-B693-EB3717274229}">
      <dsp:nvSpPr>
        <dsp:cNvPr id="0" name=""/>
        <dsp:cNvSpPr/>
      </dsp:nvSpPr>
      <dsp:spPr>
        <a:xfrm>
          <a:off x="1937684" y="13496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526D2D-348E-4F87-B0B0-8B72ACB8607C}">
      <dsp:nvSpPr>
        <dsp:cNvPr id="0" name=""/>
        <dsp:cNvSpPr/>
      </dsp:nvSpPr>
      <dsp:spPr>
        <a:xfrm>
          <a:off x="749684" y="254931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Software testing is the process of evaluating and verifying that a software product or application does what it is supposed to do.</a:t>
          </a:r>
          <a:endParaRPr lang="en-US" sz="1500" kern="1200"/>
        </a:p>
      </dsp:txBody>
      <dsp:txXfrm>
        <a:off x="749684" y="2549312"/>
        <a:ext cx="4320000" cy="720000"/>
      </dsp:txXfrm>
    </dsp:sp>
    <dsp:sp modelId="{F6ADE901-1966-4AA5-9AFE-EAB910BE18F2}">
      <dsp:nvSpPr>
        <dsp:cNvPr id="0" name=""/>
        <dsp:cNvSpPr/>
      </dsp:nvSpPr>
      <dsp:spPr>
        <a:xfrm>
          <a:off x="7013685" y="13496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39C5B1-2761-45B3-8DFD-1A908C693027}">
      <dsp:nvSpPr>
        <dsp:cNvPr id="0" name=""/>
        <dsp:cNvSpPr/>
      </dsp:nvSpPr>
      <dsp:spPr>
        <a:xfrm>
          <a:off x="5825684" y="254931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It helps identify bugs and ensure quality.</a:t>
          </a:r>
          <a:endParaRPr lang="en-US" sz="1500" kern="1200"/>
        </a:p>
      </dsp:txBody>
      <dsp:txXfrm>
        <a:off x="5825684" y="2549312"/>
        <a:ext cx="4320000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CC5B58-333B-4832-A251-31F8B0B18F07}">
      <dsp:nvSpPr>
        <dsp:cNvPr id="0" name=""/>
        <dsp:cNvSpPr/>
      </dsp:nvSpPr>
      <dsp:spPr>
        <a:xfrm>
          <a:off x="0" y="52254"/>
          <a:ext cx="6627889" cy="45571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Categories:</a:t>
          </a:r>
          <a:endParaRPr lang="en-US" sz="1900" kern="1200"/>
        </a:p>
      </dsp:txBody>
      <dsp:txXfrm>
        <a:off x="22246" y="74500"/>
        <a:ext cx="6583397" cy="411223"/>
      </dsp:txXfrm>
    </dsp:sp>
    <dsp:sp modelId="{497657F5-0957-49E8-AEEE-61C63146FB65}">
      <dsp:nvSpPr>
        <dsp:cNvPr id="0" name=""/>
        <dsp:cNvSpPr/>
      </dsp:nvSpPr>
      <dsp:spPr>
        <a:xfrm>
          <a:off x="0" y="610032"/>
          <a:ext cx="6627889" cy="440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0435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1500" b="1" i="0" kern="1200" dirty="0"/>
            <a:t>Login</a:t>
          </a:r>
          <a:endParaRPr lang="en-US" sz="1500" b="1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0" i="0" kern="1200" dirty="0"/>
            <a:t>Valid and invalid credentials</a:t>
          </a: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0" i="0" kern="1200"/>
            <a:t>Locked out user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1500" b="1" i="0" kern="1200" dirty="0"/>
            <a:t>Products</a:t>
          </a:r>
          <a:endParaRPr lang="en-US" sz="1500" b="1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0" i="0" kern="1200"/>
            <a:t>Viewing product list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0" i="0" kern="1200" dirty="0"/>
            <a:t>Product detail navigation</a:t>
          </a: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0" i="0" kern="1200" dirty="0"/>
            <a:t>Sorting options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1500" b="1" i="0" kern="1200" dirty="0"/>
            <a:t>Cart</a:t>
          </a:r>
          <a:endParaRPr lang="en-US" sz="1500" b="1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0" i="0" kern="1200"/>
            <a:t>Add/remove products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0" i="0" kern="1200"/>
            <a:t>Verify cart contents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1500" b="1" i="0" kern="1200" dirty="0"/>
            <a:t>Checkout</a:t>
          </a:r>
          <a:endParaRPr lang="en-US" sz="1500" b="1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0" i="0" kern="1200"/>
            <a:t>Enter user info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0" i="0" kern="1200"/>
            <a:t>Complete order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0" i="0" kern="1200" dirty="0"/>
            <a:t>Missing info validations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1500" b="1" i="0" kern="1200" dirty="0"/>
            <a:t>Navigation</a:t>
          </a:r>
          <a:endParaRPr lang="en-US" sz="1500" b="1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0" i="0" kern="1200" dirty="0"/>
            <a:t>Navigate between pages</a:t>
          </a: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0" i="0" kern="1200"/>
            <a:t>Logout and menu functions</a:t>
          </a:r>
          <a:endParaRPr lang="en-US" sz="1500" kern="1200"/>
        </a:p>
      </dsp:txBody>
      <dsp:txXfrm>
        <a:off x="0" y="610032"/>
        <a:ext cx="6627889" cy="440496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5B93D2-DD3D-49E9-8FAB-4D01BA731020}">
      <dsp:nvSpPr>
        <dsp:cNvPr id="0" name=""/>
        <dsp:cNvSpPr/>
      </dsp:nvSpPr>
      <dsp:spPr>
        <a:xfrm>
          <a:off x="0" y="0"/>
          <a:ext cx="7993699" cy="18253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Challenges:</a:t>
          </a:r>
          <a:endParaRPr lang="en-US" sz="28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/>
            <a:t>Element identification in dynamic pages.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/>
            <a:t>Managing test data.</a:t>
          </a:r>
          <a:endParaRPr lang="en-US" sz="2200" kern="1200"/>
        </a:p>
      </dsp:txBody>
      <dsp:txXfrm>
        <a:off x="53464" y="53464"/>
        <a:ext cx="6107010" cy="1718467"/>
      </dsp:txXfrm>
    </dsp:sp>
    <dsp:sp modelId="{E3A4272D-EDFA-4EC2-8628-CAC3188CABC6}">
      <dsp:nvSpPr>
        <dsp:cNvPr id="0" name=""/>
        <dsp:cNvSpPr/>
      </dsp:nvSpPr>
      <dsp:spPr>
        <a:xfrm>
          <a:off x="1410652" y="2231038"/>
          <a:ext cx="7993699" cy="1825395"/>
        </a:xfrm>
        <a:prstGeom prst="roundRect">
          <a:avLst>
            <a:gd name="adj" fmla="val 10000"/>
          </a:avLst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Solutions:</a:t>
          </a:r>
          <a:endParaRPr lang="en-US" sz="28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/>
            <a:t>Use of wait strategies and page object model.</a:t>
          </a:r>
          <a:endParaRPr lang="en-US" sz="2200" kern="1200"/>
        </a:p>
      </dsp:txBody>
      <dsp:txXfrm>
        <a:off x="1464116" y="2284502"/>
        <a:ext cx="5289611" cy="1718467"/>
      </dsp:txXfrm>
    </dsp:sp>
    <dsp:sp modelId="{E028C809-3D60-4F06-B6EC-8BB6E567214D}">
      <dsp:nvSpPr>
        <dsp:cNvPr id="0" name=""/>
        <dsp:cNvSpPr/>
      </dsp:nvSpPr>
      <dsp:spPr>
        <a:xfrm>
          <a:off x="6807192" y="1434963"/>
          <a:ext cx="1186506" cy="118650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074156" y="1434963"/>
        <a:ext cx="652578" cy="89284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F7FA57-5031-4984-A6E6-369AA51A618E}">
      <dsp:nvSpPr>
        <dsp:cNvPr id="0" name=""/>
        <dsp:cNvSpPr/>
      </dsp:nvSpPr>
      <dsp:spPr>
        <a:xfrm>
          <a:off x="0" y="558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D1D31E-3336-4B00-8FEA-03A9ABF9CB99}">
      <dsp:nvSpPr>
        <dsp:cNvPr id="0" name=""/>
        <dsp:cNvSpPr/>
      </dsp:nvSpPr>
      <dsp:spPr>
        <a:xfrm>
          <a:off x="395054" y="294400"/>
          <a:ext cx="718281" cy="7182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7FA3E5-02AB-45FE-9B90-FB82484F930D}">
      <dsp:nvSpPr>
        <dsp:cNvPr id="0" name=""/>
        <dsp:cNvSpPr/>
      </dsp:nvSpPr>
      <dsp:spPr>
        <a:xfrm>
          <a:off x="1508391" y="558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Over 20+ test cases executed successfully.</a:t>
          </a:r>
          <a:endParaRPr lang="en-US" sz="2400" kern="1200"/>
        </a:p>
      </dsp:txBody>
      <dsp:txXfrm>
        <a:off x="1508391" y="558"/>
        <a:ext cx="4987658" cy="1305966"/>
      </dsp:txXfrm>
    </dsp:sp>
    <dsp:sp modelId="{D48C95D0-55D5-4DBA-BC26-0CC1D1119C07}">
      <dsp:nvSpPr>
        <dsp:cNvPr id="0" name=""/>
        <dsp:cNvSpPr/>
      </dsp:nvSpPr>
      <dsp:spPr>
        <a:xfrm>
          <a:off x="0" y="1633016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04F3B0-1EBE-477F-8016-9EF9FE9C3FED}">
      <dsp:nvSpPr>
        <dsp:cNvPr id="0" name=""/>
        <dsp:cNvSpPr/>
      </dsp:nvSpPr>
      <dsp:spPr>
        <a:xfrm>
          <a:off x="395054" y="1926859"/>
          <a:ext cx="718281" cy="7182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2C6886-EB24-43A6-921E-99FF00317DF2}">
      <dsp:nvSpPr>
        <dsp:cNvPr id="0" name=""/>
        <dsp:cNvSpPr/>
      </dsp:nvSpPr>
      <dsp:spPr>
        <a:xfrm>
          <a:off x="1508391" y="1633016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Learned automation frameworks and collaboration tools.</a:t>
          </a:r>
          <a:endParaRPr lang="en-US" sz="2400" kern="1200"/>
        </a:p>
      </dsp:txBody>
      <dsp:txXfrm>
        <a:off x="1508391" y="1633016"/>
        <a:ext cx="4987658" cy="1305966"/>
      </dsp:txXfrm>
    </dsp:sp>
    <dsp:sp modelId="{76C62660-C802-4BDB-A39F-11243CF392BD}">
      <dsp:nvSpPr>
        <dsp:cNvPr id="0" name=""/>
        <dsp:cNvSpPr/>
      </dsp:nvSpPr>
      <dsp:spPr>
        <a:xfrm>
          <a:off x="0" y="3265475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35F50A-68F1-4973-B800-AD6F9B0EB118}">
      <dsp:nvSpPr>
        <dsp:cNvPr id="0" name=""/>
        <dsp:cNvSpPr/>
      </dsp:nvSpPr>
      <dsp:spPr>
        <a:xfrm>
          <a:off x="395054" y="3559317"/>
          <a:ext cx="718281" cy="7182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E7CDD5-14C2-4988-8D7F-D6C2D5E89DAD}">
      <dsp:nvSpPr>
        <dsp:cNvPr id="0" name=""/>
        <dsp:cNvSpPr/>
      </dsp:nvSpPr>
      <dsp:spPr>
        <a:xfrm>
          <a:off x="1508391" y="3265475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Gained hands-on experience in software testing lifecycle.</a:t>
          </a:r>
          <a:endParaRPr lang="en-US" sz="2400" kern="1200"/>
        </a:p>
      </dsp:txBody>
      <dsp:txXfrm>
        <a:off x="1508391" y="3265475"/>
        <a:ext cx="4987658" cy="130596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7E6990-7AB5-4400-846F-793B6F74052B}">
      <dsp:nvSpPr>
        <dsp:cNvPr id="0" name=""/>
        <dsp:cNvSpPr/>
      </dsp:nvSpPr>
      <dsp:spPr>
        <a:xfrm>
          <a:off x="702434" y="59638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B20E0D-5109-478D-92E5-5DB67340032F}">
      <dsp:nvSpPr>
        <dsp:cNvPr id="0" name=""/>
        <dsp:cNvSpPr/>
      </dsp:nvSpPr>
      <dsp:spPr>
        <a:xfrm>
          <a:off x="1119247" y="476450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BED11F-FC57-4AD2-AB6F-44AB5267C922}">
      <dsp:nvSpPr>
        <dsp:cNvPr id="0" name=""/>
        <dsp:cNvSpPr/>
      </dsp:nvSpPr>
      <dsp:spPr>
        <a:xfrm>
          <a:off x="77216" y="262463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0" i="0" kern="1200"/>
            <a:t>Include integration with CI tools like Jenkins.</a:t>
          </a:r>
          <a:endParaRPr lang="en-US" sz="1800" kern="1200"/>
        </a:p>
      </dsp:txBody>
      <dsp:txXfrm>
        <a:off x="77216" y="2624638"/>
        <a:ext cx="3206250" cy="720000"/>
      </dsp:txXfrm>
    </dsp:sp>
    <dsp:sp modelId="{DE791E4B-4938-4423-AD11-AB9F42D037A2}">
      <dsp:nvSpPr>
        <dsp:cNvPr id="0" name=""/>
        <dsp:cNvSpPr/>
      </dsp:nvSpPr>
      <dsp:spPr>
        <a:xfrm>
          <a:off x="4469778" y="59638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7C3E00-B980-49B7-8123-60E4D64CAE93}">
      <dsp:nvSpPr>
        <dsp:cNvPr id="0" name=""/>
        <dsp:cNvSpPr/>
      </dsp:nvSpPr>
      <dsp:spPr>
        <a:xfrm>
          <a:off x="4886591" y="476450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B872B4-9B66-41C6-BE8E-488E99A6199D}">
      <dsp:nvSpPr>
        <dsp:cNvPr id="0" name=""/>
        <dsp:cNvSpPr/>
      </dsp:nvSpPr>
      <dsp:spPr>
        <a:xfrm>
          <a:off x="3844559" y="262463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0" i="0" kern="1200"/>
            <a:t>Expand test coverage to edge cases.</a:t>
          </a:r>
          <a:endParaRPr lang="en-US" sz="1800" kern="1200"/>
        </a:p>
      </dsp:txBody>
      <dsp:txXfrm>
        <a:off x="3844559" y="2624638"/>
        <a:ext cx="3206250" cy="720000"/>
      </dsp:txXfrm>
    </dsp:sp>
    <dsp:sp modelId="{D17872A0-3647-445E-A34D-56B62955EC5D}">
      <dsp:nvSpPr>
        <dsp:cNvPr id="0" name=""/>
        <dsp:cNvSpPr/>
      </dsp:nvSpPr>
      <dsp:spPr>
        <a:xfrm>
          <a:off x="8237122" y="59638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460DC1-99E2-4D22-82F7-EC480EE54DEB}">
      <dsp:nvSpPr>
        <dsp:cNvPr id="0" name=""/>
        <dsp:cNvSpPr/>
      </dsp:nvSpPr>
      <dsp:spPr>
        <a:xfrm>
          <a:off x="8653935" y="476450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A8810D-FC17-4454-B6E2-AB996F50D66F}">
      <dsp:nvSpPr>
        <dsp:cNvPr id="0" name=""/>
        <dsp:cNvSpPr/>
      </dsp:nvSpPr>
      <dsp:spPr>
        <a:xfrm>
          <a:off x="7611903" y="262463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0" i="0" kern="1200"/>
            <a:t>Generate automated test reports.</a:t>
          </a:r>
          <a:endParaRPr lang="en-US" sz="1800" kern="1200"/>
        </a:p>
      </dsp:txBody>
      <dsp:txXfrm>
        <a:off x="7611903" y="2624638"/>
        <a:ext cx="3206250" cy="7200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964009-D456-4CCA-8633-A97F4524055F}">
      <dsp:nvSpPr>
        <dsp:cNvPr id="0" name=""/>
        <dsp:cNvSpPr/>
      </dsp:nvSpPr>
      <dsp:spPr>
        <a:xfrm>
          <a:off x="85120" y="162"/>
          <a:ext cx="4596484" cy="29187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AA154D-DD76-48A7-86A0-794E91E1C9D3}">
      <dsp:nvSpPr>
        <dsp:cNvPr id="0" name=""/>
        <dsp:cNvSpPr/>
      </dsp:nvSpPr>
      <dsp:spPr>
        <a:xfrm>
          <a:off x="595840" y="485346"/>
          <a:ext cx="4596484" cy="29187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b="0" i="0" kern="1200"/>
            <a:t>Thank you for your attention!</a:t>
          </a:r>
          <a:endParaRPr lang="en-US" sz="5500" kern="1200"/>
        </a:p>
      </dsp:txBody>
      <dsp:txXfrm>
        <a:off x="681328" y="570834"/>
        <a:ext cx="4425508" cy="2747791"/>
      </dsp:txXfrm>
    </dsp:sp>
    <dsp:sp modelId="{4EA37A23-51AA-4C07-947B-17947237A72C}">
      <dsp:nvSpPr>
        <dsp:cNvPr id="0" name=""/>
        <dsp:cNvSpPr/>
      </dsp:nvSpPr>
      <dsp:spPr>
        <a:xfrm>
          <a:off x="5703045" y="162"/>
          <a:ext cx="4596484" cy="29187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04FE9F-8896-4CD5-BB5C-AEF5DE99A47A}">
      <dsp:nvSpPr>
        <dsp:cNvPr id="0" name=""/>
        <dsp:cNvSpPr/>
      </dsp:nvSpPr>
      <dsp:spPr>
        <a:xfrm>
          <a:off x="6213765" y="485346"/>
          <a:ext cx="4596484" cy="29187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b="0" i="0" kern="1200"/>
            <a:t>Any questions?</a:t>
          </a:r>
          <a:endParaRPr lang="en-US" sz="5500" kern="1200"/>
        </a:p>
      </dsp:txBody>
      <dsp:txXfrm>
        <a:off x="6299253" y="570834"/>
        <a:ext cx="4425508" cy="27477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C6FF8F-9303-4508-80DE-C21C1B3A700E}">
      <dsp:nvSpPr>
        <dsp:cNvPr id="0" name=""/>
        <dsp:cNvSpPr/>
      </dsp:nvSpPr>
      <dsp:spPr>
        <a:xfrm>
          <a:off x="2048201" y="2396"/>
          <a:ext cx="3021762" cy="151088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1" kern="1200"/>
            <a:t>Validation</a:t>
          </a:r>
          <a:endParaRPr lang="en-US" sz="3900" kern="1200"/>
        </a:p>
      </dsp:txBody>
      <dsp:txXfrm>
        <a:off x="2092453" y="46648"/>
        <a:ext cx="2933258" cy="1422377"/>
      </dsp:txXfrm>
    </dsp:sp>
    <dsp:sp modelId="{06291AB8-E738-4AAC-B4E3-471695F1B2EF}">
      <dsp:nvSpPr>
        <dsp:cNvPr id="0" name=""/>
        <dsp:cNvSpPr/>
      </dsp:nvSpPr>
      <dsp:spPr>
        <a:xfrm>
          <a:off x="2350378" y="1513278"/>
          <a:ext cx="302176" cy="11331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3161"/>
              </a:lnTo>
              <a:lnTo>
                <a:pt x="302176" y="1133161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B3A437-74E5-4D68-B673-B6E5DFD1954D}">
      <dsp:nvSpPr>
        <dsp:cNvPr id="0" name=""/>
        <dsp:cNvSpPr/>
      </dsp:nvSpPr>
      <dsp:spPr>
        <a:xfrm>
          <a:off x="2652554" y="1890998"/>
          <a:ext cx="2417410" cy="15108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Are we building the right product?</a:t>
          </a:r>
          <a:endParaRPr lang="en-US" sz="2500" kern="1200"/>
        </a:p>
      </dsp:txBody>
      <dsp:txXfrm>
        <a:off x="2696806" y="1935250"/>
        <a:ext cx="2328906" cy="1422377"/>
      </dsp:txXfrm>
    </dsp:sp>
    <dsp:sp modelId="{E6C4225F-36A1-4646-A8BC-A4DAE148536B}">
      <dsp:nvSpPr>
        <dsp:cNvPr id="0" name=""/>
        <dsp:cNvSpPr/>
      </dsp:nvSpPr>
      <dsp:spPr>
        <a:xfrm>
          <a:off x="5825405" y="2396"/>
          <a:ext cx="3021762" cy="1510881"/>
        </a:xfrm>
        <a:prstGeom prst="roundRect">
          <a:avLst>
            <a:gd name="adj" fmla="val 10000"/>
          </a:avLst>
        </a:prstGeom>
        <a:solidFill>
          <a:schemeClr val="accent5">
            <a:hueOff val="2438425"/>
            <a:satOff val="-19443"/>
            <a:lumOff val="-1470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1" kern="1200" dirty="0"/>
            <a:t>Verification</a:t>
          </a:r>
          <a:endParaRPr lang="en-US" sz="3900" kern="1200" dirty="0"/>
        </a:p>
      </dsp:txBody>
      <dsp:txXfrm>
        <a:off x="5869657" y="46648"/>
        <a:ext cx="2933258" cy="1422377"/>
      </dsp:txXfrm>
    </dsp:sp>
    <dsp:sp modelId="{EFCD3088-BCD1-4A4F-84C1-AB480E518C66}">
      <dsp:nvSpPr>
        <dsp:cNvPr id="0" name=""/>
        <dsp:cNvSpPr/>
      </dsp:nvSpPr>
      <dsp:spPr>
        <a:xfrm>
          <a:off x="6127581" y="1513278"/>
          <a:ext cx="302176" cy="11331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3161"/>
              </a:lnTo>
              <a:lnTo>
                <a:pt x="302176" y="1133161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14DB73-66FF-45A7-96F7-815DFED1A47D}">
      <dsp:nvSpPr>
        <dsp:cNvPr id="0" name=""/>
        <dsp:cNvSpPr/>
      </dsp:nvSpPr>
      <dsp:spPr>
        <a:xfrm>
          <a:off x="6429757" y="1890998"/>
          <a:ext cx="2417410" cy="15108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2438425"/>
              <a:satOff val="-19443"/>
              <a:lumOff val="-147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Are we building the product right?</a:t>
          </a:r>
          <a:endParaRPr lang="en-US" sz="2500" kern="1200"/>
        </a:p>
      </dsp:txBody>
      <dsp:txXfrm>
        <a:off x="6474009" y="1935250"/>
        <a:ext cx="2328906" cy="14223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641246-60D9-488E-BB8A-7F1C61F50C92}">
      <dsp:nvSpPr>
        <dsp:cNvPr id="0" name=""/>
        <dsp:cNvSpPr/>
      </dsp:nvSpPr>
      <dsp:spPr>
        <a:xfrm>
          <a:off x="85120" y="162"/>
          <a:ext cx="4596484" cy="29187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E37DD9-E5F5-4FE6-8817-83309617C290}">
      <dsp:nvSpPr>
        <dsp:cNvPr id="0" name=""/>
        <dsp:cNvSpPr/>
      </dsp:nvSpPr>
      <dsp:spPr>
        <a:xfrm>
          <a:off x="595840" y="485346"/>
          <a:ext cx="4596484" cy="29187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 dirty="0"/>
            <a:t>Manual testing involves testers executing test cases manually without using any automation tools.</a:t>
          </a:r>
          <a:endParaRPr lang="en-US" sz="2900" kern="1200" dirty="0"/>
        </a:p>
      </dsp:txBody>
      <dsp:txXfrm>
        <a:off x="681328" y="570834"/>
        <a:ext cx="4425508" cy="2747791"/>
      </dsp:txXfrm>
    </dsp:sp>
    <dsp:sp modelId="{E5363C57-7D1D-4E9F-816F-4FFA35497572}">
      <dsp:nvSpPr>
        <dsp:cNvPr id="0" name=""/>
        <dsp:cNvSpPr/>
      </dsp:nvSpPr>
      <dsp:spPr>
        <a:xfrm>
          <a:off x="5703045" y="162"/>
          <a:ext cx="4596484" cy="29187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EAF4A9-663E-494B-ABCE-EE8D50034232}">
      <dsp:nvSpPr>
        <dsp:cNvPr id="0" name=""/>
        <dsp:cNvSpPr/>
      </dsp:nvSpPr>
      <dsp:spPr>
        <a:xfrm>
          <a:off x="6213765" y="485346"/>
          <a:ext cx="4596484" cy="29187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/>
            <a:t>Used for exploratory, usability, and ad-hoc testing.</a:t>
          </a:r>
          <a:endParaRPr lang="en-US" sz="2900" kern="1200"/>
        </a:p>
      </dsp:txBody>
      <dsp:txXfrm>
        <a:off x="6299253" y="570834"/>
        <a:ext cx="4425508" cy="274779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08621B-18B9-4C7C-B223-9291971F42EF}">
      <dsp:nvSpPr>
        <dsp:cNvPr id="0" name=""/>
        <dsp:cNvSpPr/>
      </dsp:nvSpPr>
      <dsp:spPr>
        <a:xfrm>
          <a:off x="0" y="414906"/>
          <a:ext cx="5614987" cy="1675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5785" tIns="583184" rIns="435785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0" i="0" kern="1200"/>
            <a:t>Easy to learn and use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0" i="0" kern="1200"/>
            <a:t>Good for small projects</a:t>
          </a:r>
          <a:endParaRPr lang="en-US" sz="2800" kern="1200"/>
        </a:p>
      </dsp:txBody>
      <dsp:txXfrm>
        <a:off x="0" y="414906"/>
        <a:ext cx="5614987" cy="1675800"/>
      </dsp:txXfrm>
    </dsp:sp>
    <dsp:sp modelId="{4063DB14-BF6D-448E-89C8-0935F495CFBD}">
      <dsp:nvSpPr>
        <dsp:cNvPr id="0" name=""/>
        <dsp:cNvSpPr/>
      </dsp:nvSpPr>
      <dsp:spPr>
        <a:xfrm>
          <a:off x="280749" y="1626"/>
          <a:ext cx="3930490" cy="8265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63" tIns="0" rIns="148563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Pros:</a:t>
          </a:r>
          <a:endParaRPr lang="en-US" sz="2800" kern="1200"/>
        </a:p>
      </dsp:txBody>
      <dsp:txXfrm>
        <a:off x="321098" y="41975"/>
        <a:ext cx="3849792" cy="745862"/>
      </dsp:txXfrm>
    </dsp:sp>
    <dsp:sp modelId="{D3F2E314-D91D-4A95-B766-AFD949453803}">
      <dsp:nvSpPr>
        <dsp:cNvPr id="0" name=""/>
        <dsp:cNvSpPr/>
      </dsp:nvSpPr>
      <dsp:spPr>
        <a:xfrm>
          <a:off x="0" y="2655186"/>
          <a:ext cx="5614987" cy="211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2438425"/>
              <a:satOff val="-19443"/>
              <a:lumOff val="-147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5785" tIns="583184" rIns="435785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0" i="0" kern="1200"/>
            <a:t>Time-consuming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0" i="0" kern="1200"/>
            <a:t>Less reliable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0" i="0" kern="1200"/>
            <a:t>Difficult to scale</a:t>
          </a:r>
          <a:endParaRPr lang="en-US" sz="2800" kern="1200"/>
        </a:p>
      </dsp:txBody>
      <dsp:txXfrm>
        <a:off x="0" y="2655186"/>
        <a:ext cx="5614987" cy="2116800"/>
      </dsp:txXfrm>
    </dsp:sp>
    <dsp:sp modelId="{C56C7225-1927-479D-B476-A9E2738354DE}">
      <dsp:nvSpPr>
        <dsp:cNvPr id="0" name=""/>
        <dsp:cNvSpPr/>
      </dsp:nvSpPr>
      <dsp:spPr>
        <a:xfrm>
          <a:off x="280749" y="2241906"/>
          <a:ext cx="3930490" cy="826560"/>
        </a:xfrm>
        <a:prstGeom prst="roundRect">
          <a:avLst/>
        </a:prstGeom>
        <a:solidFill>
          <a:schemeClr val="accent5">
            <a:hueOff val="2438425"/>
            <a:satOff val="-19443"/>
            <a:lumOff val="-1470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63" tIns="0" rIns="148563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/>
            <a:t>Cons:</a:t>
          </a:r>
          <a:endParaRPr lang="en-US" sz="2800" kern="1200"/>
        </a:p>
      </dsp:txBody>
      <dsp:txXfrm>
        <a:off x="321098" y="2282255"/>
        <a:ext cx="3849792" cy="7458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A8D31C-F380-4145-8905-4AEA1FB895A6}">
      <dsp:nvSpPr>
        <dsp:cNvPr id="0" name=""/>
        <dsp:cNvSpPr/>
      </dsp:nvSpPr>
      <dsp:spPr>
        <a:xfrm>
          <a:off x="85120" y="162"/>
          <a:ext cx="4596484" cy="29187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E4DF51-1449-44EC-AF8E-8A93BD2AB394}">
      <dsp:nvSpPr>
        <dsp:cNvPr id="0" name=""/>
        <dsp:cNvSpPr/>
      </dsp:nvSpPr>
      <dsp:spPr>
        <a:xfrm>
          <a:off x="595840" y="485346"/>
          <a:ext cx="4596484" cy="29187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/>
            <a:t>Automation testing uses specialized tools to execute test cases automatically.</a:t>
          </a:r>
          <a:endParaRPr lang="en-US" sz="3200" kern="1200" dirty="0"/>
        </a:p>
      </dsp:txBody>
      <dsp:txXfrm>
        <a:off x="681328" y="570834"/>
        <a:ext cx="4425508" cy="2747791"/>
      </dsp:txXfrm>
    </dsp:sp>
    <dsp:sp modelId="{41808BF4-0C63-484E-953B-A84CBD593D7C}">
      <dsp:nvSpPr>
        <dsp:cNvPr id="0" name=""/>
        <dsp:cNvSpPr/>
      </dsp:nvSpPr>
      <dsp:spPr>
        <a:xfrm>
          <a:off x="5703045" y="162"/>
          <a:ext cx="4596484" cy="29187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D138F5-79F5-499D-94D7-E794A3AEB671}">
      <dsp:nvSpPr>
        <dsp:cNvPr id="0" name=""/>
        <dsp:cNvSpPr/>
      </dsp:nvSpPr>
      <dsp:spPr>
        <a:xfrm>
          <a:off x="6213765" y="485346"/>
          <a:ext cx="4596484" cy="29187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/>
            <a:t>Efficient for regression testing and large-scale test coverage.</a:t>
          </a:r>
          <a:endParaRPr lang="en-US" sz="3200" kern="1200" dirty="0"/>
        </a:p>
      </dsp:txBody>
      <dsp:txXfrm>
        <a:off x="6299253" y="570834"/>
        <a:ext cx="4425508" cy="274779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08621B-18B9-4C7C-B223-9291971F42EF}">
      <dsp:nvSpPr>
        <dsp:cNvPr id="0" name=""/>
        <dsp:cNvSpPr/>
      </dsp:nvSpPr>
      <dsp:spPr>
        <a:xfrm>
          <a:off x="0" y="429306"/>
          <a:ext cx="5614987" cy="189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5785" tIns="520700" rIns="435785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Fast execution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Reusable test scripts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Good for large projects</a:t>
          </a:r>
        </a:p>
      </dsp:txBody>
      <dsp:txXfrm>
        <a:off x="0" y="429306"/>
        <a:ext cx="5614987" cy="1890000"/>
      </dsp:txXfrm>
    </dsp:sp>
    <dsp:sp modelId="{4063DB14-BF6D-448E-89C8-0935F495CFBD}">
      <dsp:nvSpPr>
        <dsp:cNvPr id="0" name=""/>
        <dsp:cNvSpPr/>
      </dsp:nvSpPr>
      <dsp:spPr>
        <a:xfrm>
          <a:off x="280749" y="60306"/>
          <a:ext cx="3930490" cy="738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63" tIns="0" rIns="148563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Pros:</a:t>
          </a:r>
          <a:endParaRPr lang="en-US" sz="2500" kern="1200"/>
        </a:p>
      </dsp:txBody>
      <dsp:txXfrm>
        <a:off x="316775" y="96332"/>
        <a:ext cx="3858438" cy="665948"/>
      </dsp:txXfrm>
    </dsp:sp>
    <dsp:sp modelId="{D3F2E314-D91D-4A95-B766-AFD949453803}">
      <dsp:nvSpPr>
        <dsp:cNvPr id="0" name=""/>
        <dsp:cNvSpPr/>
      </dsp:nvSpPr>
      <dsp:spPr>
        <a:xfrm>
          <a:off x="0" y="2823306"/>
          <a:ext cx="5614987" cy="189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2438425"/>
              <a:satOff val="-19443"/>
              <a:lumOff val="-147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5785" tIns="520700" rIns="435785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High initial setup cost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Not suitable for all test types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Requires skilled testers</a:t>
          </a:r>
          <a:endParaRPr lang="en-US" sz="2500" kern="1200" dirty="0"/>
        </a:p>
      </dsp:txBody>
      <dsp:txXfrm>
        <a:off x="0" y="2823306"/>
        <a:ext cx="5614987" cy="1890000"/>
      </dsp:txXfrm>
    </dsp:sp>
    <dsp:sp modelId="{C56C7225-1927-479D-B476-A9E2738354DE}">
      <dsp:nvSpPr>
        <dsp:cNvPr id="0" name=""/>
        <dsp:cNvSpPr/>
      </dsp:nvSpPr>
      <dsp:spPr>
        <a:xfrm>
          <a:off x="280749" y="2454306"/>
          <a:ext cx="3930490" cy="738000"/>
        </a:xfrm>
        <a:prstGeom prst="roundRect">
          <a:avLst/>
        </a:prstGeom>
        <a:solidFill>
          <a:schemeClr val="accent5">
            <a:hueOff val="2438425"/>
            <a:satOff val="-19443"/>
            <a:lumOff val="-1470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63" tIns="0" rIns="148563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Cons:</a:t>
          </a:r>
          <a:endParaRPr lang="en-US" sz="2500" kern="1200"/>
        </a:p>
      </dsp:txBody>
      <dsp:txXfrm>
        <a:off x="316775" y="2490332"/>
        <a:ext cx="3858438" cy="66594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7553B4-1FCC-4171-AC66-D96E169F95B3}">
      <dsp:nvSpPr>
        <dsp:cNvPr id="0" name=""/>
        <dsp:cNvSpPr/>
      </dsp:nvSpPr>
      <dsp:spPr>
        <a:xfrm>
          <a:off x="0" y="742949"/>
          <a:ext cx="6496050" cy="13716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F56661-F880-4137-A31A-51F303663CD9}">
      <dsp:nvSpPr>
        <dsp:cNvPr id="0" name=""/>
        <dsp:cNvSpPr/>
      </dsp:nvSpPr>
      <dsp:spPr>
        <a:xfrm>
          <a:off x="414909" y="1051559"/>
          <a:ext cx="754380" cy="754380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7631B6-B6DA-492A-B7E0-43B5651DFA4F}">
      <dsp:nvSpPr>
        <dsp:cNvPr id="0" name=""/>
        <dsp:cNvSpPr/>
      </dsp:nvSpPr>
      <dsp:spPr>
        <a:xfrm>
          <a:off x="1584198" y="742949"/>
          <a:ext cx="2923222" cy="1371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161" tIns="145161" rIns="145161" bIns="14516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Manual Testing:</a:t>
          </a:r>
          <a:endParaRPr lang="en-US" sz="2500" kern="1200" dirty="0"/>
        </a:p>
      </dsp:txBody>
      <dsp:txXfrm>
        <a:off x="1584198" y="742949"/>
        <a:ext cx="2923222" cy="1371600"/>
      </dsp:txXfrm>
    </dsp:sp>
    <dsp:sp modelId="{B687A721-D4A6-4A08-805F-6F53E64A7020}">
      <dsp:nvSpPr>
        <dsp:cNvPr id="0" name=""/>
        <dsp:cNvSpPr/>
      </dsp:nvSpPr>
      <dsp:spPr>
        <a:xfrm>
          <a:off x="4507420" y="742949"/>
          <a:ext cx="1988629" cy="1371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161" tIns="145161" rIns="145161" bIns="14516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Human involvement</a:t>
          </a: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Slower but flexible</a:t>
          </a:r>
          <a:endParaRPr lang="en-US" sz="1700" kern="1200"/>
        </a:p>
      </dsp:txBody>
      <dsp:txXfrm>
        <a:off x="4507420" y="742949"/>
        <a:ext cx="1988629" cy="1371600"/>
      </dsp:txXfrm>
    </dsp:sp>
    <dsp:sp modelId="{29C46188-A039-4E72-AAD9-0A2D9CC03EAC}">
      <dsp:nvSpPr>
        <dsp:cNvPr id="0" name=""/>
        <dsp:cNvSpPr/>
      </dsp:nvSpPr>
      <dsp:spPr>
        <a:xfrm>
          <a:off x="0" y="2457450"/>
          <a:ext cx="6496050" cy="13716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3E816D-73A0-4FA4-8434-12B531EF63C9}">
      <dsp:nvSpPr>
        <dsp:cNvPr id="0" name=""/>
        <dsp:cNvSpPr/>
      </dsp:nvSpPr>
      <dsp:spPr>
        <a:xfrm>
          <a:off x="414909" y="2766060"/>
          <a:ext cx="754380" cy="754380"/>
        </a:xfrm>
        <a:prstGeom prst="rect">
          <a:avLst/>
        </a:prstGeom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7BC30-0C66-433C-B43F-CC9261E3CA00}">
      <dsp:nvSpPr>
        <dsp:cNvPr id="0" name=""/>
        <dsp:cNvSpPr/>
      </dsp:nvSpPr>
      <dsp:spPr>
        <a:xfrm>
          <a:off x="1584198" y="2457450"/>
          <a:ext cx="2923222" cy="1371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161" tIns="145161" rIns="145161" bIns="14516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Automation Testing:</a:t>
          </a:r>
          <a:endParaRPr lang="en-US" sz="2500" kern="1200" dirty="0"/>
        </a:p>
      </dsp:txBody>
      <dsp:txXfrm>
        <a:off x="1584198" y="2457450"/>
        <a:ext cx="2923222" cy="1371600"/>
      </dsp:txXfrm>
    </dsp:sp>
    <dsp:sp modelId="{84293343-5EFC-4510-9F49-26D6127A6314}">
      <dsp:nvSpPr>
        <dsp:cNvPr id="0" name=""/>
        <dsp:cNvSpPr/>
      </dsp:nvSpPr>
      <dsp:spPr>
        <a:xfrm>
          <a:off x="4507420" y="2457450"/>
          <a:ext cx="1988629" cy="1371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161" tIns="145161" rIns="145161" bIns="14516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Tool-based</a:t>
          </a:r>
          <a:endParaRPr lang="en-US" sz="1700" kern="1200" dirty="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Faster and repeatable</a:t>
          </a:r>
          <a:endParaRPr lang="en-US" sz="1700" kern="1200" dirty="0"/>
        </a:p>
      </dsp:txBody>
      <dsp:txXfrm>
        <a:off x="4507420" y="2457450"/>
        <a:ext cx="1988629" cy="13716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2AB28B-BA96-4C57-AE89-A7BE93855D8A}">
      <dsp:nvSpPr>
        <dsp:cNvPr id="0" name=""/>
        <dsp:cNvSpPr/>
      </dsp:nvSpPr>
      <dsp:spPr>
        <a:xfrm>
          <a:off x="550892" y="394754"/>
          <a:ext cx="1444760" cy="144476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5F3218-3D50-4172-88E0-D9486AED84D5}">
      <dsp:nvSpPr>
        <dsp:cNvPr id="0" name=""/>
        <dsp:cNvSpPr/>
      </dsp:nvSpPr>
      <dsp:spPr>
        <a:xfrm>
          <a:off x="858792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C3E2E9-FF26-49BF-856B-F90A722F697E}">
      <dsp:nvSpPr>
        <dsp:cNvPr id="0" name=""/>
        <dsp:cNvSpPr/>
      </dsp:nvSpPr>
      <dsp:spPr>
        <a:xfrm>
          <a:off x="89042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b="0" i="0" kern="1200"/>
            <a:t>Page Objects</a:t>
          </a:r>
          <a:endParaRPr lang="en-US" sz="2100" kern="1200"/>
        </a:p>
      </dsp:txBody>
      <dsp:txXfrm>
        <a:off x="89042" y="2289522"/>
        <a:ext cx="2368460" cy="720000"/>
      </dsp:txXfrm>
    </dsp:sp>
    <dsp:sp modelId="{2B3EF02D-5BFF-4B79-9131-A07D3852CC05}">
      <dsp:nvSpPr>
        <dsp:cNvPr id="0" name=""/>
        <dsp:cNvSpPr/>
      </dsp:nvSpPr>
      <dsp:spPr>
        <a:xfrm>
          <a:off x="3333833" y="394754"/>
          <a:ext cx="1444760" cy="144476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FA8386-3C8C-4829-8515-A0565EE5A2F7}">
      <dsp:nvSpPr>
        <dsp:cNvPr id="0" name=""/>
        <dsp:cNvSpPr/>
      </dsp:nvSpPr>
      <dsp:spPr>
        <a:xfrm>
          <a:off x="3641733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3F3C12-6196-46C4-B6A8-4B65AB1AE2C8}">
      <dsp:nvSpPr>
        <dsp:cNvPr id="0" name=""/>
        <dsp:cNvSpPr/>
      </dsp:nvSpPr>
      <dsp:spPr>
        <a:xfrm>
          <a:off x="2871984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b="0" i="0" kern="1200"/>
            <a:t>Utilities</a:t>
          </a:r>
          <a:endParaRPr lang="en-US" sz="2100" kern="1200"/>
        </a:p>
      </dsp:txBody>
      <dsp:txXfrm>
        <a:off x="2871984" y="2289522"/>
        <a:ext cx="2368460" cy="720000"/>
      </dsp:txXfrm>
    </dsp:sp>
    <dsp:sp modelId="{A28B8A28-4425-44F3-91C2-3BCFAAF2F24C}">
      <dsp:nvSpPr>
        <dsp:cNvPr id="0" name=""/>
        <dsp:cNvSpPr/>
      </dsp:nvSpPr>
      <dsp:spPr>
        <a:xfrm>
          <a:off x="6116775" y="394754"/>
          <a:ext cx="1444760" cy="144476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13B5A9-D104-4970-BF47-53596677CF64}">
      <dsp:nvSpPr>
        <dsp:cNvPr id="0" name=""/>
        <dsp:cNvSpPr/>
      </dsp:nvSpPr>
      <dsp:spPr>
        <a:xfrm>
          <a:off x="6424675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4E45A8-80DC-4D72-80B8-9DF2E10435EA}">
      <dsp:nvSpPr>
        <dsp:cNvPr id="0" name=""/>
        <dsp:cNvSpPr/>
      </dsp:nvSpPr>
      <dsp:spPr>
        <a:xfrm>
          <a:off x="5654925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b="0" i="0" kern="1200"/>
            <a:t>Test Cases</a:t>
          </a:r>
          <a:endParaRPr lang="en-US" sz="2100" kern="1200"/>
        </a:p>
      </dsp:txBody>
      <dsp:txXfrm>
        <a:off x="5654925" y="2289522"/>
        <a:ext cx="2368460" cy="720000"/>
      </dsp:txXfrm>
    </dsp:sp>
    <dsp:sp modelId="{73CC090A-B7E1-4F62-BCB3-746BC0720B75}">
      <dsp:nvSpPr>
        <dsp:cNvPr id="0" name=""/>
        <dsp:cNvSpPr/>
      </dsp:nvSpPr>
      <dsp:spPr>
        <a:xfrm>
          <a:off x="8899716" y="394754"/>
          <a:ext cx="1444760" cy="144476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B09027-D4F0-43FB-B7C7-98BEB98D41A5}">
      <dsp:nvSpPr>
        <dsp:cNvPr id="0" name=""/>
        <dsp:cNvSpPr/>
      </dsp:nvSpPr>
      <dsp:spPr>
        <a:xfrm>
          <a:off x="9207616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F256ED-E514-4ABE-8133-51C86AEA2C80}">
      <dsp:nvSpPr>
        <dsp:cNvPr id="0" name=""/>
        <dsp:cNvSpPr/>
      </dsp:nvSpPr>
      <dsp:spPr>
        <a:xfrm>
          <a:off x="8437866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b="0" i="0" kern="1200"/>
            <a:t>Documentation</a:t>
          </a:r>
          <a:endParaRPr lang="en-US" sz="2100" kern="1200"/>
        </a:p>
      </dsp:txBody>
      <dsp:txXfrm>
        <a:off x="8437866" y="2289522"/>
        <a:ext cx="2368460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8458CC-7484-4E60-8318-08954B4389E3}">
      <dsp:nvSpPr>
        <dsp:cNvPr id="0" name=""/>
        <dsp:cNvSpPr/>
      </dsp:nvSpPr>
      <dsp:spPr>
        <a:xfrm>
          <a:off x="2485700" y="14638"/>
          <a:ext cx="2024437" cy="2024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7635B7-B2BD-475A-919C-15B1E5AD0068}">
      <dsp:nvSpPr>
        <dsp:cNvPr id="0" name=""/>
        <dsp:cNvSpPr/>
      </dsp:nvSpPr>
      <dsp:spPr>
        <a:xfrm>
          <a:off x="2917138" y="446075"/>
          <a:ext cx="1161562" cy="116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54B888-47FE-43E2-9E36-B39D2B21B021}">
      <dsp:nvSpPr>
        <dsp:cNvPr id="0" name=""/>
        <dsp:cNvSpPr/>
      </dsp:nvSpPr>
      <dsp:spPr>
        <a:xfrm>
          <a:off x="1838544" y="2669638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0" i="0" kern="1200"/>
            <a:t>Designed using test-driven approach.</a:t>
          </a:r>
          <a:endParaRPr lang="en-US" sz="2400" kern="1200"/>
        </a:p>
      </dsp:txBody>
      <dsp:txXfrm>
        <a:off x="1838544" y="2669638"/>
        <a:ext cx="3318750" cy="720000"/>
      </dsp:txXfrm>
    </dsp:sp>
    <dsp:sp modelId="{8644F66F-D0D8-4663-B36B-EE7B5410A0B0}">
      <dsp:nvSpPr>
        <dsp:cNvPr id="0" name=""/>
        <dsp:cNvSpPr/>
      </dsp:nvSpPr>
      <dsp:spPr>
        <a:xfrm>
          <a:off x="6385231" y="14638"/>
          <a:ext cx="2024437" cy="2024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30CFE4-3502-4C05-8775-2B80A90DB675}">
      <dsp:nvSpPr>
        <dsp:cNvPr id="0" name=""/>
        <dsp:cNvSpPr/>
      </dsp:nvSpPr>
      <dsp:spPr>
        <a:xfrm>
          <a:off x="6816669" y="446075"/>
          <a:ext cx="1161562" cy="116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5F1CBD-F9F4-40E7-A9B2-1FC09E5167E9}">
      <dsp:nvSpPr>
        <dsp:cNvPr id="0" name=""/>
        <dsp:cNvSpPr/>
      </dsp:nvSpPr>
      <dsp:spPr>
        <a:xfrm>
          <a:off x="5738075" y="2669638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0" i="0" kern="1200"/>
            <a:t>Focused on user scenarios.</a:t>
          </a:r>
          <a:endParaRPr lang="en-US" sz="2400" kern="1200"/>
        </a:p>
      </dsp:txBody>
      <dsp:txXfrm>
        <a:off x="5738075" y="2669638"/>
        <a:ext cx="331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9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97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09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2010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65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07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18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68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67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9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0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56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57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26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63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2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036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7E3576-4A7A-4832-2548-D9F54FFF2DD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6851" r="909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Automation Testing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Graduation Project</a:t>
            </a:r>
          </a:p>
          <a:p>
            <a:r>
              <a:rPr lang="en-US">
                <a:solidFill>
                  <a:schemeClr val="tx1"/>
                </a:solidFill>
              </a:rPr>
              <a:t>Omar Shahin &amp; Hatem Mohamed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482F9D-E110-434E-9B4F-41A3F5CB2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5779FF2E-BB5C-4805-AAD5-275495A2B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Project Structure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B83258-50E7-4A51-8C48-ADA7CD7F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4188960-1398-409C-BA5D-F87CCB743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43FCF3-616E-645F-7527-2D142CCC6E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0883350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482F9D-E110-434E-9B4F-41A3F5CB2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5779FF2E-BB5C-4805-AAD5-275495A2B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Test Case Design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B83258-50E7-4A51-8C48-ADA7CD7F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4188960-1398-409C-BA5D-F87CCB743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6C975B-8F5A-2367-2AFC-3AEBAF4C4C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9332053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1E3F4E1-B084-4FFF-9627-13782BE0B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Testing Strategy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F8051AB-C2F8-461F-812A-3E588621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481E0C28-CB2F-425F-98C5-AF23B9B70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B2879C-F0B1-4195-A323-E97B6065A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35A83F2A-9D5D-32B0-8C20-1676B2B266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5936081"/>
              </p:ext>
            </p:extLst>
          </p:nvPr>
        </p:nvGraphicFramePr>
        <p:xfrm>
          <a:off x="4916411" y="1143000"/>
          <a:ext cx="6627889" cy="5169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/>
              <a:t>Bug Tracking and Challenges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AC33B9-1FD1-0AE9-EBF6-434A08D16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7782769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E3F4E1-B084-4FFF-9627-13782BE0B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Results and Lessons Learned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F8051AB-C2F8-461F-812A-3E588621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481E0C28-CB2F-425F-98C5-AF23B9B70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B2879C-F0B1-4195-A323-E97B6065A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ACBD7E-4246-9F06-37DD-BB146E0804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3381857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5482F9D-E110-434E-9B4F-41A3F5CB2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5779FF2E-BB5C-4805-AAD5-275495A2B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Future Improvements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B83258-50E7-4A51-8C48-ADA7CD7F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4188960-1398-409C-BA5D-F87CCB743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BBC252-3933-46FE-87A4-1186C1E4BF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0011485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124803A-C1BC-4BD0-8F1F-75704459B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EFEF3C48-DBEC-43EF-95B1-E5F74E899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Q&amp;A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E04284-BF18-4F10-B2A9-EE1D7C563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E8CD2F6-8CED-45A1-8AD6-5DF2C36A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5AB9D98-709C-720A-6369-92210E43FC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985539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5482F9D-E110-434E-9B4F-41A3F5CB2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5779FF2E-BB5C-4805-AAD5-275495A2B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What is Software Testing?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B83258-50E7-4A51-8C48-ADA7CD7F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4188960-1398-409C-BA5D-F87CCB743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FB3C22-206E-D990-7227-7880761124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1526317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124803A-C1BC-4BD0-8F1F-75704459B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EFEF3C48-DBEC-43EF-95B1-E5F74E899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0AA400-6D5F-D5AB-A1A7-B4ABEFC50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What is Software Testing?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7E04284-BF18-4F10-B2A9-EE1D7C563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8CD2F6-8CED-45A1-8AD6-5DF2C36A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5CF3685-4339-7880-3DD3-0620D0C55A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6673007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35202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25482F9D-E110-434E-9B4F-41A3F5CB2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7">
            <a:extLst>
              <a:ext uri="{FF2B5EF4-FFF2-40B4-BE49-F238E27FC236}">
                <a16:creationId xmlns:a16="http://schemas.microsoft.com/office/drawing/2014/main" id="{5779FF2E-BB5C-4805-AAD5-275495A2B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Manual Testing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EB83258-50E7-4A51-8C48-ADA7CD7F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A4188960-1398-409C-BA5D-F87CCB743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8AFA66AA-ECDD-895F-9A98-CBDC941A28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5175782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935B8EF4-1A59-4D23-9073-CC822D6C3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29" y="965200"/>
            <a:ext cx="3505495" cy="477361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Pros and Cons of Manual Testing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05075F9-95DE-4EE5-8B27-45016C98C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ounded Rectangle 9">
            <a:extLst>
              <a:ext uri="{FF2B5EF4-FFF2-40B4-BE49-F238E27FC236}">
                <a16:creationId xmlns:a16="http://schemas.microsoft.com/office/drawing/2014/main" id="{F1FA2CDB-3235-4224-8583-449FAD4E7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34317E1-B08F-401E-8A71-42E0BF6B6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B86BA36D-988A-592B-CA1E-936BFF5534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6862522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5482F9D-E110-434E-9B4F-41A3F5CB2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5779FF2E-BB5C-4805-AAD5-275495A2B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Automation Testing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B83258-50E7-4A51-8C48-ADA7CD7F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4188960-1398-409C-BA5D-F87CCB743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63BC8D-9783-B82F-81B7-F32C613BEE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4135256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E320DF-5C6E-03FE-A97F-CF3763B787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E815ED6D-9031-4415-0134-F38106B30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D63A7F-E252-C527-B428-0D220E577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965200"/>
            <a:ext cx="3505495" cy="477361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Pros and Cons of Automation Testing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AE2E170-2E03-FAAB-E1D9-A3A7E7778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ounded Rectangle 9">
            <a:extLst>
              <a:ext uri="{FF2B5EF4-FFF2-40B4-BE49-F238E27FC236}">
                <a16:creationId xmlns:a16="http://schemas.microsoft.com/office/drawing/2014/main" id="{3682D316-95C9-9369-1ADF-251F1860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2295C6B-D6DC-4949-3E20-9A81C45A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A01F3265-5BBF-47FC-343D-6E4CA9CF6B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6133992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66684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E3F4E1-B084-4FFF-9627-13782BE0B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Manual vs Automation Testing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F8051AB-C2F8-461F-812A-3E588621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481E0C28-CB2F-425F-98C5-AF23B9B70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B2879C-F0B1-4195-A323-E97B6065A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73F0D36-87A9-4029-B609-36CA8C5B2D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3014386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dirty="0"/>
              <a:t>Automated testing of the Swag Labs e-commerce site.</a:t>
            </a:r>
          </a:p>
          <a:p>
            <a:r>
              <a:rPr dirty="0"/>
              <a:t>Tools used: Java, Maven, Selenium WebDriver, JUnit 5.</a:t>
            </a:r>
          </a:p>
          <a:p>
            <a:r>
              <a:rPr dirty="0"/>
              <a:t>Focus on functionality and user interaction tests.</a:t>
            </a:r>
          </a:p>
        </p:txBody>
      </p:sp>
      <p:sp>
        <p:nvSpPr>
          <p:cNvPr id="10" name="Freeform 31">
            <a:extLst>
              <a:ext uri="{FF2B5EF4-FFF2-40B4-BE49-F238E27FC236}">
                <a16:creationId xmlns:a16="http://schemas.microsoft.com/office/drawing/2014/main" id="{1288C528-6850-4309-8D5E-276D46744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3C4BF2-CE85-4725-91F5-903A0C253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F7E85553-125B-468C-B123-443207482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9315FEDD-0311-6176-C158-E94D076A72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3992" y="704054"/>
            <a:ext cx="5449889" cy="5449889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1DE0CAB-0099-47AE-8A9D-F0C808666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82</TotalTime>
  <Words>378</Words>
  <Application>Microsoft Office PowerPoint</Application>
  <PresentationFormat>Widescreen</PresentationFormat>
  <Paragraphs>89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Wingdings</vt:lpstr>
      <vt:lpstr>Wingdings 3</vt:lpstr>
      <vt:lpstr>Ion</vt:lpstr>
      <vt:lpstr>Automation Testing Project</vt:lpstr>
      <vt:lpstr>What is Software Testing?</vt:lpstr>
      <vt:lpstr>What is Software Testing?</vt:lpstr>
      <vt:lpstr>Manual Testing</vt:lpstr>
      <vt:lpstr>Pros and Cons of Manual Testing</vt:lpstr>
      <vt:lpstr>Automation Testing</vt:lpstr>
      <vt:lpstr>Pros and Cons of Automation Testing</vt:lpstr>
      <vt:lpstr>Manual vs Automation Testing</vt:lpstr>
      <vt:lpstr>Project Overview</vt:lpstr>
      <vt:lpstr>Project Structure</vt:lpstr>
      <vt:lpstr>Test Case Design</vt:lpstr>
      <vt:lpstr>Testing Strategy</vt:lpstr>
      <vt:lpstr>Bug Tracking and Challenges</vt:lpstr>
      <vt:lpstr>Results and Lessons Learned</vt:lpstr>
      <vt:lpstr>Future Improvements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Omar Shahin</dc:creator>
  <cp:keywords/>
  <dc:description>generated using python-pptx</dc:description>
  <cp:lastModifiedBy>Omar Shahin</cp:lastModifiedBy>
  <cp:revision>4</cp:revision>
  <dcterms:created xsi:type="dcterms:W3CDTF">2013-01-27T09:14:16Z</dcterms:created>
  <dcterms:modified xsi:type="dcterms:W3CDTF">2025-05-16T21:42:19Z</dcterms:modified>
  <cp:category/>
</cp:coreProperties>
</file>