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0" r:id="rId1"/>
  </p:sldMasterIdLst>
  <p:sldIdLst>
    <p:sldId id="256" r:id="rId2"/>
    <p:sldId id="257" r:id="rId3"/>
    <p:sldId id="258" r:id="rId4"/>
    <p:sldId id="259" r:id="rId5"/>
    <p:sldId id="261" r:id="rId6"/>
    <p:sldId id="284" r:id="rId7"/>
    <p:sldId id="262" r:id="rId8"/>
    <p:sldId id="264" r:id="rId9"/>
    <p:sldId id="265" r:id="rId10"/>
    <p:sldId id="266" r:id="rId11"/>
    <p:sldId id="268" r:id="rId12"/>
    <p:sldId id="270" r:id="rId13"/>
    <p:sldId id="271" r:id="rId14"/>
    <p:sldId id="267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3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29101-8630-4DE7-B160-07A40A2AEDED}" v="25" dt="2023-01-23T19:50:27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ia namdar" userId="917e4bf03077e242" providerId="LiveId" clId="{7F929101-8630-4DE7-B160-07A40A2AEDED}"/>
    <pc:docChg chg="undo custSel addSld delSld modSld">
      <pc:chgData name="sania namdar" userId="917e4bf03077e242" providerId="LiveId" clId="{7F929101-8630-4DE7-B160-07A40A2AEDED}" dt="2023-01-24T04:17:07.026" v="1937" actId="2711"/>
      <pc:docMkLst>
        <pc:docMk/>
      </pc:docMkLst>
      <pc:sldChg chg="modTransition">
        <pc:chgData name="sania namdar" userId="917e4bf03077e242" providerId="LiveId" clId="{7F929101-8630-4DE7-B160-07A40A2AEDED}" dt="2023-01-23T10:04:58.626" v="1326"/>
        <pc:sldMkLst>
          <pc:docMk/>
          <pc:sldMk cId="2800215885" sldId="256"/>
        </pc:sldMkLst>
      </pc:sldChg>
      <pc:sldChg chg="modTransition">
        <pc:chgData name="sania namdar" userId="917e4bf03077e242" providerId="LiveId" clId="{7F929101-8630-4DE7-B160-07A40A2AEDED}" dt="2023-01-23T10:04:40.060" v="1323"/>
        <pc:sldMkLst>
          <pc:docMk/>
          <pc:sldMk cId="1056043594" sldId="257"/>
        </pc:sldMkLst>
      </pc:sldChg>
      <pc:sldChg chg="modSp mod">
        <pc:chgData name="sania namdar" userId="917e4bf03077e242" providerId="LiveId" clId="{7F929101-8630-4DE7-B160-07A40A2AEDED}" dt="2023-01-24T03:36:23.076" v="1930" actId="20577"/>
        <pc:sldMkLst>
          <pc:docMk/>
          <pc:sldMk cId="4095049064" sldId="258"/>
        </pc:sldMkLst>
        <pc:spChg chg="mod">
          <ac:chgData name="sania namdar" userId="917e4bf03077e242" providerId="LiveId" clId="{7F929101-8630-4DE7-B160-07A40A2AEDED}" dt="2023-01-24T03:36:23.076" v="1930" actId="20577"/>
          <ac:spMkLst>
            <pc:docMk/>
            <pc:sldMk cId="4095049064" sldId="258"/>
            <ac:spMk id="3" creationId="{87AD7EDD-DF91-4FD6-A1B0-A842F90FD649}"/>
          </ac:spMkLst>
        </pc:spChg>
      </pc:sldChg>
      <pc:sldChg chg="delSp modSp mod modClrScheme chgLayout">
        <pc:chgData name="sania namdar" userId="917e4bf03077e242" providerId="LiveId" clId="{7F929101-8630-4DE7-B160-07A40A2AEDED}" dt="2023-01-23T19:37:48.216" v="1863" actId="14100"/>
        <pc:sldMkLst>
          <pc:docMk/>
          <pc:sldMk cId="1121539849" sldId="261"/>
        </pc:sldMkLst>
        <pc:spChg chg="mod ord">
          <ac:chgData name="sania namdar" userId="917e4bf03077e242" providerId="LiveId" clId="{7F929101-8630-4DE7-B160-07A40A2AEDED}" dt="2023-01-23T19:37:32.759" v="1859" actId="700"/>
          <ac:spMkLst>
            <pc:docMk/>
            <pc:sldMk cId="1121539849" sldId="261"/>
            <ac:spMk id="2" creationId="{0E75E10A-BA45-6F1F-8EEA-1A28EEFA58B1}"/>
          </ac:spMkLst>
        </pc:spChg>
        <pc:picChg chg="mod ord">
          <ac:chgData name="sania namdar" userId="917e4bf03077e242" providerId="LiveId" clId="{7F929101-8630-4DE7-B160-07A40A2AEDED}" dt="2023-01-23T19:37:48.216" v="1863" actId="14100"/>
          <ac:picMkLst>
            <pc:docMk/>
            <pc:sldMk cId="1121539849" sldId="261"/>
            <ac:picMk id="5" creationId="{2285D80F-05E7-5373-C11B-3AD56B614856}"/>
          </ac:picMkLst>
        </pc:picChg>
        <pc:picChg chg="del mod ord">
          <ac:chgData name="sania namdar" userId="917e4bf03077e242" providerId="LiveId" clId="{7F929101-8630-4DE7-B160-07A40A2AEDED}" dt="2023-01-23T19:37:35.320" v="1860" actId="478"/>
          <ac:picMkLst>
            <pc:docMk/>
            <pc:sldMk cId="1121539849" sldId="261"/>
            <ac:picMk id="6" creationId="{7940AC4E-E374-F26A-4183-E512636B3DA8}"/>
          </ac:picMkLst>
        </pc:picChg>
      </pc:sldChg>
      <pc:sldChg chg="modSp mod">
        <pc:chgData name="sania namdar" userId="917e4bf03077e242" providerId="LiveId" clId="{7F929101-8630-4DE7-B160-07A40A2AEDED}" dt="2023-01-23T10:26:00.931" v="1358" actId="20577"/>
        <pc:sldMkLst>
          <pc:docMk/>
          <pc:sldMk cId="3726188837" sldId="264"/>
        </pc:sldMkLst>
        <pc:spChg chg="mod">
          <ac:chgData name="sania namdar" userId="917e4bf03077e242" providerId="LiveId" clId="{7F929101-8630-4DE7-B160-07A40A2AEDED}" dt="2023-01-23T10:26:00.931" v="1358" actId="20577"/>
          <ac:spMkLst>
            <pc:docMk/>
            <pc:sldMk cId="3726188837" sldId="264"/>
            <ac:spMk id="3" creationId="{01E39668-FFAB-C498-A0C4-61E333329674}"/>
          </ac:spMkLst>
        </pc:spChg>
      </pc:sldChg>
      <pc:sldChg chg="modSp mod modTransition">
        <pc:chgData name="sania namdar" userId="917e4bf03077e242" providerId="LiveId" clId="{7F929101-8630-4DE7-B160-07A40A2AEDED}" dt="2023-01-23T10:05:26.608" v="1328"/>
        <pc:sldMkLst>
          <pc:docMk/>
          <pc:sldMk cId="3276527421" sldId="265"/>
        </pc:sldMkLst>
        <pc:spChg chg="mod">
          <ac:chgData name="sania namdar" userId="917e4bf03077e242" providerId="LiveId" clId="{7F929101-8630-4DE7-B160-07A40A2AEDED}" dt="2023-01-23T09:23:16.236" v="844" actId="20577"/>
          <ac:spMkLst>
            <pc:docMk/>
            <pc:sldMk cId="3276527421" sldId="265"/>
            <ac:spMk id="8" creationId="{F373BA01-F6C0-C2CC-A9C0-4DC38B5E5CA7}"/>
          </ac:spMkLst>
        </pc:spChg>
      </pc:sldChg>
      <pc:sldChg chg="modSp mod chgLayout">
        <pc:chgData name="sania namdar" userId="917e4bf03077e242" providerId="LiveId" clId="{7F929101-8630-4DE7-B160-07A40A2AEDED}" dt="2023-01-23T09:25:18.536" v="860" actId="207"/>
        <pc:sldMkLst>
          <pc:docMk/>
          <pc:sldMk cId="957561921" sldId="266"/>
        </pc:sldMkLst>
        <pc:spChg chg="mod ord">
          <ac:chgData name="sania namdar" userId="917e4bf03077e242" providerId="LiveId" clId="{7F929101-8630-4DE7-B160-07A40A2AEDED}" dt="2023-01-23T09:25:18.536" v="860" actId="207"/>
          <ac:spMkLst>
            <pc:docMk/>
            <pc:sldMk cId="957561921" sldId="266"/>
            <ac:spMk id="2" creationId="{0EDE2494-A9DE-253E-7107-4D6FA67B3D7B}"/>
          </ac:spMkLst>
        </pc:spChg>
        <pc:spChg chg="mod ord">
          <ac:chgData name="sania namdar" userId="917e4bf03077e242" providerId="LiveId" clId="{7F929101-8630-4DE7-B160-07A40A2AEDED}" dt="2023-01-23T09:24:40.828" v="854" actId="700"/>
          <ac:spMkLst>
            <pc:docMk/>
            <pc:sldMk cId="957561921" sldId="266"/>
            <ac:spMk id="4" creationId="{8144648C-9502-F7E3-7BA3-544F42D39F39}"/>
          </ac:spMkLst>
        </pc:spChg>
        <pc:picChg chg="mod ord">
          <ac:chgData name="sania namdar" userId="917e4bf03077e242" providerId="LiveId" clId="{7F929101-8630-4DE7-B160-07A40A2AEDED}" dt="2023-01-23T09:24:40.828" v="854" actId="700"/>
          <ac:picMkLst>
            <pc:docMk/>
            <pc:sldMk cId="957561921" sldId="266"/>
            <ac:picMk id="5" creationId="{95845E9A-790C-B2FF-9C4D-EC0171F0B1E0}"/>
          </ac:picMkLst>
        </pc:picChg>
      </pc:sldChg>
      <pc:sldChg chg="delSp modSp mod modClrScheme chgLayout">
        <pc:chgData name="sania namdar" userId="917e4bf03077e242" providerId="LiveId" clId="{7F929101-8630-4DE7-B160-07A40A2AEDED}" dt="2023-01-23T11:08:23.475" v="1617" actId="120"/>
        <pc:sldMkLst>
          <pc:docMk/>
          <pc:sldMk cId="1100147742" sldId="267"/>
        </pc:sldMkLst>
        <pc:spChg chg="mod ord">
          <ac:chgData name="sania namdar" userId="917e4bf03077e242" providerId="LiveId" clId="{7F929101-8630-4DE7-B160-07A40A2AEDED}" dt="2023-01-23T10:45:58.127" v="1425" actId="700"/>
          <ac:spMkLst>
            <pc:docMk/>
            <pc:sldMk cId="1100147742" sldId="267"/>
            <ac:spMk id="8" creationId="{FEC05BC9-E3F6-2F6F-D01B-21B84CEEE2C1}"/>
          </ac:spMkLst>
        </pc:spChg>
        <pc:spChg chg="mod ord">
          <ac:chgData name="sania namdar" userId="917e4bf03077e242" providerId="LiveId" clId="{7F929101-8630-4DE7-B160-07A40A2AEDED}" dt="2023-01-23T11:08:23.475" v="1617" actId="120"/>
          <ac:spMkLst>
            <pc:docMk/>
            <pc:sldMk cId="1100147742" sldId="267"/>
            <ac:spMk id="9" creationId="{A392EF8D-5374-B61E-2987-FB617985C035}"/>
          </ac:spMkLst>
        </pc:spChg>
        <pc:spChg chg="del mod ord">
          <ac:chgData name="sania namdar" userId="917e4bf03077e242" providerId="LiveId" clId="{7F929101-8630-4DE7-B160-07A40A2AEDED}" dt="2023-01-23T10:45:58.127" v="1425" actId="700"/>
          <ac:spMkLst>
            <pc:docMk/>
            <pc:sldMk cId="1100147742" sldId="267"/>
            <ac:spMk id="10" creationId="{FD07FC6D-4B84-B0C8-A851-5E735A4419DF}"/>
          </ac:spMkLst>
        </pc:spChg>
        <pc:picChg chg="mod ord">
          <ac:chgData name="sania namdar" userId="917e4bf03077e242" providerId="LiveId" clId="{7F929101-8630-4DE7-B160-07A40A2AEDED}" dt="2023-01-23T10:45:58.127" v="1425" actId="700"/>
          <ac:picMkLst>
            <pc:docMk/>
            <pc:sldMk cId="1100147742" sldId="267"/>
            <ac:picMk id="5" creationId="{EB28628E-583E-59C0-1AA3-388C398D9A2F}"/>
          </ac:picMkLst>
        </pc:picChg>
        <pc:picChg chg="del mod ord">
          <ac:chgData name="sania namdar" userId="917e4bf03077e242" providerId="LiveId" clId="{7F929101-8630-4DE7-B160-07A40A2AEDED}" dt="2023-01-23T10:37:11.121" v="1360" actId="478"/>
          <ac:picMkLst>
            <pc:docMk/>
            <pc:sldMk cId="1100147742" sldId="267"/>
            <ac:picMk id="12" creationId="{72F05105-8B07-8748-EE93-26FFA8A9FD47}"/>
          </ac:picMkLst>
        </pc:picChg>
      </pc:sldChg>
      <pc:sldChg chg="addSp delSp modSp mod modClrScheme chgLayout">
        <pc:chgData name="sania namdar" userId="917e4bf03077e242" providerId="LiveId" clId="{7F929101-8630-4DE7-B160-07A40A2AEDED}" dt="2023-01-23T09:25:39.057" v="862" actId="255"/>
        <pc:sldMkLst>
          <pc:docMk/>
          <pc:sldMk cId="299832923" sldId="268"/>
        </pc:sldMkLst>
        <pc:spChg chg="add mod ord">
          <ac:chgData name="sania namdar" userId="917e4bf03077e242" providerId="LiveId" clId="{7F929101-8630-4DE7-B160-07A40A2AEDED}" dt="2023-01-23T09:25:39.057" v="862" actId="255"/>
          <ac:spMkLst>
            <pc:docMk/>
            <pc:sldMk cId="299832923" sldId="268"/>
            <ac:spMk id="2" creationId="{B424ACFE-80B3-3925-9E08-ED2066805359}"/>
          </ac:spMkLst>
        </pc:spChg>
        <pc:spChg chg="mod ord">
          <ac:chgData name="sania namdar" userId="917e4bf03077e242" providerId="LiveId" clId="{7F929101-8630-4DE7-B160-07A40A2AEDED}" dt="2023-01-23T09:23:49.933" v="848" actId="255"/>
          <ac:spMkLst>
            <pc:docMk/>
            <pc:sldMk cId="299832923" sldId="268"/>
            <ac:spMk id="3" creationId="{48DC6A38-4EA3-21E3-35C6-E067FA22A941}"/>
          </ac:spMkLst>
        </pc:spChg>
        <pc:spChg chg="add del mod ord">
          <ac:chgData name="sania namdar" userId="917e4bf03077e242" providerId="LiveId" clId="{7F929101-8630-4DE7-B160-07A40A2AEDED}" dt="2023-01-23T06:33:32.871" v="401" actId="931"/>
          <ac:spMkLst>
            <pc:docMk/>
            <pc:sldMk cId="299832923" sldId="268"/>
            <ac:spMk id="4" creationId="{ECFA7788-53FB-0019-67A4-59BE41F65E7C}"/>
          </ac:spMkLst>
        </pc:spChg>
        <pc:picChg chg="add del mod">
          <ac:chgData name="sania namdar" userId="917e4bf03077e242" providerId="LiveId" clId="{7F929101-8630-4DE7-B160-07A40A2AEDED}" dt="2023-01-23T06:33:19.733" v="400" actId="931"/>
          <ac:picMkLst>
            <pc:docMk/>
            <pc:sldMk cId="299832923" sldId="268"/>
            <ac:picMk id="6" creationId="{6D7E966B-E86F-DD79-F518-2CE4C6A5E435}"/>
          </ac:picMkLst>
        </pc:picChg>
        <pc:picChg chg="add mod">
          <ac:chgData name="sania namdar" userId="917e4bf03077e242" providerId="LiveId" clId="{7F929101-8630-4DE7-B160-07A40A2AEDED}" dt="2023-01-23T06:33:56.275" v="404" actId="14100"/>
          <ac:picMkLst>
            <pc:docMk/>
            <pc:sldMk cId="299832923" sldId="268"/>
            <ac:picMk id="8" creationId="{EB50FA09-95E6-5590-505E-6DAA80AFF21C}"/>
          </ac:picMkLst>
        </pc:picChg>
      </pc:sldChg>
      <pc:sldChg chg="addSp delSp modSp mod modClrScheme chgLayout">
        <pc:chgData name="sania namdar" userId="917e4bf03077e242" providerId="LiveId" clId="{7F929101-8630-4DE7-B160-07A40A2AEDED}" dt="2023-01-23T08:07:42.897" v="596" actId="255"/>
        <pc:sldMkLst>
          <pc:docMk/>
          <pc:sldMk cId="1308805405" sldId="269"/>
        </pc:sldMkLst>
        <pc:spChg chg="del mod ord">
          <ac:chgData name="sania namdar" userId="917e4bf03077e242" providerId="LiveId" clId="{7F929101-8630-4DE7-B160-07A40A2AEDED}" dt="2023-01-23T06:58:54.225" v="486" actId="700"/>
          <ac:spMkLst>
            <pc:docMk/>
            <pc:sldMk cId="1308805405" sldId="269"/>
            <ac:spMk id="2" creationId="{6DD62D25-DBD8-0D51-4708-C8292AE8DB1F}"/>
          </ac:spMkLst>
        </pc:spChg>
        <pc:spChg chg="add mod ord">
          <ac:chgData name="sania namdar" userId="917e4bf03077e242" providerId="LiveId" clId="{7F929101-8630-4DE7-B160-07A40A2AEDED}" dt="2023-01-23T06:59:02.870" v="506" actId="20577"/>
          <ac:spMkLst>
            <pc:docMk/>
            <pc:sldMk cId="1308805405" sldId="269"/>
            <ac:spMk id="3" creationId="{7D16F808-17DF-645E-8058-C685BA353225}"/>
          </ac:spMkLst>
        </pc:spChg>
        <pc:spChg chg="add mod ord">
          <ac:chgData name="sania namdar" userId="917e4bf03077e242" providerId="LiveId" clId="{7F929101-8630-4DE7-B160-07A40A2AEDED}" dt="2023-01-23T08:07:42.897" v="596" actId="255"/>
          <ac:spMkLst>
            <pc:docMk/>
            <pc:sldMk cId="1308805405" sldId="269"/>
            <ac:spMk id="4" creationId="{B9E11460-FF13-869F-DD64-756ACE7DDE00}"/>
          </ac:spMkLst>
        </pc:spChg>
      </pc:sldChg>
      <pc:sldChg chg="modSp new mod">
        <pc:chgData name="sania namdar" userId="917e4bf03077e242" providerId="LiveId" clId="{7F929101-8630-4DE7-B160-07A40A2AEDED}" dt="2023-01-24T04:12:29.930" v="1934" actId="27636"/>
        <pc:sldMkLst>
          <pc:docMk/>
          <pc:sldMk cId="2568936436" sldId="270"/>
        </pc:sldMkLst>
        <pc:spChg chg="mod">
          <ac:chgData name="sania namdar" userId="917e4bf03077e242" providerId="LiveId" clId="{7F929101-8630-4DE7-B160-07A40A2AEDED}" dt="2023-01-23T06:42:57.418" v="439" actId="122"/>
          <ac:spMkLst>
            <pc:docMk/>
            <pc:sldMk cId="2568936436" sldId="270"/>
            <ac:spMk id="2" creationId="{491EC488-46AE-AD19-DF24-572AED434B38}"/>
          </ac:spMkLst>
        </pc:spChg>
        <pc:spChg chg="mod">
          <ac:chgData name="sania namdar" userId="917e4bf03077e242" providerId="LiveId" clId="{7F929101-8630-4DE7-B160-07A40A2AEDED}" dt="2023-01-24T04:12:29.930" v="1934" actId="27636"/>
          <ac:spMkLst>
            <pc:docMk/>
            <pc:sldMk cId="2568936436" sldId="270"/>
            <ac:spMk id="3" creationId="{BE0C1151-76E1-8176-7BF2-72BEBF31B099}"/>
          </ac:spMkLst>
        </pc:spChg>
      </pc:sldChg>
      <pc:sldChg chg="addSp delSp modSp new mod modClrScheme chgLayout">
        <pc:chgData name="sania namdar" userId="917e4bf03077e242" providerId="LiveId" clId="{7F929101-8630-4DE7-B160-07A40A2AEDED}" dt="2023-01-23T09:01:31.379" v="683" actId="14100"/>
        <pc:sldMkLst>
          <pc:docMk/>
          <pc:sldMk cId="851062451" sldId="271"/>
        </pc:sldMkLst>
        <pc:spChg chg="del mod ord">
          <ac:chgData name="sania namdar" userId="917e4bf03077e242" providerId="LiveId" clId="{7F929101-8630-4DE7-B160-07A40A2AEDED}" dt="2023-01-23T06:47:05.452" v="441" actId="700"/>
          <ac:spMkLst>
            <pc:docMk/>
            <pc:sldMk cId="851062451" sldId="271"/>
            <ac:spMk id="2" creationId="{FA43A331-AE8A-EF58-4938-3FDE9DDF0B9D}"/>
          </ac:spMkLst>
        </pc:spChg>
        <pc:spChg chg="del mod ord">
          <ac:chgData name="sania namdar" userId="917e4bf03077e242" providerId="LiveId" clId="{7F929101-8630-4DE7-B160-07A40A2AEDED}" dt="2023-01-23T06:47:05.452" v="441" actId="700"/>
          <ac:spMkLst>
            <pc:docMk/>
            <pc:sldMk cId="851062451" sldId="271"/>
            <ac:spMk id="3" creationId="{E9286ECF-B17E-FFAD-E1CC-ACB700290DFF}"/>
          </ac:spMkLst>
        </pc:spChg>
        <pc:spChg chg="add mod ord">
          <ac:chgData name="sania namdar" userId="917e4bf03077e242" providerId="LiveId" clId="{7F929101-8630-4DE7-B160-07A40A2AEDED}" dt="2023-01-23T06:57:55.854" v="476" actId="255"/>
          <ac:spMkLst>
            <pc:docMk/>
            <pc:sldMk cId="851062451" sldId="271"/>
            <ac:spMk id="4" creationId="{490E2EAA-3E1A-37CA-0870-380291D61501}"/>
          </ac:spMkLst>
        </pc:spChg>
        <pc:spChg chg="add del mod ord">
          <ac:chgData name="sania namdar" userId="917e4bf03077e242" providerId="LiveId" clId="{7F929101-8630-4DE7-B160-07A40A2AEDED}" dt="2023-01-23T06:48:00.079" v="445"/>
          <ac:spMkLst>
            <pc:docMk/>
            <pc:sldMk cId="851062451" sldId="271"/>
            <ac:spMk id="5" creationId="{95B2B0E9-7705-C067-E66C-10085DEE9ED7}"/>
          </ac:spMkLst>
        </pc:spChg>
        <pc:spChg chg="add mod ord">
          <ac:chgData name="sania namdar" userId="917e4bf03077e242" providerId="LiveId" clId="{7F929101-8630-4DE7-B160-07A40A2AEDED}" dt="2023-01-23T06:50:44.802" v="460" actId="20577"/>
          <ac:spMkLst>
            <pc:docMk/>
            <pc:sldMk cId="851062451" sldId="271"/>
            <ac:spMk id="6" creationId="{262FEA1E-2CB6-F560-8D2F-DFCC9208A270}"/>
          </ac:spMkLst>
        </pc:spChg>
        <pc:picChg chg="add mod">
          <ac:chgData name="sania namdar" userId="917e4bf03077e242" providerId="LiveId" clId="{7F929101-8630-4DE7-B160-07A40A2AEDED}" dt="2023-01-23T09:01:31.379" v="683" actId="14100"/>
          <ac:picMkLst>
            <pc:docMk/>
            <pc:sldMk cId="851062451" sldId="271"/>
            <ac:picMk id="7" creationId="{C37DFE30-EC04-8F2D-FA9F-508ACCEBDB5F}"/>
          </ac:picMkLst>
        </pc:picChg>
      </pc:sldChg>
      <pc:sldChg chg="modSp new mod">
        <pc:chgData name="sania namdar" userId="917e4bf03077e242" providerId="LiveId" clId="{7F929101-8630-4DE7-B160-07A40A2AEDED}" dt="2023-01-23T09:07:09.316" v="713" actId="255"/>
        <pc:sldMkLst>
          <pc:docMk/>
          <pc:sldMk cId="3554315552" sldId="272"/>
        </pc:sldMkLst>
        <pc:spChg chg="mod">
          <ac:chgData name="sania namdar" userId="917e4bf03077e242" providerId="LiveId" clId="{7F929101-8630-4DE7-B160-07A40A2AEDED}" dt="2023-01-23T08:45:48.744" v="619" actId="20577"/>
          <ac:spMkLst>
            <pc:docMk/>
            <pc:sldMk cId="3554315552" sldId="272"/>
            <ac:spMk id="2" creationId="{226288D0-474A-BABC-CB61-9BCFA41B7FB7}"/>
          </ac:spMkLst>
        </pc:spChg>
        <pc:spChg chg="mod">
          <ac:chgData name="sania namdar" userId="917e4bf03077e242" providerId="LiveId" clId="{7F929101-8630-4DE7-B160-07A40A2AEDED}" dt="2023-01-23T09:07:09.316" v="713" actId="255"/>
          <ac:spMkLst>
            <pc:docMk/>
            <pc:sldMk cId="3554315552" sldId="272"/>
            <ac:spMk id="3" creationId="{76963233-9AD4-CB8A-8766-BC1E1DCED7A6}"/>
          </ac:spMkLst>
        </pc:spChg>
      </pc:sldChg>
      <pc:sldChg chg="addSp modSp new mod modClrScheme chgLayout">
        <pc:chgData name="sania namdar" userId="917e4bf03077e242" providerId="LiveId" clId="{7F929101-8630-4DE7-B160-07A40A2AEDED}" dt="2023-01-23T09:21:40.989" v="808" actId="20577"/>
        <pc:sldMkLst>
          <pc:docMk/>
          <pc:sldMk cId="1851203508" sldId="273"/>
        </pc:sldMkLst>
        <pc:spChg chg="add mod">
          <ac:chgData name="sania namdar" userId="917e4bf03077e242" providerId="LiveId" clId="{7F929101-8630-4DE7-B160-07A40A2AEDED}" dt="2023-01-23T09:21:40.989" v="808" actId="20577"/>
          <ac:spMkLst>
            <pc:docMk/>
            <pc:sldMk cId="1851203508" sldId="273"/>
            <ac:spMk id="2" creationId="{4617DC76-6A41-67BD-3BEF-617F08F3F7FE}"/>
          </ac:spMkLst>
        </pc:spChg>
        <pc:spChg chg="add mod">
          <ac:chgData name="sania namdar" userId="917e4bf03077e242" providerId="LiveId" clId="{7F929101-8630-4DE7-B160-07A40A2AEDED}" dt="2023-01-23T09:06:01.688" v="709" actId="207"/>
          <ac:spMkLst>
            <pc:docMk/>
            <pc:sldMk cId="1851203508" sldId="273"/>
            <ac:spMk id="3" creationId="{B4244E53-CDFD-B7F9-C125-C63C1C603D9D}"/>
          </ac:spMkLst>
        </pc:spChg>
      </pc:sldChg>
      <pc:sldChg chg="addSp delSp modSp new mod modClrScheme chgLayout">
        <pc:chgData name="sania namdar" userId="917e4bf03077e242" providerId="LiveId" clId="{7F929101-8630-4DE7-B160-07A40A2AEDED}" dt="2023-01-23T09:35:15.297" v="864" actId="14100"/>
        <pc:sldMkLst>
          <pc:docMk/>
          <pc:sldMk cId="1218280426" sldId="274"/>
        </pc:sldMkLst>
        <pc:spChg chg="del mod ord">
          <ac:chgData name="sania namdar" userId="917e4bf03077e242" providerId="LiveId" clId="{7F929101-8630-4DE7-B160-07A40A2AEDED}" dt="2023-01-23T09:07:37.328" v="715" actId="700"/>
          <ac:spMkLst>
            <pc:docMk/>
            <pc:sldMk cId="1218280426" sldId="274"/>
            <ac:spMk id="2" creationId="{9DC2F2B6-5865-40D1-9204-89D47E166BE4}"/>
          </ac:spMkLst>
        </pc:spChg>
        <pc:spChg chg="del mod ord">
          <ac:chgData name="sania namdar" userId="917e4bf03077e242" providerId="LiveId" clId="{7F929101-8630-4DE7-B160-07A40A2AEDED}" dt="2023-01-23T09:07:37.328" v="715" actId="700"/>
          <ac:spMkLst>
            <pc:docMk/>
            <pc:sldMk cId="1218280426" sldId="274"/>
            <ac:spMk id="3" creationId="{68CC532D-5AFA-CEAC-C244-CF4D6E8C5161}"/>
          </ac:spMkLst>
        </pc:spChg>
        <pc:spChg chg="add mod ord">
          <ac:chgData name="sania namdar" userId="917e4bf03077e242" providerId="LiveId" clId="{7F929101-8630-4DE7-B160-07A40A2AEDED}" dt="2023-01-23T09:21:33.086" v="803" actId="20577"/>
          <ac:spMkLst>
            <pc:docMk/>
            <pc:sldMk cId="1218280426" sldId="274"/>
            <ac:spMk id="4" creationId="{2D6D76A0-526C-502A-9A7F-7B1006E5258E}"/>
          </ac:spMkLst>
        </pc:spChg>
        <pc:spChg chg="add mod ord">
          <ac:chgData name="sania namdar" userId="917e4bf03077e242" providerId="LiveId" clId="{7F929101-8630-4DE7-B160-07A40A2AEDED}" dt="2023-01-23T09:13:35.742" v="730" actId="20577"/>
          <ac:spMkLst>
            <pc:docMk/>
            <pc:sldMk cId="1218280426" sldId="274"/>
            <ac:spMk id="5" creationId="{B2F7F478-48CA-D665-67A4-FEC7A793626D}"/>
          </ac:spMkLst>
        </pc:spChg>
        <pc:spChg chg="add del mod ord">
          <ac:chgData name="sania namdar" userId="917e4bf03077e242" providerId="LiveId" clId="{7F929101-8630-4DE7-B160-07A40A2AEDED}" dt="2023-01-23T09:14:05.723" v="754" actId="931"/>
          <ac:spMkLst>
            <pc:docMk/>
            <pc:sldMk cId="1218280426" sldId="274"/>
            <ac:spMk id="6" creationId="{4A22A619-0B00-1504-B87D-B62EF3DC19E3}"/>
          </ac:spMkLst>
        </pc:spChg>
        <pc:spChg chg="add mod ord">
          <ac:chgData name="sania namdar" userId="917e4bf03077e242" providerId="LiveId" clId="{7F929101-8630-4DE7-B160-07A40A2AEDED}" dt="2023-01-23T09:13:49.986" v="753" actId="20577"/>
          <ac:spMkLst>
            <pc:docMk/>
            <pc:sldMk cId="1218280426" sldId="274"/>
            <ac:spMk id="7" creationId="{6F039BDF-12D1-4622-C4BE-43F10881FF65}"/>
          </ac:spMkLst>
        </pc:spChg>
        <pc:spChg chg="add del mod ord">
          <ac:chgData name="sania namdar" userId="917e4bf03077e242" providerId="LiveId" clId="{7F929101-8630-4DE7-B160-07A40A2AEDED}" dt="2023-01-23T09:14:17.052" v="755" actId="931"/>
          <ac:spMkLst>
            <pc:docMk/>
            <pc:sldMk cId="1218280426" sldId="274"/>
            <ac:spMk id="8" creationId="{4BCE5FFE-29A2-0126-96C5-60A63F7C9D57}"/>
          </ac:spMkLst>
        </pc:spChg>
        <pc:picChg chg="add mod">
          <ac:chgData name="sania namdar" userId="917e4bf03077e242" providerId="LiveId" clId="{7F929101-8630-4DE7-B160-07A40A2AEDED}" dt="2023-01-23T09:35:09.474" v="863" actId="14100"/>
          <ac:picMkLst>
            <pc:docMk/>
            <pc:sldMk cId="1218280426" sldId="274"/>
            <ac:picMk id="10" creationId="{40028795-77E1-0A26-BDD0-86C06FE25FE2}"/>
          </ac:picMkLst>
        </pc:picChg>
        <pc:picChg chg="add mod">
          <ac:chgData name="sania namdar" userId="917e4bf03077e242" providerId="LiveId" clId="{7F929101-8630-4DE7-B160-07A40A2AEDED}" dt="2023-01-23T09:35:15.297" v="864" actId="14100"/>
          <ac:picMkLst>
            <pc:docMk/>
            <pc:sldMk cId="1218280426" sldId="274"/>
            <ac:picMk id="12" creationId="{C290BEDF-058D-8E11-85DF-88D11CC83518}"/>
          </ac:picMkLst>
        </pc:picChg>
      </pc:sldChg>
      <pc:sldChg chg="addSp delSp modSp new mod">
        <pc:chgData name="sania namdar" userId="917e4bf03077e242" providerId="LiveId" clId="{7F929101-8630-4DE7-B160-07A40A2AEDED}" dt="2023-01-23T09:45:38.221" v="1099" actId="14100"/>
        <pc:sldMkLst>
          <pc:docMk/>
          <pc:sldMk cId="3936892106" sldId="275"/>
        </pc:sldMkLst>
        <pc:spChg chg="mod">
          <ac:chgData name="sania namdar" userId="917e4bf03077e242" providerId="LiveId" clId="{7F929101-8630-4DE7-B160-07A40A2AEDED}" dt="2023-01-23T09:41:29.329" v="934" actId="27636"/>
          <ac:spMkLst>
            <pc:docMk/>
            <pc:sldMk cId="3936892106" sldId="275"/>
            <ac:spMk id="2" creationId="{A8A436DE-BBF1-3D7E-BBB0-595C436EC726}"/>
          </ac:spMkLst>
        </pc:spChg>
        <pc:spChg chg="del">
          <ac:chgData name="sania namdar" userId="917e4bf03077e242" providerId="LiveId" clId="{7F929101-8630-4DE7-B160-07A40A2AEDED}" dt="2023-01-23T09:39:46.394" v="885" actId="931"/>
          <ac:spMkLst>
            <pc:docMk/>
            <pc:sldMk cId="3936892106" sldId="275"/>
            <ac:spMk id="3" creationId="{29490841-A04B-EBAF-3759-4A194868907A}"/>
          </ac:spMkLst>
        </pc:spChg>
        <pc:spChg chg="mod">
          <ac:chgData name="sania namdar" userId="917e4bf03077e242" providerId="LiveId" clId="{7F929101-8630-4DE7-B160-07A40A2AEDED}" dt="2023-01-23T09:41:12.370" v="927" actId="27636"/>
          <ac:spMkLst>
            <pc:docMk/>
            <pc:sldMk cId="3936892106" sldId="275"/>
            <ac:spMk id="4" creationId="{6FF35233-FF38-90B5-2846-F1CF56FD407B}"/>
          </ac:spMkLst>
        </pc:spChg>
        <pc:picChg chg="add mod">
          <ac:chgData name="sania namdar" userId="917e4bf03077e242" providerId="LiveId" clId="{7F929101-8630-4DE7-B160-07A40A2AEDED}" dt="2023-01-23T09:45:38.221" v="1099" actId="14100"/>
          <ac:picMkLst>
            <pc:docMk/>
            <pc:sldMk cId="3936892106" sldId="275"/>
            <ac:picMk id="6" creationId="{1D57ABD3-F9B0-0FA9-370C-F5101E76DC29}"/>
          </ac:picMkLst>
        </pc:picChg>
      </pc:sldChg>
      <pc:sldChg chg="addSp delSp modSp new mod">
        <pc:chgData name="sania namdar" userId="917e4bf03077e242" providerId="LiveId" clId="{7F929101-8630-4DE7-B160-07A40A2AEDED}" dt="2023-01-23T09:45:44.591" v="1100" actId="1076"/>
        <pc:sldMkLst>
          <pc:docMk/>
          <pc:sldMk cId="80554942" sldId="276"/>
        </pc:sldMkLst>
        <pc:spChg chg="mod">
          <ac:chgData name="sania namdar" userId="917e4bf03077e242" providerId="LiveId" clId="{7F929101-8630-4DE7-B160-07A40A2AEDED}" dt="2023-01-23T09:42:57.638" v="971" actId="255"/>
          <ac:spMkLst>
            <pc:docMk/>
            <pc:sldMk cId="80554942" sldId="276"/>
            <ac:spMk id="2" creationId="{CA26F7F0-79DF-F842-9544-57E3F496AD17}"/>
          </ac:spMkLst>
        </pc:spChg>
        <pc:spChg chg="del">
          <ac:chgData name="sania namdar" userId="917e4bf03077e242" providerId="LiveId" clId="{7F929101-8630-4DE7-B160-07A40A2AEDED}" dt="2023-01-23T09:42:34.133" v="965" actId="931"/>
          <ac:spMkLst>
            <pc:docMk/>
            <pc:sldMk cId="80554942" sldId="276"/>
            <ac:spMk id="3" creationId="{28CE2B38-73DF-AFD4-AAC8-A502DB287944}"/>
          </ac:spMkLst>
        </pc:spChg>
        <pc:spChg chg="mod">
          <ac:chgData name="sania namdar" userId="917e4bf03077e242" providerId="LiveId" clId="{7F929101-8630-4DE7-B160-07A40A2AEDED}" dt="2023-01-23T09:44:27.193" v="1089" actId="255"/>
          <ac:spMkLst>
            <pc:docMk/>
            <pc:sldMk cId="80554942" sldId="276"/>
            <ac:spMk id="4" creationId="{95B0ED55-C44E-D18C-2C85-730F2C0ED45F}"/>
          </ac:spMkLst>
        </pc:spChg>
        <pc:picChg chg="add mod">
          <ac:chgData name="sania namdar" userId="917e4bf03077e242" providerId="LiveId" clId="{7F929101-8630-4DE7-B160-07A40A2AEDED}" dt="2023-01-23T09:45:44.591" v="1100" actId="1076"/>
          <ac:picMkLst>
            <pc:docMk/>
            <pc:sldMk cId="80554942" sldId="276"/>
            <ac:picMk id="6" creationId="{70C79C37-9DC5-41CC-A8E9-291A0DF9F9A3}"/>
          </ac:picMkLst>
        </pc:picChg>
      </pc:sldChg>
      <pc:sldChg chg="addSp delSp modSp new mod">
        <pc:chgData name="sania namdar" userId="917e4bf03077e242" providerId="LiveId" clId="{7F929101-8630-4DE7-B160-07A40A2AEDED}" dt="2023-01-23T09:59:09.464" v="1317" actId="20577"/>
        <pc:sldMkLst>
          <pc:docMk/>
          <pc:sldMk cId="62719151" sldId="277"/>
        </pc:sldMkLst>
        <pc:spChg chg="mod">
          <ac:chgData name="sania namdar" userId="917e4bf03077e242" providerId="LiveId" clId="{7F929101-8630-4DE7-B160-07A40A2AEDED}" dt="2023-01-23T09:48:24.703" v="1316" actId="20577"/>
          <ac:spMkLst>
            <pc:docMk/>
            <pc:sldMk cId="62719151" sldId="277"/>
            <ac:spMk id="2" creationId="{93BF428E-04AC-0D5C-FAE7-5DB3168CEA1E}"/>
          </ac:spMkLst>
        </pc:spChg>
        <pc:spChg chg="del">
          <ac:chgData name="sania namdar" userId="917e4bf03077e242" providerId="LiveId" clId="{7F929101-8630-4DE7-B160-07A40A2AEDED}" dt="2023-01-23T09:44:43.834" v="1090" actId="931"/>
          <ac:spMkLst>
            <pc:docMk/>
            <pc:sldMk cId="62719151" sldId="277"/>
            <ac:spMk id="3" creationId="{3BFC5954-8C2A-49EA-F8E0-5F477FC32934}"/>
          </ac:spMkLst>
        </pc:spChg>
        <pc:spChg chg="mod">
          <ac:chgData name="sania namdar" userId="917e4bf03077e242" providerId="LiveId" clId="{7F929101-8630-4DE7-B160-07A40A2AEDED}" dt="2023-01-23T09:59:09.464" v="1317" actId="20577"/>
          <ac:spMkLst>
            <pc:docMk/>
            <pc:sldMk cId="62719151" sldId="277"/>
            <ac:spMk id="4" creationId="{81BB8B73-BD2F-491C-63ED-44C7ADE858A9}"/>
          </ac:spMkLst>
        </pc:spChg>
        <pc:picChg chg="add mod">
          <ac:chgData name="sania namdar" userId="917e4bf03077e242" providerId="LiveId" clId="{7F929101-8630-4DE7-B160-07A40A2AEDED}" dt="2023-01-23T09:45:32.194" v="1098" actId="14100"/>
          <ac:picMkLst>
            <pc:docMk/>
            <pc:sldMk cId="62719151" sldId="277"/>
            <ac:picMk id="6" creationId="{D8625983-770C-B310-4E95-36650EDCE9BB}"/>
          </ac:picMkLst>
        </pc:picChg>
      </pc:sldChg>
      <pc:sldChg chg="new del">
        <pc:chgData name="sania namdar" userId="917e4bf03077e242" providerId="LiveId" clId="{7F929101-8630-4DE7-B160-07A40A2AEDED}" dt="2023-01-23T10:04:32.961" v="1322" actId="47"/>
        <pc:sldMkLst>
          <pc:docMk/>
          <pc:sldMk cId="571093397" sldId="278"/>
        </pc:sldMkLst>
      </pc:sldChg>
      <pc:sldChg chg="addSp delSp modSp new mod">
        <pc:chgData name="sania namdar" userId="917e4bf03077e242" providerId="LiveId" clId="{7F929101-8630-4DE7-B160-07A40A2AEDED}" dt="2023-01-23T18:40:11.309" v="1746" actId="255"/>
        <pc:sldMkLst>
          <pc:docMk/>
          <pc:sldMk cId="1062089120" sldId="278"/>
        </pc:sldMkLst>
        <pc:spChg chg="mod">
          <ac:chgData name="sania namdar" userId="917e4bf03077e242" providerId="LiveId" clId="{7F929101-8630-4DE7-B160-07A40A2AEDED}" dt="2023-01-23T18:40:11.309" v="1746" actId="255"/>
          <ac:spMkLst>
            <pc:docMk/>
            <pc:sldMk cId="1062089120" sldId="278"/>
            <ac:spMk id="2" creationId="{D762C56C-BCB9-D4D1-4FBF-FC039244FEA2}"/>
          </ac:spMkLst>
        </pc:spChg>
        <pc:spChg chg="del">
          <ac:chgData name="sania namdar" userId="917e4bf03077e242" providerId="LiveId" clId="{7F929101-8630-4DE7-B160-07A40A2AEDED}" dt="2023-01-23T18:27:47.589" v="1619" actId="931"/>
          <ac:spMkLst>
            <pc:docMk/>
            <pc:sldMk cId="1062089120" sldId="278"/>
            <ac:spMk id="3" creationId="{C9846989-2F7F-62BE-2D2A-B97B5A1802AB}"/>
          </ac:spMkLst>
        </pc:spChg>
        <pc:picChg chg="add mod">
          <ac:chgData name="sania namdar" userId="917e4bf03077e242" providerId="LiveId" clId="{7F929101-8630-4DE7-B160-07A40A2AEDED}" dt="2023-01-23T18:28:29.979" v="1624" actId="14100"/>
          <ac:picMkLst>
            <pc:docMk/>
            <pc:sldMk cId="1062089120" sldId="278"/>
            <ac:picMk id="5" creationId="{F85CA614-5A96-7A07-C51A-B57C02AE5BBE}"/>
          </ac:picMkLst>
        </pc:picChg>
      </pc:sldChg>
      <pc:sldChg chg="addSp delSp modSp new mod">
        <pc:chgData name="sania namdar" userId="917e4bf03077e242" providerId="LiveId" clId="{7F929101-8630-4DE7-B160-07A40A2AEDED}" dt="2023-01-23T18:30:42.826" v="1694" actId="255"/>
        <pc:sldMkLst>
          <pc:docMk/>
          <pc:sldMk cId="126527071" sldId="279"/>
        </pc:sldMkLst>
        <pc:spChg chg="mod">
          <ac:chgData name="sania namdar" userId="917e4bf03077e242" providerId="LiveId" clId="{7F929101-8630-4DE7-B160-07A40A2AEDED}" dt="2023-01-23T18:30:42.826" v="1694" actId="255"/>
          <ac:spMkLst>
            <pc:docMk/>
            <pc:sldMk cId="126527071" sldId="279"/>
            <ac:spMk id="2" creationId="{0DE140A3-F5DE-B21E-B7CF-2E14C31C7C18}"/>
          </ac:spMkLst>
        </pc:spChg>
        <pc:spChg chg="del">
          <ac:chgData name="sania namdar" userId="917e4bf03077e242" providerId="LiveId" clId="{7F929101-8630-4DE7-B160-07A40A2AEDED}" dt="2023-01-23T18:29:00.209" v="1626" actId="931"/>
          <ac:spMkLst>
            <pc:docMk/>
            <pc:sldMk cId="126527071" sldId="279"/>
            <ac:spMk id="3" creationId="{646AB040-DA89-F678-65CC-9ED9DD1CE8AC}"/>
          </ac:spMkLst>
        </pc:spChg>
        <pc:picChg chg="add mod">
          <ac:chgData name="sania namdar" userId="917e4bf03077e242" providerId="LiveId" clId="{7F929101-8630-4DE7-B160-07A40A2AEDED}" dt="2023-01-23T18:29:13.109" v="1628" actId="14100"/>
          <ac:picMkLst>
            <pc:docMk/>
            <pc:sldMk cId="126527071" sldId="279"/>
            <ac:picMk id="5" creationId="{4E293FF2-21B9-F465-626D-74FAEEC2A882}"/>
          </ac:picMkLst>
        </pc:picChg>
      </pc:sldChg>
      <pc:sldChg chg="new del">
        <pc:chgData name="sania namdar" userId="917e4bf03077e242" providerId="LiveId" clId="{7F929101-8630-4DE7-B160-07A40A2AEDED}" dt="2023-01-23T18:45:44.189" v="1808" actId="47"/>
        <pc:sldMkLst>
          <pc:docMk/>
          <pc:sldMk cId="2223597274" sldId="280"/>
        </pc:sldMkLst>
      </pc:sldChg>
      <pc:sldChg chg="new del">
        <pc:chgData name="sania namdar" userId="917e4bf03077e242" providerId="LiveId" clId="{7F929101-8630-4DE7-B160-07A40A2AEDED}" dt="2023-01-23T18:45:55.159" v="1810" actId="47"/>
        <pc:sldMkLst>
          <pc:docMk/>
          <pc:sldMk cId="2456567510" sldId="281"/>
        </pc:sldMkLst>
      </pc:sldChg>
      <pc:sldChg chg="addSp delSp modSp new mod modClrScheme chgLayout">
        <pc:chgData name="sania namdar" userId="917e4bf03077e242" providerId="LiveId" clId="{7F929101-8630-4DE7-B160-07A40A2AEDED}" dt="2023-01-23T18:45:35.067" v="1807" actId="20577"/>
        <pc:sldMkLst>
          <pc:docMk/>
          <pc:sldMk cId="1586665177" sldId="282"/>
        </pc:sldMkLst>
        <pc:spChg chg="del mod ord">
          <ac:chgData name="sania namdar" userId="917e4bf03077e242" providerId="LiveId" clId="{7F929101-8630-4DE7-B160-07A40A2AEDED}" dt="2023-01-23T18:44:29.606" v="1759" actId="700"/>
          <ac:spMkLst>
            <pc:docMk/>
            <pc:sldMk cId="1586665177" sldId="282"/>
            <ac:spMk id="2" creationId="{ECB8BF30-6673-193A-4953-4C62910D56FC}"/>
          </ac:spMkLst>
        </pc:spChg>
        <pc:spChg chg="del">
          <ac:chgData name="sania namdar" userId="917e4bf03077e242" providerId="LiveId" clId="{7F929101-8630-4DE7-B160-07A40A2AEDED}" dt="2023-01-23T18:42:21.119" v="1750" actId="931"/>
          <ac:spMkLst>
            <pc:docMk/>
            <pc:sldMk cId="1586665177" sldId="282"/>
            <ac:spMk id="3" creationId="{1049726F-30BB-8455-C43B-F99300E7B6D6}"/>
          </ac:spMkLst>
        </pc:spChg>
        <pc:spChg chg="del">
          <ac:chgData name="sania namdar" userId="917e4bf03077e242" providerId="LiveId" clId="{7F929101-8630-4DE7-B160-07A40A2AEDED}" dt="2023-01-23T18:43:47.310" v="1753" actId="931"/>
          <ac:spMkLst>
            <pc:docMk/>
            <pc:sldMk cId="1586665177" sldId="282"/>
            <ac:spMk id="4" creationId="{F1E469AB-EC22-19A1-0915-D2356B1EDC6A}"/>
          </ac:spMkLst>
        </pc:spChg>
        <pc:spChg chg="add del mod ord">
          <ac:chgData name="sania namdar" userId="917e4bf03077e242" providerId="LiveId" clId="{7F929101-8630-4DE7-B160-07A40A2AEDED}" dt="2023-01-23T18:44:29.606" v="1759" actId="700"/>
          <ac:spMkLst>
            <pc:docMk/>
            <pc:sldMk cId="1586665177" sldId="282"/>
            <ac:spMk id="10" creationId="{0E39A363-AB5B-4D9C-86FB-4BC03DE574A1}"/>
          </ac:spMkLst>
        </pc:spChg>
        <pc:spChg chg="add del mod">
          <ac:chgData name="sania namdar" userId="917e4bf03077e242" providerId="LiveId" clId="{7F929101-8630-4DE7-B160-07A40A2AEDED}" dt="2023-01-23T18:44:29.606" v="1759" actId="700"/>
          <ac:spMkLst>
            <pc:docMk/>
            <pc:sldMk cId="1586665177" sldId="282"/>
            <ac:spMk id="12" creationId="{9E9BED22-FD7A-2798-27E6-EA31FC7DC24A}"/>
          </ac:spMkLst>
        </pc:spChg>
        <pc:spChg chg="add mod ord">
          <ac:chgData name="sania namdar" userId="917e4bf03077e242" providerId="LiveId" clId="{7F929101-8630-4DE7-B160-07A40A2AEDED}" dt="2023-01-23T18:45:35.067" v="1807" actId="20577"/>
          <ac:spMkLst>
            <pc:docMk/>
            <pc:sldMk cId="1586665177" sldId="282"/>
            <ac:spMk id="13" creationId="{29722C7C-B21B-68F3-354C-66A2F1540FEB}"/>
          </ac:spMkLst>
        </pc:spChg>
        <pc:spChg chg="add del mod ord">
          <ac:chgData name="sania namdar" userId="917e4bf03077e242" providerId="LiveId" clId="{7F929101-8630-4DE7-B160-07A40A2AEDED}" dt="2023-01-23T18:44:40.219" v="1760" actId="931"/>
          <ac:spMkLst>
            <pc:docMk/>
            <pc:sldMk cId="1586665177" sldId="282"/>
            <ac:spMk id="14" creationId="{5A9A1C83-BF26-08BD-417D-55203CF19563}"/>
          </ac:spMkLst>
        </pc:spChg>
        <pc:picChg chg="add del mod">
          <ac:chgData name="sania namdar" userId="917e4bf03077e242" providerId="LiveId" clId="{7F929101-8630-4DE7-B160-07A40A2AEDED}" dt="2023-01-23T18:44:21.817" v="1757" actId="21"/>
          <ac:picMkLst>
            <pc:docMk/>
            <pc:sldMk cId="1586665177" sldId="282"/>
            <ac:picMk id="6" creationId="{DE04AEDA-39C7-4727-1C04-E5456896AE76}"/>
          </ac:picMkLst>
        </pc:picChg>
        <pc:picChg chg="add del mod">
          <ac:chgData name="sania namdar" userId="917e4bf03077e242" providerId="LiveId" clId="{7F929101-8630-4DE7-B160-07A40A2AEDED}" dt="2023-01-23T18:44:25.507" v="1758" actId="21"/>
          <ac:picMkLst>
            <pc:docMk/>
            <pc:sldMk cId="1586665177" sldId="282"/>
            <ac:picMk id="8" creationId="{63BBD97B-0AB7-FA76-F464-625BD17B2EB2}"/>
          </ac:picMkLst>
        </pc:picChg>
        <pc:picChg chg="add mod">
          <ac:chgData name="sania namdar" userId="917e4bf03077e242" providerId="LiveId" clId="{7F929101-8630-4DE7-B160-07A40A2AEDED}" dt="2023-01-23T18:44:59.207" v="1763" actId="14100"/>
          <ac:picMkLst>
            <pc:docMk/>
            <pc:sldMk cId="1586665177" sldId="282"/>
            <ac:picMk id="16" creationId="{C8B7DE02-4D3E-9DDE-5BA4-11DC83E4B791}"/>
          </ac:picMkLst>
        </pc:picChg>
      </pc:sldChg>
      <pc:sldChg chg="addSp delSp modSp new mod">
        <pc:chgData name="sania namdar" userId="917e4bf03077e242" providerId="LiveId" clId="{7F929101-8630-4DE7-B160-07A40A2AEDED}" dt="2023-01-23T18:47:05.917" v="1858" actId="20577"/>
        <pc:sldMkLst>
          <pc:docMk/>
          <pc:sldMk cId="137034063" sldId="283"/>
        </pc:sldMkLst>
        <pc:spChg chg="mod">
          <ac:chgData name="sania namdar" userId="917e4bf03077e242" providerId="LiveId" clId="{7F929101-8630-4DE7-B160-07A40A2AEDED}" dt="2023-01-23T18:47:05.917" v="1858" actId="20577"/>
          <ac:spMkLst>
            <pc:docMk/>
            <pc:sldMk cId="137034063" sldId="283"/>
            <ac:spMk id="2" creationId="{0004777B-B047-7FD2-3CBE-16DB9E9A0D92}"/>
          </ac:spMkLst>
        </pc:spChg>
        <pc:spChg chg="del">
          <ac:chgData name="sania namdar" userId="917e4bf03077e242" providerId="LiveId" clId="{7F929101-8630-4DE7-B160-07A40A2AEDED}" dt="2023-01-23T18:46:23.449" v="1828" actId="931"/>
          <ac:spMkLst>
            <pc:docMk/>
            <pc:sldMk cId="137034063" sldId="283"/>
            <ac:spMk id="3" creationId="{0B536467-DAFE-3287-01A7-4EA6DC88FE05}"/>
          </ac:spMkLst>
        </pc:spChg>
        <pc:picChg chg="add mod">
          <ac:chgData name="sania namdar" userId="917e4bf03077e242" providerId="LiveId" clId="{7F929101-8630-4DE7-B160-07A40A2AEDED}" dt="2023-01-23T18:46:47.077" v="1831" actId="14100"/>
          <ac:picMkLst>
            <pc:docMk/>
            <pc:sldMk cId="137034063" sldId="283"/>
            <ac:picMk id="5" creationId="{35604923-8AC9-302E-920F-0FCEFB260B4E}"/>
          </ac:picMkLst>
        </pc:picChg>
      </pc:sldChg>
      <pc:sldChg chg="addSp delSp modSp new mod">
        <pc:chgData name="sania namdar" userId="917e4bf03077e242" providerId="LiveId" clId="{7F929101-8630-4DE7-B160-07A40A2AEDED}" dt="2023-01-24T04:17:07.026" v="1937" actId="2711"/>
        <pc:sldMkLst>
          <pc:docMk/>
          <pc:sldMk cId="2875876283" sldId="284"/>
        </pc:sldMkLst>
        <pc:spChg chg="mod">
          <ac:chgData name="sania namdar" userId="917e4bf03077e242" providerId="LiveId" clId="{7F929101-8630-4DE7-B160-07A40A2AEDED}" dt="2023-01-24T04:17:07.026" v="1937" actId="2711"/>
          <ac:spMkLst>
            <pc:docMk/>
            <pc:sldMk cId="2875876283" sldId="284"/>
            <ac:spMk id="2" creationId="{31678CB4-F5C2-712E-8092-8587DBBAD7E9}"/>
          </ac:spMkLst>
        </pc:spChg>
        <pc:spChg chg="del">
          <ac:chgData name="sania namdar" userId="917e4bf03077e242" providerId="LiveId" clId="{7F929101-8630-4DE7-B160-07A40A2AEDED}" dt="2023-01-23T19:50:27.017" v="1865"/>
          <ac:spMkLst>
            <pc:docMk/>
            <pc:sldMk cId="2875876283" sldId="284"/>
            <ac:spMk id="3" creationId="{AD7CE104-4AA2-6380-9F2F-1F4A32D8E06C}"/>
          </ac:spMkLst>
        </pc:spChg>
        <pc:picChg chg="add mod">
          <ac:chgData name="sania namdar" userId="917e4bf03077e242" providerId="LiveId" clId="{7F929101-8630-4DE7-B160-07A40A2AEDED}" dt="2023-01-23T19:52:36.989" v="1900" actId="14100"/>
          <ac:picMkLst>
            <pc:docMk/>
            <pc:sldMk cId="2875876283" sldId="284"/>
            <ac:picMk id="4" creationId="{DFD7F613-55C1-2B60-8CDD-F32A9F7CFD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7E24-7637-4507-A008-4AE48372BDC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06C3-9AEF-4A11-B33C-EB5E7D89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6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7E24-7637-4507-A008-4AE48372BDC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06C3-9AEF-4A11-B33C-EB5E7D89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9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7E24-7637-4507-A008-4AE48372BDC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06C3-9AEF-4A11-B33C-EB5E7D89665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2729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7E24-7637-4507-A008-4AE48372BDC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06C3-9AEF-4A11-B33C-EB5E7D89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6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7E24-7637-4507-A008-4AE48372BDC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06C3-9AEF-4A11-B33C-EB5E7D89665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4124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7E24-7637-4507-A008-4AE48372BDC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06C3-9AEF-4A11-B33C-EB5E7D89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46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7E24-7637-4507-A008-4AE48372BDC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06C3-9AEF-4A11-B33C-EB5E7D89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15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7E24-7637-4507-A008-4AE48372BDC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06C3-9AEF-4A11-B33C-EB5E7D89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6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7E24-7637-4507-A008-4AE48372BDC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06C3-9AEF-4A11-B33C-EB5E7D89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7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7E24-7637-4507-A008-4AE48372BDC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06C3-9AEF-4A11-B33C-EB5E7D89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3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7E24-7637-4507-A008-4AE48372BDC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06C3-9AEF-4A11-B33C-EB5E7D89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7E24-7637-4507-A008-4AE48372BDC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06C3-9AEF-4A11-B33C-EB5E7D89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3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7E24-7637-4507-A008-4AE48372BDC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06C3-9AEF-4A11-B33C-EB5E7D89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4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7E24-7637-4507-A008-4AE48372BDC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06C3-9AEF-4A11-B33C-EB5E7D89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0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7E24-7637-4507-A008-4AE48372BDC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06C3-9AEF-4A11-B33C-EB5E7D89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1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7E24-7637-4507-A008-4AE48372BDC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06C3-9AEF-4A11-B33C-EB5E7D89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17E24-7637-4507-A008-4AE48372BDC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1906C3-9AEF-4A11-B33C-EB5E7D89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41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  <p:sldLayoutId id="2147483925" r:id="rId15"/>
    <p:sldLayoutId id="21474839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mcauley.ucsd.edu/data/amaz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B40B-91BC-094A-6CFC-4F14B4FC4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Customer Retention and Sentiment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8359A-E8BC-0BEA-10A9-F8FFD1A480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Amazon Prime Pantry</a:t>
            </a:r>
          </a:p>
        </p:txBody>
      </p:sp>
    </p:spTree>
    <p:extLst>
      <p:ext uri="{BB962C8B-B14F-4D97-AF65-F5344CB8AC3E}">
        <p14:creationId xmlns:p14="http://schemas.microsoft.com/office/powerpoint/2010/main" val="280021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2494-A9DE-253E-7107-4D6FA67B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spc="-2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TF-IDF vectorization method with cross validation. </a:t>
            </a:r>
            <a:b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845E9A-790C-B2FF-9C4D-EC0171F0B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1280991"/>
            <a:ext cx="4513262" cy="399439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4648C-9502-F7E3-7BA3-544F42D39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From the visuals we can say that the Logistic Regression model gets the higher F1 score (91.8%) among all the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561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DC6A38-4EA3-21E3-35C6-E067FA22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B50FA09-95E6-5590-505E-6DAA80AFF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145" y="2425559"/>
            <a:ext cx="5023421" cy="1621146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24ACFE-80B3-3925-9E08-ED2066805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 of the model is required to get better accuracy &amp; precision for better model.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Grid Search CV method to get the best hyperparameter for our model.</a:t>
            </a:r>
          </a:p>
        </p:txBody>
      </p:sp>
    </p:spTree>
    <p:extLst>
      <p:ext uri="{BB962C8B-B14F-4D97-AF65-F5344CB8AC3E}">
        <p14:creationId xmlns:p14="http://schemas.microsoft.com/office/powerpoint/2010/main" val="299832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C488-46AE-AD19-DF24-572AED43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Clustering Algorithms.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C1151-76E1-8176-7BF2-72BEBF31B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K-Means algorithm: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The k-means algorithm is one of the most popular clustering algorithms. It classifies the dataset by dividing the samples into different clusters of equal variances. </a:t>
            </a:r>
          </a:p>
          <a:p>
            <a:endParaRPr lang="en-US" sz="240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DBSCAN Algorithm: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It stands 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Density-Based Spatial Clustering of Applications with Noise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. In this algorithm, the areas of high density are separated by the areas of low density.</a:t>
            </a:r>
          </a:p>
          <a:p>
            <a:endParaRPr lang="en-US" sz="24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Agglomerative Hierarchical algorithm: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The Agglomerative hierarchical algorithm performs the bottom-up hierarchical clustering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36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0E2EAA-3E1A-37CA-0870-380291D6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Elbow Method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2FEA1E-2CB6-F560-8D2F-DFCC9208A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Elbow method is one of the most popular ways to find the optimal number of clusters.</a:t>
            </a:r>
          </a:p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the plot, we can see the elbow point is at </a:t>
            </a:r>
            <a:r>
              <a:rPr lang="en-US" sz="1800" b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So the number of clusters here will be 3.</a:t>
            </a:r>
            <a:endParaRPr lang="en-US" sz="180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7DFE30-EC04-8F2D-FA9F-508ACCEBD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732" y="1498604"/>
            <a:ext cx="5140103" cy="32257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1062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EC05BC9-E3F6-2F6F-D01B-21B84CEE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28628E-583E-59C0-1AA3-388C398D9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1711151"/>
            <a:ext cx="4513262" cy="3134072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392EF8D-5374-B61E-2987-FB617985C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R="0" lvl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571500" algn="l"/>
              </a:tabLst>
            </a:pPr>
            <a:r>
              <a:rPr lang="en-US" sz="2200" spc="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the above graph, we can</a:t>
            </a:r>
          </a:p>
          <a:p>
            <a:pPr marR="0" lvl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571500" algn="l"/>
              </a:tabLst>
            </a:pPr>
            <a:endParaRPr lang="en-US" sz="2200" spc="1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571500" algn="l"/>
              </a:tabLst>
            </a:pPr>
            <a:r>
              <a:rPr lang="en-US" sz="2200" spc="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say that as the rating and the </a:t>
            </a:r>
          </a:p>
          <a:p>
            <a:pPr marR="0" lvl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571500" algn="l"/>
              </a:tabLst>
            </a:pPr>
            <a:endParaRPr lang="en-US" sz="2200" spc="1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571500" algn="l"/>
              </a:tabLst>
            </a:pPr>
            <a:r>
              <a:rPr lang="en-US" sz="2200" spc="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price increases, Positive </a:t>
            </a:r>
          </a:p>
          <a:p>
            <a:pPr marR="0" lvl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571500" algn="l"/>
              </a:tabLst>
            </a:pPr>
            <a:endParaRPr lang="en-US" sz="2200" spc="1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571500" algn="l"/>
              </a:tabLst>
            </a:pPr>
            <a:r>
              <a:rPr lang="en-US" sz="2200" spc="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reviews also increases. For low </a:t>
            </a:r>
          </a:p>
          <a:p>
            <a:pPr marR="0" lvl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571500" algn="l"/>
              </a:tabLst>
            </a:pPr>
            <a:endParaRPr lang="en-US" sz="2200" spc="1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571500" algn="l"/>
              </a:tabLst>
            </a:pPr>
            <a:r>
              <a:rPr lang="en-US" sz="2200" spc="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rating, the reviews are very </a:t>
            </a:r>
          </a:p>
          <a:p>
            <a:pPr marR="0" lvl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571500" algn="l"/>
              </a:tabLst>
            </a:pPr>
            <a:endParaRPr lang="en-US" sz="2200" spc="1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571500" algn="l"/>
              </a:tabLst>
            </a:pPr>
            <a:r>
              <a:rPr lang="en-US" sz="2200" spc="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less. 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47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16F808-17DF-645E-8058-C685BA35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11460-FF13-869F-DD64-756ACE7DD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u="sng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 Series Components: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Secular (Trend)</a:t>
            </a:r>
            <a:r>
              <a:rPr lang="en-US" sz="2400" b="1" i="1" u="sng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spc="1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Uptrend:</a:t>
            </a:r>
            <a:r>
              <a:rPr lang="en-US" sz="2000" spc="1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Time Series Analysis shows a general pattern that is upward then it is Uptrend.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spc="1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Downtrend:</a:t>
            </a:r>
            <a:r>
              <a:rPr lang="en-US" sz="2000" spc="1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Time Series Analysis shows a pattern that is downward then it is Downtrend.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spc="1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Horizontal or Stationary trend:</a:t>
            </a:r>
            <a:r>
              <a:rPr lang="en-US" sz="2000" spc="1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If no pattern observed then it is called a Horizontal or stationary trend.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spc="1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Cyclic (Trend)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spc="1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Seasonal Variations</a:t>
            </a:r>
            <a:endParaRPr lang="en-US" sz="2000" b="1" spc="1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spc="1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Random or Irregular Movement</a:t>
            </a:r>
            <a:endParaRPr lang="en-US" sz="2000" b="1" i="1" u="sng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805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88D0-474A-BABC-CB61-9BCFA41B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63233-9AD4-CB8A-8766-BC1E1DCED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Autoregressive Integrated Moving Average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ARIMA is a combination of multiple forecasting principles. The Autoregressive model (AR) is a representation of a random process.</a:t>
            </a:r>
          </a:p>
          <a:p>
            <a:pPr marL="0" indent="0">
              <a:buNone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SARIMAX :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Seasonal </a:t>
            </a:r>
            <a:r>
              <a:rPr lang="en-US" sz="2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Autoregressive Integrated Moving Average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SARIMA or Seasonal ARIMA, is an extension of ARIMA that explicitly supports univariate time series data with a seasonal component. All things remain same as ARIMA model but new seasonality elements are added. 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15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7DC76-6A41-67BD-3BEF-617F08F3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ACF and PACF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44E53-CDFD-B7F9-C125-C63C1C603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Autocorrelation function (ACF)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a measurement of how related the actual value is to the previous values including trend and seasonality. The values are plotted along a confidence interval band (typically 0.05, 0.025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It is the q/Q component of ARIMA/SARIMA model.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Partial Autocorrelation function (PACF)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unlike the ACF, finds the correlation between the residual values in the series, therefore it is only the partial function. The values are plotted along a confidence interval band (typically 0.05, 0.025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It is the p/P component of ARIMA/SARIMA model.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03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6D76A0-526C-502A-9A7F-7B1006E5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ACF and PACF Plot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7F478-48CA-D665-67A4-FEC7A79362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Autocorrelation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0028795-77E1-0A26-BDD0-86C06FE25F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5" y="2744756"/>
            <a:ext cx="3583835" cy="33009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039BDF-12D1-4622-C4BE-43F10881F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Partial Autocorrelation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290BEDF-058D-8E11-85DF-88D11CC8351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561" y="2700743"/>
            <a:ext cx="3583835" cy="3344913"/>
          </a:xfrm>
        </p:spPr>
      </p:pic>
    </p:spTree>
    <p:extLst>
      <p:ext uri="{BB962C8B-B14F-4D97-AF65-F5344CB8AC3E}">
        <p14:creationId xmlns:p14="http://schemas.microsoft.com/office/powerpoint/2010/main" val="1218280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36DE-BBF1-3D7E-BBB0-595C436E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of Positive Sentiments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57ABD3-F9B0-0FA9-370C-F5101E76D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023" y="1498604"/>
            <a:ext cx="4644152" cy="357923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35233-FF38-90B5-2846-F1CF56FD4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the plot, we can say that the positive sentiments of customers will decrease till 2020 and after that it will increase, as per shopping habits of people.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9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BA396-3A5A-CFED-72B9-385DD565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2F75B-FB82-2D58-6F4A-5E0E32B1D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consumers are effectively influenced by online reviews when making their purchase decisions.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customer sentiments plays a vital role in giving a quick overview of the product quality.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project is to develop models that are able to analyze  customer’s sentiments.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0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6F7F0-79DF-F842-9544-57E3F496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of Neutral Sentiments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C79C37-9DC5-41CC-A8E9-291A0DF9F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325" y="1418897"/>
            <a:ext cx="4742313" cy="39404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0ED55-C44E-D18C-2C85-730F2C0ED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plot, we can analyze that the neutral sentiments of the customers will see a gradual decrease after 2019.</a:t>
            </a:r>
          </a:p>
        </p:txBody>
      </p:sp>
    </p:spTree>
    <p:extLst>
      <p:ext uri="{BB962C8B-B14F-4D97-AF65-F5344CB8AC3E}">
        <p14:creationId xmlns:p14="http://schemas.microsoft.com/office/powerpoint/2010/main" val="80554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428E-04AC-0D5C-FAE7-5DB3168C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of negative Sentiments.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625983-770C-B310-4E95-36650EDCE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877" y="1498604"/>
            <a:ext cx="4587297" cy="386291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B8B73-BD2F-491C-63ED-44C7ADE85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plot, we can analyze that the negative sentiments have gradually decreased till 2020 and after that it has increased slightly.</a:t>
            </a:r>
          </a:p>
        </p:txBody>
      </p:sp>
    </p:spTree>
    <p:extLst>
      <p:ext uri="{BB962C8B-B14F-4D97-AF65-F5344CB8AC3E}">
        <p14:creationId xmlns:p14="http://schemas.microsoft.com/office/powerpoint/2010/main" val="62719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C56C-BCB9-D4D1-4FBF-FC039244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on whom brands should focus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5CA614-5A96-7A07-C51A-B57C02AE5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64" y="2121677"/>
            <a:ext cx="7091463" cy="4126723"/>
          </a:xfrm>
        </p:spPr>
      </p:pic>
    </p:spTree>
    <p:extLst>
      <p:ext uri="{BB962C8B-B14F-4D97-AF65-F5344CB8AC3E}">
        <p14:creationId xmlns:p14="http://schemas.microsoft.com/office/powerpoint/2010/main" val="1062089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40A3-F5DE-B21E-B7CF-2E14C31C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Conclusion….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most likely to churn 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293FF2-21B9-F465-626D-74FAEEC2A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03" y="2210887"/>
            <a:ext cx="7606531" cy="3936994"/>
          </a:xfrm>
        </p:spPr>
      </p:pic>
    </p:spTree>
    <p:extLst>
      <p:ext uri="{BB962C8B-B14F-4D97-AF65-F5344CB8AC3E}">
        <p14:creationId xmlns:p14="http://schemas.microsoft.com/office/powerpoint/2010/main" val="126527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4777B-B047-7FD2-3CBE-16DB9E9A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Conclusion…</a:t>
            </a:r>
            <a:br>
              <a:rPr lang="en-US" dirty="0"/>
            </a:br>
            <a:r>
              <a:rPr lang="en-US" dirty="0"/>
              <a:t>Customer Sentiment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604923-8AC9-302E-920F-0FCEFB260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46" y="2160588"/>
            <a:ext cx="8197556" cy="4193913"/>
          </a:xfrm>
        </p:spPr>
      </p:pic>
    </p:spTree>
    <p:extLst>
      <p:ext uri="{BB962C8B-B14F-4D97-AF65-F5344CB8AC3E}">
        <p14:creationId xmlns:p14="http://schemas.microsoft.com/office/powerpoint/2010/main" val="137034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9722C7C-B21B-68F3-354C-66A2F154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Conclusion…</a:t>
            </a:r>
            <a:br>
              <a:rPr lang="en-US" dirty="0"/>
            </a:br>
            <a:r>
              <a:rPr lang="en-US" dirty="0"/>
              <a:t>Brand Recommendation Analysis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8B7DE02-4D3E-9DDE-5BA4-11DC83E4B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" y="2160588"/>
            <a:ext cx="8090703" cy="4087812"/>
          </a:xfrm>
        </p:spPr>
      </p:pic>
    </p:spTree>
    <p:extLst>
      <p:ext uri="{BB962C8B-B14F-4D97-AF65-F5344CB8AC3E}">
        <p14:creationId xmlns:p14="http://schemas.microsoft.com/office/powerpoint/2010/main" val="158666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4D94-9AFF-0264-9CF3-854D7C315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   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D7EDD-DF91-4FD6-A1B0-A842F90FD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from Amazon product data, which contains product review and metadata from Amazon, including 142.8 million reviews.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use 5-core and ratings only data from the Base dataset (</a:t>
            </a:r>
            <a:r>
              <a:rPr lang="en-US" sz="2400" b="1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https://jmcauley.ucsd.edu/data/amazon/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 These two file contains reviews and rating related columns,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use meta data dataset of Amazon Prime Pantry, which is subset of the data.</a:t>
            </a:r>
          </a:p>
        </p:txBody>
      </p:sp>
    </p:spTree>
    <p:extLst>
      <p:ext uri="{BB962C8B-B14F-4D97-AF65-F5344CB8AC3E}">
        <p14:creationId xmlns:p14="http://schemas.microsoft.com/office/powerpoint/2010/main" val="409504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B142-578E-34C9-39BD-95F83A18B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/>
              <a:t>Data Preparation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DDCB9-C2BA-B863-AEAA-02BB1C0F8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Data Fetching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Reading the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Merging Data-Merging the 5 core data with meta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Dropping the irrelevant columns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Performing the Missing Value Treatment : Treatment done by forward and backward fill in the price column.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Exploratory Data Analysis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82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E10A-BA45-6F1F-8EEA-1A28EEFA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85D80F-05E7-5373-C11B-3AD56B614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264" y="2160588"/>
            <a:ext cx="9178724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1539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8CB4-F5C2-712E-8092-8587DBBA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r>
              <a:rPr lang="en-US" sz="4800" dirty="0"/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D7F613-55C1-2B60-8CDD-F32A9F7CF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14" y="1930400"/>
            <a:ext cx="9051402" cy="3984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5876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D80F-48B6-778A-0584-76AE9AC2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Data Preparation and Preprocessing(</a:t>
            </a:r>
            <a:r>
              <a:rPr lang="en-US" sz="3600" dirty="0" err="1"/>
              <a:t>contd</a:t>
            </a:r>
            <a:r>
              <a:rPr lang="en-US" sz="3600" dirty="0"/>
              <a:t>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5A897-9AA8-F4E7-FF84-45A10DF99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Special Characters from the sentences.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Stop Words.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Polarity.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03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B784-5F83-9EEE-EA97-1567FE67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2982"/>
          </a:xfrm>
        </p:spPr>
        <p:txBody>
          <a:bodyPr/>
          <a:lstStyle/>
          <a:p>
            <a:r>
              <a:rPr lang="en-US" dirty="0"/>
              <a:t>Modelling and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39668-FFAB-C498-A0C4-61E333329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2501"/>
            <a:ext cx="8596668" cy="446589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Models: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 : Logistic regression is a statistical method for predicting binary classes.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 computes the probability of an event occurrence.</a:t>
            </a: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Multinomial Naïve Bayes : Multinomial Naive Bayes algorithm is a probabilistic learning method that is mostly used in Natural Language Processing (NLP). The algorithm is based on the Bayes theorem and predicts the tag of a text </a:t>
            </a: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 Classifier : 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decision tree is a flowchart-like tree structure where an internal node represents feature(or attribute), the branch represents a decision rule, and each leaf node represents the outcome.</a:t>
            </a:r>
            <a:endParaRPr lang="en-US" sz="2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Nearest Neighbor Classifier : KNN is a non-parametric learning algorithm. Non-parametric means there is no assumption for underlying data distribution.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18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373BA01-F6C0-C2CC-A9C0-4DC38B5E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A107CC-CC16-65E8-F95D-4A51ACF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817586" y="885216"/>
            <a:ext cx="3881355" cy="487355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4071A-82CA-5B82-E90A-695CFF2C3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1800" spc="-2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According to Accuracy &amp; F1 score we can observe that in Logistic Regression by Bag Of Word method we are getting highest Accuracy &amp; F1 score ,but as we know that Bag of Word method doesn’t consider the order of the words. Because of that our Meaning/ Context of the sentence may get change. So bag of word method wasn’t  reliable to predict the sentiments</a:t>
            </a:r>
            <a:r>
              <a:rPr lang="en-US" sz="180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5274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5308</TotalTime>
  <Words>1032</Words>
  <Application>Microsoft Office PowerPoint</Application>
  <PresentationFormat>Widescreen</PresentationFormat>
  <Paragraphs>98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Symbol</vt:lpstr>
      <vt:lpstr>Times New Roman</vt:lpstr>
      <vt:lpstr>Trebuchet MS</vt:lpstr>
      <vt:lpstr>Wingdings</vt:lpstr>
      <vt:lpstr>Wingdings 3</vt:lpstr>
      <vt:lpstr>Facet</vt:lpstr>
      <vt:lpstr>Customer Retention and Sentiment Forecasting</vt:lpstr>
      <vt:lpstr>Introduction</vt:lpstr>
      <vt:lpstr>   Dataset Information</vt:lpstr>
      <vt:lpstr>Data Preparation and Preprocessing</vt:lpstr>
      <vt:lpstr>Exploratory Data Analysis.</vt:lpstr>
      <vt:lpstr>Exploratory Data Analysis</vt:lpstr>
      <vt:lpstr>Data Preparation and Preprocessing(contd…)</vt:lpstr>
      <vt:lpstr>Modelling and Machine Learning</vt:lpstr>
      <vt:lpstr>Classification Model Results</vt:lpstr>
      <vt:lpstr> TF-IDF vectorization method with cross validation.  </vt:lpstr>
      <vt:lpstr>Hyperparameter Tuning</vt:lpstr>
      <vt:lpstr>Clustering Algorithms.</vt:lpstr>
      <vt:lpstr>Elbow Method  </vt:lpstr>
      <vt:lpstr>Clusters </vt:lpstr>
      <vt:lpstr>Time Series Analysis</vt:lpstr>
      <vt:lpstr>Time Series Models</vt:lpstr>
      <vt:lpstr>ACF and PACF</vt:lpstr>
      <vt:lpstr>ACF and PACF Plot</vt:lpstr>
      <vt:lpstr>Trend of Positive Sentiments </vt:lpstr>
      <vt:lpstr>Trend of Neutral Sentiments. </vt:lpstr>
      <vt:lpstr>Trend of negative Sentiments. </vt:lpstr>
      <vt:lpstr>Conclusion Customers on whom brands should focus</vt:lpstr>
      <vt:lpstr>Conclusion…. Customers most likely to churn out</vt:lpstr>
      <vt:lpstr>Conclusion… Customer Sentiment Analysis</vt:lpstr>
      <vt:lpstr>Conclusion… Brand Recommendation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 and Sentiment Forecasting</dc:title>
  <dc:creator>sania namdar</dc:creator>
  <cp:lastModifiedBy>sania namdar</cp:lastModifiedBy>
  <cp:revision>1</cp:revision>
  <dcterms:created xsi:type="dcterms:W3CDTF">2023-01-20T03:33:04Z</dcterms:created>
  <dcterms:modified xsi:type="dcterms:W3CDTF">2023-01-24T04:17:11Z</dcterms:modified>
</cp:coreProperties>
</file>