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F8DB-1547-4A27-BFC9-28DDE7173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23621-ADBF-4D4B-90B0-C7C4AFC9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1F1A-3746-48DA-83A4-E8C5C151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69BE6-1397-4BFC-8A03-1A66A429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19D5-9FA8-4B5E-9F39-2EBCA987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5AED-C605-44F9-9CE0-ED6D6EBD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BF02-40E7-4C42-AAFE-63A11CF8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F7CB-740A-4725-B9F7-35BE05D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6D99-1BC7-48CB-A930-AFEECA89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2B17A-5888-4AE1-88B9-5F4303D7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FC9D4-425E-4072-A34E-A8EB885A1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984C-6A1A-45D3-8C9B-71807E630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0C27-0344-4ADE-A41D-14547650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1553-D21C-40D9-AFDD-2AA26F5C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0B2C-15D2-4C6A-81B3-934F9BDD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8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672D-580B-4A41-AF25-2B0C6502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3EB6-8F6E-4EAB-8328-2CB51E1E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035E-C86A-4123-98C7-422F1853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14AF-EC18-4E08-ADA6-C7FBB233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71EB-8F86-4797-9592-8DDC537E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F976-A037-4FBB-8F27-53C7AC06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F03E0-8440-4CFC-BBFE-2109B332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C759-6F02-477A-A0EF-60874B32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77A8-A1F9-44BF-8503-60C778CB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A622-2DFD-4365-8428-A4FDE444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0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2F50-B6A1-4C9A-AC46-0DD33473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883D-878D-4519-B23C-96A80BF67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FC2ED-F778-4547-AF18-158ED8289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4C98B-3042-4131-AB9C-C27599AB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1A476-BD81-4DA0-966A-F56648ED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8202B-C069-43A6-9F3B-D0FFDBEA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B8BE-E843-46D9-8691-7889C5EA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25C12-65C4-4B2E-B7E6-5F97F9817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6B6C2-90C0-4E00-83A0-930D7A6AA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0E12D-0461-491D-82F1-AC8794C35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5EFB0-4E5D-4EA4-A7D1-01E0BC5A0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B7E5A-D3E5-4ED2-A719-E8B505D7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63BC3-E994-4648-95E4-14F7F094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2E939-EF0C-4F6A-BD95-3CA73CE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0A84-B54F-4E72-B283-821B4F12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EFDAC-0EDD-4607-9C7C-3BD88663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B270B-2674-40C0-98C8-DBD07EAB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A785F-4E95-4F4A-B911-53826D7D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D3518-E208-4F13-9C7B-4DF17E01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2BE9B-808C-44C5-8D3B-1CAC31A3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8AFA7-B1A7-4BE9-8F48-02D36041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0D55-E8EE-4DD7-9F27-77BAEFD4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6FC7-07A5-4F20-995E-35F81FEF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E2A41-32A0-43E7-9D3B-99494C431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BBF58-E469-4DCC-989F-94D63D1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3202-889D-4D6C-9CCA-E1A5D6F3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170C-0CA4-4CCE-8802-D9FD36D7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CC83-3B23-42AE-9361-1555AB0F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538B1-5C52-42A7-AE5E-E05948FD1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81195-B884-4718-B3A7-BADE705C8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99394-01A9-457E-AD9C-4CF89776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4B3E-A6D7-4C18-BF40-85B21838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9BAD6-27AF-47A2-AB04-F702EEB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F89FF-CB0A-4073-98F5-3C9A17F6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49EE-3D2F-4B44-BF79-3CCA12CA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4112C-64C3-4AA7-8362-F981D4F9E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307C-E6D0-4246-A111-15E1D0EE092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7E8D-23F3-4267-A202-1D458AA0A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5DA8-3C01-4E20-AD68-52D1CED41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3B7F-6C5D-41C8-BEEE-D641BC092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2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AEA29-B1BB-405C-9528-E520EA070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4401" r="41170" b="9905"/>
          <a:stretch/>
        </p:blipFill>
        <p:spPr>
          <a:xfrm>
            <a:off x="6462633" y="3209448"/>
            <a:ext cx="1076587" cy="880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5FE9C-AC3B-45C0-B28B-0155D4D2F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58" t="47502" r="7195" b="47220"/>
          <a:stretch/>
        </p:blipFill>
        <p:spPr>
          <a:xfrm>
            <a:off x="4433216" y="1071221"/>
            <a:ext cx="807107" cy="769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A1C83-28DA-4CBC-A942-5BD72B4CCC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61" t="26337" r="16024" b="49000"/>
          <a:stretch/>
        </p:blipFill>
        <p:spPr>
          <a:xfrm>
            <a:off x="2541865" y="473151"/>
            <a:ext cx="1569124" cy="1761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F7351-01E1-415F-925D-389BA08DD4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4" t="19600" r="23737" b="49012"/>
          <a:stretch/>
        </p:blipFill>
        <p:spPr>
          <a:xfrm>
            <a:off x="763398" y="472722"/>
            <a:ext cx="1694576" cy="17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Tomato Lord</dc:creator>
  <cp:lastModifiedBy>Tomato Lord</cp:lastModifiedBy>
  <cp:revision>1</cp:revision>
  <dcterms:created xsi:type="dcterms:W3CDTF">2021-05-13T15:08:11Z</dcterms:created>
  <dcterms:modified xsi:type="dcterms:W3CDTF">2021-05-13T15:09:20Z</dcterms:modified>
</cp:coreProperties>
</file>