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notesSlides/notesSlide1.xml" ContentType="application/vnd.openxmlformats-officedocument.presentationml.notesSlide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notesSlides/notesSlide2.xml" ContentType="application/vnd.openxmlformats-officedocument.presentationml.notesSlide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notesSlides/notesSlide3.xml" ContentType="application/vnd.openxmlformats-officedocument.presentationml.notesSlide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  <p:sldMasterId id="2147483864" r:id="rId2"/>
  </p:sldMasterIdLst>
  <p:notesMasterIdLst>
    <p:notesMasterId r:id="rId11"/>
  </p:notesMasterIdLst>
  <p:handoutMasterIdLst>
    <p:handoutMasterId r:id="rId12"/>
  </p:handoutMasterIdLst>
  <p:sldIdLst>
    <p:sldId id="258" r:id="rId3"/>
    <p:sldId id="1448943336" r:id="rId4"/>
    <p:sldId id="1448943335" r:id="rId5"/>
    <p:sldId id="3742" r:id="rId6"/>
    <p:sldId id="3722" r:id="rId7"/>
    <p:sldId id="3744" r:id="rId8"/>
    <p:sldId id="3746" r:id="rId9"/>
    <p:sldId id="1448943338" r:id="rId10"/>
  </p:sldIdLst>
  <p:sldSz cx="12192000" cy="6858000"/>
  <p:notesSz cx="7102475" cy="9388475"/>
  <p:embeddedFontLst>
    <p:embeddedFont>
      <p:font typeface="Georgia" panose="02040502050405020303" pitchFamily="18" charset="0"/>
      <p:regular r:id="rId13"/>
      <p:bold r:id="rId14"/>
      <p:italic r:id="rId15"/>
      <p:boldItalic r:id="rId16"/>
    </p:embeddedFont>
    <p:embeddedFont>
      <p:font typeface="Segoe UI" panose="020B0502040204020203" pitchFamily="34" charset="0"/>
      <p:regular r:id="rId17"/>
      <p:bold r:id="rId18"/>
      <p:italic r:id="rId19"/>
      <p:boldItalic r:id="rId20"/>
    </p:embeddedFont>
  </p:embeddedFontLst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000"/>
    <a:srgbClr val="800080"/>
    <a:srgbClr val="0000FF"/>
    <a:srgbClr val="DDDDDD"/>
    <a:srgbClr val="DD8080"/>
    <a:srgbClr val="808080"/>
    <a:srgbClr val="80DDDD"/>
    <a:srgbClr val="969696"/>
    <a:srgbClr val="D0D0D0"/>
    <a:srgbClr val="051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4" autoAdjust="0"/>
    <p:restoredTop sz="94719" autoAdjust="0"/>
  </p:normalViewPr>
  <p:slideViewPr>
    <p:cSldViewPr snapToGrid="0" snapToObjects="1">
      <p:cViewPr varScale="1">
        <p:scale>
          <a:sx n="90" d="100"/>
          <a:sy n="90" d="100"/>
        </p:scale>
        <p:origin x="208" y="8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>
        <p:scale>
          <a:sx n="75" d="100"/>
          <a:sy n="75" d="100"/>
        </p:scale>
        <p:origin x="32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4BC41E-EAC0-4D88-BA59-21A53C68F8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5C4BB-B13C-4942-8E14-023ED14A3D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D5B6C-20AF-4F0F-889A-7AADC7535123}" type="datetime3">
              <a:rPr lang="en-US" smtClean="0"/>
              <a:t>21 September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21145-1027-4A39-B15A-DD84A26C20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47719-50F5-4089-8123-86F5AF9C8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10F73-99D1-48E7-A408-B5EB5C839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965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14400" tIns="47114" rIns="94229" bIns="47114" rtlCol="0"/>
          <a:lstStyle>
            <a:lvl1pPr algn="l" rtl="0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14400" bIns="47114" rtlCol="0"/>
          <a:lstStyle>
            <a:lvl1pPr algn="r" rtl="0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1DF34805-1F01-4BDA-A8CA-FCEA2B4BC8D0}" type="datetime3">
              <a:rPr lang="en-US" smtClean="0"/>
              <a:pPr/>
              <a:t>21 September 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2" y="563563"/>
            <a:ext cx="5632450" cy="3168650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14400" tIns="47114" rIns="94229" bIns="47114" rtlCol="0" anchor="b"/>
          <a:lstStyle>
            <a:lvl1pPr algn="l" rtl="0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14400" bIns="47114" rtlCol="0" anchor="b"/>
          <a:lstStyle>
            <a:lvl1pPr algn="r" rtl="0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CF5EBCF4-26FC-4F76-8DA1-52FDDC328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2FEA09E-B533-4D4E-953A-87FE39076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5012" y="4518025"/>
            <a:ext cx="5632450" cy="100027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00666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lnSpc>
        <a:spcPct val="100000"/>
      </a:lnSpc>
      <a:spcBef>
        <a:spcPts val="300"/>
      </a:spcBef>
      <a:spcAft>
        <a:spcPts val="300"/>
      </a:spcAft>
      <a:defRPr lang="en-US" sz="11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144000" indent="-144000" algn="l" defTabSz="914400" rtl="0" eaLnBrk="1" latinLnBrk="0" hangingPunct="1">
      <a:spcAft>
        <a:spcPts val="300"/>
      </a:spcAft>
      <a:buSzPct val="110000"/>
      <a:buFont typeface="Wingdings" panose="05000000000000000000" pitchFamily="2" charset="2"/>
      <a:buChar char=""/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288000" indent="-144000" algn="l" defTabSz="914400" rtl="0" eaLnBrk="1" latinLnBrk="0" hangingPunct="1">
      <a:spcAft>
        <a:spcPts val="300"/>
      </a:spcAft>
      <a:buSzPct val="110000"/>
      <a:buFont typeface="Arial" panose="020B0604020202020204" pitchFamily="34" charset="0"/>
      <a:buChar char="‒"/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432000" indent="-144000" algn="l" defTabSz="914400" rtl="0" eaLnBrk="1" latinLnBrk="0" hangingPunct="1">
      <a:spcAft>
        <a:spcPts val="300"/>
      </a:spcAft>
      <a:buSzPct val="100000"/>
      <a:buFont typeface="Arial" panose="020B0604020202020204" pitchFamily="34" charset="0"/>
      <a:buChar char="•"/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576000" indent="-144000" algn="l" defTabSz="914400" rtl="0" eaLnBrk="1" latinLnBrk="0" hangingPunct="1">
      <a:spcAft>
        <a:spcPts val="300"/>
      </a:spcAft>
      <a:buFont typeface="Arial" panose="020B0604020202020204" pitchFamily="34" charset="0"/>
      <a:buChar char="̶"/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21 September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1" name="Slide Image Placeholder 50">
            <a:extLst>
              <a:ext uri="{FF2B5EF4-FFF2-40B4-BE49-F238E27FC236}">
                <a16:creationId xmlns:a16="http://schemas.microsoft.com/office/drawing/2014/main" id="{DCE3710F-2356-44F5-A47E-3DFCE8CD48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35013" y="563563"/>
            <a:ext cx="5632450" cy="3168650"/>
          </a:xfrm>
        </p:spPr>
      </p:sp>
    </p:spTree>
    <p:extLst>
      <p:ext uri="{BB962C8B-B14F-4D97-AF65-F5344CB8AC3E}">
        <p14:creationId xmlns:p14="http://schemas.microsoft.com/office/powerpoint/2010/main" val="3910783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5013" y="563563"/>
            <a:ext cx="5632450" cy="3168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21 September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34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GB" smtClean="0"/>
              <a:pPr/>
              <a:t>21 September, 2022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17" name="Slide Image Placeholder 16">
            <a:extLst>
              <a:ext uri="{FF2B5EF4-FFF2-40B4-BE49-F238E27FC236}">
                <a16:creationId xmlns:a16="http://schemas.microsoft.com/office/drawing/2014/main" id="{85C319DC-DC12-4578-8A94-8FD22449AB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35013" y="563563"/>
            <a:ext cx="5632450" cy="3168650"/>
          </a:xfrm>
        </p:spPr>
      </p:sp>
    </p:spTree>
    <p:extLst>
      <p:ext uri="{BB962C8B-B14F-4D97-AF65-F5344CB8AC3E}">
        <p14:creationId xmlns:p14="http://schemas.microsoft.com/office/powerpoint/2010/main" val="2133967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10" Type="http://schemas.openxmlformats.org/officeDocument/2006/relationships/image" Target="../media/image3.png"/><Relationship Id="rId4" Type="http://schemas.openxmlformats.org/officeDocument/2006/relationships/tags" Target="../tags/tag26.xml"/><Relationship Id="rId9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12" Type="http://schemas.openxmlformats.org/officeDocument/2006/relationships/image" Target="../media/image4.emf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oleObject" Target="../embeddings/oleObject11.bin"/><Relationship Id="rId5" Type="http://schemas.openxmlformats.org/officeDocument/2006/relationships/tags" Target="../tags/tag92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91.xml"/><Relationship Id="rId9" Type="http://schemas.openxmlformats.org/officeDocument/2006/relationships/tags" Target="../tags/tag96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12" Type="http://schemas.openxmlformats.org/officeDocument/2006/relationships/image" Target="../media/image1.emf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oleObject" Target="../embeddings/oleObject12.bin"/><Relationship Id="rId5" Type="http://schemas.openxmlformats.org/officeDocument/2006/relationships/tags" Target="../tags/tag101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00.xml"/><Relationship Id="rId9" Type="http://schemas.openxmlformats.org/officeDocument/2006/relationships/tags" Target="../tags/tag105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10" Type="http://schemas.openxmlformats.org/officeDocument/2006/relationships/image" Target="../media/image2.emf"/><Relationship Id="rId4" Type="http://schemas.openxmlformats.org/officeDocument/2006/relationships/tags" Target="../tags/tag109.xml"/><Relationship Id="rId9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115.xml"/><Relationship Id="rId7" Type="http://schemas.openxmlformats.org/officeDocument/2006/relationships/oleObject" Target="../embeddings/oleObject14.bin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7.xml"/><Relationship Id="rId4" Type="http://schemas.openxmlformats.org/officeDocument/2006/relationships/tags" Target="../tags/tag11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5.bin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22.xml"/><Relationship Id="rId7" Type="http://schemas.openxmlformats.org/officeDocument/2006/relationships/tags" Target="../tags/tag126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10" Type="http://schemas.openxmlformats.org/officeDocument/2006/relationships/image" Target="../media/image1.emf"/><Relationship Id="rId4" Type="http://schemas.openxmlformats.org/officeDocument/2006/relationships/tags" Target="../tags/tag123.xml"/><Relationship Id="rId9" Type="http://schemas.openxmlformats.org/officeDocument/2006/relationships/oleObject" Target="../embeddings/oleObject16.bin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151.xml"/><Relationship Id="rId7" Type="http://schemas.openxmlformats.org/officeDocument/2006/relationships/oleObject" Target="../embeddings/oleObject18.bin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53.xml"/><Relationship Id="rId4" Type="http://schemas.openxmlformats.org/officeDocument/2006/relationships/tags" Target="../tags/tag152.xml"/><Relationship Id="rId9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56.xml"/><Relationship Id="rId7" Type="http://schemas.openxmlformats.org/officeDocument/2006/relationships/tags" Target="../tags/tag160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5" Type="http://schemas.openxmlformats.org/officeDocument/2006/relationships/tags" Target="../tags/tag158.xml"/><Relationship Id="rId10" Type="http://schemas.openxmlformats.org/officeDocument/2006/relationships/image" Target="../media/image1.emf"/><Relationship Id="rId4" Type="http://schemas.openxmlformats.org/officeDocument/2006/relationships/tags" Target="../tags/tag157.xml"/><Relationship Id="rId9" Type="http://schemas.openxmlformats.org/officeDocument/2006/relationships/oleObject" Target="../embeddings/oleObject19.bin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tags" Target="../tags/tag163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9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tags" Target="../tags/tag16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tags" Target="../tags/tag172.xml"/><Relationship Id="rId5" Type="http://schemas.openxmlformats.org/officeDocument/2006/relationships/tags" Target="../tags/tag171.xml"/><Relationship Id="rId4" Type="http://schemas.openxmlformats.org/officeDocument/2006/relationships/tags" Target="../tags/tag170.xml"/><Relationship Id="rId9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10" Type="http://schemas.openxmlformats.org/officeDocument/2006/relationships/image" Target="../media/image1.emf"/><Relationship Id="rId4" Type="http://schemas.openxmlformats.org/officeDocument/2006/relationships/tags" Target="../tags/tag32.xml"/><Relationship Id="rId9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tags" Target="../tags/tag17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9" Type="http://schemas.openxmlformats.org/officeDocument/2006/relationships/image" Target="../media/image2.emf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81.xml"/><Relationship Id="rId7" Type="http://schemas.openxmlformats.org/officeDocument/2006/relationships/tags" Target="../tags/tag185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6" Type="http://schemas.openxmlformats.org/officeDocument/2006/relationships/tags" Target="../tags/tag184.xml"/><Relationship Id="rId5" Type="http://schemas.openxmlformats.org/officeDocument/2006/relationships/tags" Target="../tags/tag183.xml"/><Relationship Id="rId10" Type="http://schemas.openxmlformats.org/officeDocument/2006/relationships/image" Target="../media/image2.emf"/><Relationship Id="rId4" Type="http://schemas.openxmlformats.org/officeDocument/2006/relationships/tags" Target="../tags/tag182.xml"/><Relationship Id="rId9" Type="http://schemas.openxmlformats.org/officeDocument/2006/relationships/oleObject" Target="../embeddings/oleObject23.bin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93.xml"/><Relationship Id="rId3" Type="http://schemas.openxmlformats.org/officeDocument/2006/relationships/tags" Target="../tags/tag188.xml"/><Relationship Id="rId7" Type="http://schemas.openxmlformats.org/officeDocument/2006/relationships/tags" Target="../tags/tag192.xml"/><Relationship Id="rId12" Type="http://schemas.openxmlformats.org/officeDocument/2006/relationships/image" Target="../media/image1.emf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6" Type="http://schemas.openxmlformats.org/officeDocument/2006/relationships/tags" Target="../tags/tag191.xml"/><Relationship Id="rId11" Type="http://schemas.openxmlformats.org/officeDocument/2006/relationships/oleObject" Target="../embeddings/oleObject24.bin"/><Relationship Id="rId5" Type="http://schemas.openxmlformats.org/officeDocument/2006/relationships/tags" Target="../tags/tag190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89.xml"/><Relationship Id="rId9" Type="http://schemas.openxmlformats.org/officeDocument/2006/relationships/tags" Target="../tags/tag194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202.xml"/><Relationship Id="rId3" Type="http://schemas.openxmlformats.org/officeDocument/2006/relationships/tags" Target="../tags/tag197.xml"/><Relationship Id="rId7" Type="http://schemas.openxmlformats.org/officeDocument/2006/relationships/tags" Target="../tags/tag201.xml"/><Relationship Id="rId12" Type="http://schemas.openxmlformats.org/officeDocument/2006/relationships/image" Target="../media/image1.emf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6" Type="http://schemas.openxmlformats.org/officeDocument/2006/relationships/tags" Target="../tags/tag200.xml"/><Relationship Id="rId11" Type="http://schemas.openxmlformats.org/officeDocument/2006/relationships/oleObject" Target="../embeddings/oleObject25.bin"/><Relationship Id="rId5" Type="http://schemas.openxmlformats.org/officeDocument/2006/relationships/tags" Target="../tags/tag199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98.xml"/><Relationship Id="rId9" Type="http://schemas.openxmlformats.org/officeDocument/2006/relationships/tags" Target="../tags/tag203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211.xml"/><Relationship Id="rId3" Type="http://schemas.openxmlformats.org/officeDocument/2006/relationships/tags" Target="../tags/tag206.xml"/><Relationship Id="rId7" Type="http://schemas.openxmlformats.org/officeDocument/2006/relationships/tags" Target="../tags/tag210.xml"/><Relationship Id="rId12" Type="http://schemas.openxmlformats.org/officeDocument/2006/relationships/image" Target="../media/image2.emf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6" Type="http://schemas.openxmlformats.org/officeDocument/2006/relationships/tags" Target="../tags/tag209.xml"/><Relationship Id="rId11" Type="http://schemas.openxmlformats.org/officeDocument/2006/relationships/oleObject" Target="../embeddings/oleObject26.bin"/><Relationship Id="rId5" Type="http://schemas.openxmlformats.org/officeDocument/2006/relationships/tags" Target="../tags/tag208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07.xml"/><Relationship Id="rId9" Type="http://schemas.openxmlformats.org/officeDocument/2006/relationships/tags" Target="../tags/tag21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20.xml"/><Relationship Id="rId3" Type="http://schemas.openxmlformats.org/officeDocument/2006/relationships/tags" Target="../tags/tag215.xml"/><Relationship Id="rId7" Type="http://schemas.openxmlformats.org/officeDocument/2006/relationships/tags" Target="../tags/tag219.xml"/><Relationship Id="rId12" Type="http://schemas.openxmlformats.org/officeDocument/2006/relationships/image" Target="../media/image1.emf"/><Relationship Id="rId2" Type="http://schemas.openxmlformats.org/officeDocument/2006/relationships/tags" Target="../tags/tag214.xml"/><Relationship Id="rId1" Type="http://schemas.openxmlformats.org/officeDocument/2006/relationships/tags" Target="../tags/tag213.xml"/><Relationship Id="rId6" Type="http://schemas.openxmlformats.org/officeDocument/2006/relationships/tags" Target="../tags/tag218.xml"/><Relationship Id="rId11" Type="http://schemas.openxmlformats.org/officeDocument/2006/relationships/oleObject" Target="../embeddings/oleObject27.bin"/><Relationship Id="rId5" Type="http://schemas.openxmlformats.org/officeDocument/2006/relationships/tags" Target="../tags/tag217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16.xml"/><Relationship Id="rId9" Type="http://schemas.openxmlformats.org/officeDocument/2006/relationships/tags" Target="../tags/tag22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29.xml"/><Relationship Id="rId3" Type="http://schemas.openxmlformats.org/officeDocument/2006/relationships/tags" Target="../tags/tag224.xml"/><Relationship Id="rId7" Type="http://schemas.openxmlformats.org/officeDocument/2006/relationships/tags" Target="../tags/tag228.xml"/><Relationship Id="rId12" Type="http://schemas.openxmlformats.org/officeDocument/2006/relationships/image" Target="../media/image2.emf"/><Relationship Id="rId2" Type="http://schemas.openxmlformats.org/officeDocument/2006/relationships/tags" Target="../tags/tag223.xml"/><Relationship Id="rId1" Type="http://schemas.openxmlformats.org/officeDocument/2006/relationships/tags" Target="../tags/tag222.xml"/><Relationship Id="rId6" Type="http://schemas.openxmlformats.org/officeDocument/2006/relationships/tags" Target="../tags/tag227.xml"/><Relationship Id="rId11" Type="http://schemas.openxmlformats.org/officeDocument/2006/relationships/oleObject" Target="../embeddings/oleObject28.bin"/><Relationship Id="rId5" Type="http://schemas.openxmlformats.org/officeDocument/2006/relationships/tags" Target="../tags/tag22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5.xml"/><Relationship Id="rId9" Type="http://schemas.openxmlformats.org/officeDocument/2006/relationships/tags" Target="../tags/tag230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38.xml"/><Relationship Id="rId3" Type="http://schemas.openxmlformats.org/officeDocument/2006/relationships/tags" Target="../tags/tag233.xml"/><Relationship Id="rId7" Type="http://schemas.openxmlformats.org/officeDocument/2006/relationships/tags" Target="../tags/tag237.xml"/><Relationship Id="rId12" Type="http://schemas.openxmlformats.org/officeDocument/2006/relationships/image" Target="../media/image2.emf"/><Relationship Id="rId2" Type="http://schemas.openxmlformats.org/officeDocument/2006/relationships/tags" Target="../tags/tag232.xml"/><Relationship Id="rId1" Type="http://schemas.openxmlformats.org/officeDocument/2006/relationships/tags" Target="../tags/tag231.xml"/><Relationship Id="rId6" Type="http://schemas.openxmlformats.org/officeDocument/2006/relationships/tags" Target="../tags/tag236.xml"/><Relationship Id="rId11" Type="http://schemas.openxmlformats.org/officeDocument/2006/relationships/oleObject" Target="../embeddings/oleObject29.bin"/><Relationship Id="rId5" Type="http://schemas.openxmlformats.org/officeDocument/2006/relationships/tags" Target="../tags/tag23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34.xml"/><Relationship Id="rId9" Type="http://schemas.openxmlformats.org/officeDocument/2006/relationships/tags" Target="../tags/tag239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47.xml"/><Relationship Id="rId3" Type="http://schemas.openxmlformats.org/officeDocument/2006/relationships/tags" Target="../tags/tag242.xml"/><Relationship Id="rId7" Type="http://schemas.openxmlformats.org/officeDocument/2006/relationships/tags" Target="../tags/tag246.xml"/><Relationship Id="rId12" Type="http://schemas.openxmlformats.org/officeDocument/2006/relationships/image" Target="../media/image1.emf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6" Type="http://schemas.openxmlformats.org/officeDocument/2006/relationships/tags" Target="../tags/tag245.xml"/><Relationship Id="rId11" Type="http://schemas.openxmlformats.org/officeDocument/2006/relationships/oleObject" Target="../embeddings/oleObject30.bin"/><Relationship Id="rId5" Type="http://schemas.openxmlformats.org/officeDocument/2006/relationships/tags" Target="../tags/tag244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43.xml"/><Relationship Id="rId9" Type="http://schemas.openxmlformats.org/officeDocument/2006/relationships/tags" Target="../tags/tag248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56.xml"/><Relationship Id="rId3" Type="http://schemas.openxmlformats.org/officeDocument/2006/relationships/tags" Target="../tags/tag251.xml"/><Relationship Id="rId7" Type="http://schemas.openxmlformats.org/officeDocument/2006/relationships/tags" Target="../tags/tag255.xml"/><Relationship Id="rId12" Type="http://schemas.openxmlformats.org/officeDocument/2006/relationships/image" Target="../media/image2.emf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6" Type="http://schemas.openxmlformats.org/officeDocument/2006/relationships/tags" Target="../tags/tag254.xml"/><Relationship Id="rId11" Type="http://schemas.openxmlformats.org/officeDocument/2006/relationships/oleObject" Target="../embeddings/oleObject31.bin"/><Relationship Id="rId5" Type="http://schemas.openxmlformats.org/officeDocument/2006/relationships/tags" Target="../tags/tag253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52.xml"/><Relationship Id="rId9" Type="http://schemas.openxmlformats.org/officeDocument/2006/relationships/tags" Target="../tags/tag257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3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9" Type="http://schemas.openxmlformats.org/officeDocument/2006/relationships/image" Target="../media/image2.emf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60.xml"/><Relationship Id="rId7" Type="http://schemas.openxmlformats.org/officeDocument/2006/relationships/tags" Target="../tags/tag264.xml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6" Type="http://schemas.openxmlformats.org/officeDocument/2006/relationships/tags" Target="../tags/tag263.xml"/><Relationship Id="rId5" Type="http://schemas.openxmlformats.org/officeDocument/2006/relationships/tags" Target="../tags/tag262.xml"/><Relationship Id="rId10" Type="http://schemas.openxmlformats.org/officeDocument/2006/relationships/image" Target="../media/image2.emf"/><Relationship Id="rId4" Type="http://schemas.openxmlformats.org/officeDocument/2006/relationships/tags" Target="../tags/tag261.xml"/><Relationship Id="rId9" Type="http://schemas.openxmlformats.org/officeDocument/2006/relationships/oleObject" Target="../embeddings/oleObject32.bin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67.xml"/><Relationship Id="rId7" Type="http://schemas.openxmlformats.org/officeDocument/2006/relationships/oleObject" Target="../embeddings/oleObject33.bin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69.xml"/><Relationship Id="rId4" Type="http://schemas.openxmlformats.org/officeDocument/2006/relationships/tags" Target="../tags/tag268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4.bin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4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9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tags" Target="../tags/tag5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9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10" Type="http://schemas.openxmlformats.org/officeDocument/2006/relationships/image" Target="../media/image2.emf"/><Relationship Id="rId4" Type="http://schemas.openxmlformats.org/officeDocument/2006/relationships/tags" Target="../tags/tag57.xml"/><Relationship Id="rId9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image" Target="../media/image1.emf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oleObject" Target="../embeddings/oleObject8.bin"/><Relationship Id="rId5" Type="http://schemas.openxmlformats.org/officeDocument/2006/relationships/tags" Target="../tags/tag6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4.xml"/><Relationship Id="rId9" Type="http://schemas.openxmlformats.org/officeDocument/2006/relationships/tags" Target="../tags/tag69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image" Target="../media/image1.emf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oleObject" Target="../embeddings/oleObject9.bin"/><Relationship Id="rId5" Type="http://schemas.openxmlformats.org/officeDocument/2006/relationships/tags" Target="../tags/tag74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73.xml"/><Relationship Id="rId9" Type="http://schemas.openxmlformats.org/officeDocument/2006/relationships/tags" Target="../tags/tag78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12" Type="http://schemas.openxmlformats.org/officeDocument/2006/relationships/image" Target="../media/image1.emf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oleObject" Target="../embeddings/oleObject10.bin"/><Relationship Id="rId5" Type="http://schemas.openxmlformats.org/officeDocument/2006/relationships/tags" Target="../tags/tag83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82.xml"/><Relationship Id="rId9" Type="http://schemas.openxmlformats.org/officeDocument/2006/relationships/tags" Target="../tags/tag8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3B562A0-3D6C-45D0-9E85-8A28A804D0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031415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C42428D-965F-410A-AAB0-2F4E028AF07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44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AA4E4E19-7239-46DA-AE24-CE9556C9BE7D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1941" y="2617296"/>
            <a:ext cx="5313150" cy="20313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Disclaimer-English (United States)">
            <a:extLst>
              <a:ext uri="{FF2B5EF4-FFF2-40B4-BE49-F238E27FC236}">
                <a16:creationId xmlns:a16="http://schemas.microsoft.com/office/drawing/2014/main" id="{BC212018-3FC7-4564-BC6A-0AC9E668A3A6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gray">
          <a:xfrm>
            <a:off x="551943" y="6190488"/>
            <a:ext cx="301701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/>
          <a:p>
            <a:pPr marL="0" marR="0" lvl="0" indent="0" algn="l" defTabSz="80486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Confidential and proprietary: Any use of this material without specific permission of McKinsey &amp; Company is strictly prohibited</a:t>
            </a:r>
          </a:p>
        </p:txBody>
      </p:sp>
      <p:sp>
        <p:nvSpPr>
          <p:cNvPr id="22" name="Documenttype">
            <a:extLst>
              <a:ext uri="{FF2B5EF4-FFF2-40B4-BE49-F238E27FC236}">
                <a16:creationId xmlns:a16="http://schemas.microsoft.com/office/drawing/2014/main" id="{712BDF23-E1A1-4433-BD5C-0C8A43284B72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 bwMode="gray">
          <a:xfrm>
            <a:off x="551943" y="5615068"/>
            <a:ext cx="5313150" cy="2154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400" dirty="0"/>
            </a:lvl1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23" name="Subtitle">
            <a:extLst>
              <a:ext uri="{FF2B5EF4-FFF2-40B4-BE49-F238E27FC236}">
                <a16:creationId xmlns:a16="http://schemas.microsoft.com/office/drawing/2014/main" id="{8B249FCE-DFF0-43AB-BDDB-16D68DB1B82E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 bwMode="gray">
          <a:xfrm>
            <a:off x="551943" y="5101203"/>
            <a:ext cx="5313150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2000" dirty="0"/>
            </a:lvl1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B9F7514-4A99-422C-9CCD-C186B1280DD9}"/>
              </a:ext>
            </a:extLst>
          </p:cNvPr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59581" y="365875"/>
            <a:ext cx="2699257" cy="59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5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874107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572" imgH="588" progId="TCLayout.ActiveDocument.1">
                  <p:embed/>
                </p:oleObj>
              </mc:Choice>
              <mc:Fallback>
                <p:oleObj name="think-cell Slide" r:id="rId11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D668F04-7049-40BA-8D63-D8BBB692131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0415F114-7B0E-43F2-8881-F0D9FB2A643B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2212"/>
            <a:ext cx="6967728" cy="73152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712BED6B-950C-4FB8-AEE1-14FA61D013FF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4736" y="919250"/>
            <a:ext cx="6967728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n-US" sz="800">
                <a:solidFill>
                  <a:schemeClr val="tx1"/>
                </a:solidFill>
              </a:rPr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C393009-0681-4A8F-A1E9-19E10A949DC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8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sp>
        <p:nvSpPr>
          <p:cNvPr id="11" name="SlideLogoText">
            <a:extLst>
              <a:ext uri="{FF2B5EF4-FFF2-40B4-BE49-F238E27FC236}">
                <a16:creationId xmlns:a16="http://schemas.microsoft.com/office/drawing/2014/main" id="{B1E1CC23-DA6C-40AD-9A27-8279C50B6729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gray">
          <a:xfrm>
            <a:off x="9587101" y="6498754"/>
            <a:ext cx="164788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r" defTabSz="11938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QuantumBlack, AI by McKinsey </a:t>
            </a:r>
          </a:p>
        </p:txBody>
      </p:sp>
    </p:spTree>
    <p:extLst>
      <p:ext uri="{BB962C8B-B14F-4D97-AF65-F5344CB8AC3E}">
        <p14:creationId xmlns:p14="http://schemas.microsoft.com/office/powerpoint/2010/main" val="305518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691290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" hidden="1">
            <a:extLst>
              <a:ext uri="{FF2B5EF4-FFF2-40B4-BE49-F238E27FC236}">
                <a16:creationId xmlns:a16="http://schemas.microsoft.com/office/drawing/2014/main" id="{50854476-2923-4515-A585-4477FF86118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2212"/>
            <a:ext cx="7918704" cy="73152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4736" y="919250"/>
            <a:ext cx="7918704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u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DEC2F904-C5C8-4B39-9C46-6CA56144D86A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8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sp>
        <p:nvSpPr>
          <p:cNvPr id="11" name="SlideLogoText">
            <a:extLst>
              <a:ext uri="{FF2B5EF4-FFF2-40B4-BE49-F238E27FC236}">
                <a16:creationId xmlns:a16="http://schemas.microsoft.com/office/drawing/2014/main" id="{B3E147B5-D313-4C1A-A68C-8A2F58C5A3F5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gray">
          <a:xfrm>
            <a:off x="9587101" y="6498754"/>
            <a:ext cx="164788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r" defTabSz="11938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QuantumBlack, AI by McKinsey </a:t>
            </a:r>
          </a:p>
        </p:txBody>
      </p:sp>
    </p:spTree>
    <p:extLst>
      <p:ext uri="{BB962C8B-B14F-4D97-AF65-F5344CB8AC3E}">
        <p14:creationId xmlns:p14="http://schemas.microsoft.com/office/powerpoint/2010/main" val="510368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648A5D5-75B9-4F02-A4CB-B3C65A9BF2C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946195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648A5D5-75B9-4F02-A4CB-B3C65A9BF2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58AAF75-30DC-408A-933A-149F2D14D18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11082528" cy="989512"/>
          </a:xfrm>
        </p:spPr>
        <p:txBody>
          <a:bodyPr vert="horz">
            <a:noAutofit/>
          </a:bodyPr>
          <a:lstStyle>
            <a:lvl1pPr rtl="0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n-US" sz="80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31AA88E-24E2-4493-A340-98EE8666A3B2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sp>
        <p:nvSpPr>
          <p:cNvPr id="9" name="SlideLogoText">
            <a:extLst>
              <a:ext uri="{FF2B5EF4-FFF2-40B4-BE49-F238E27FC236}">
                <a16:creationId xmlns:a16="http://schemas.microsoft.com/office/drawing/2014/main" id="{E840329D-6237-4766-BBAD-19DF8580714B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gray">
          <a:xfrm>
            <a:off x="9587101" y="6498754"/>
            <a:ext cx="164788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r" defTabSz="11938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QuantumBlack, AI by McKinsey </a:t>
            </a:r>
          </a:p>
        </p:txBody>
      </p:sp>
    </p:spTree>
    <p:extLst>
      <p:ext uri="{BB962C8B-B14F-4D97-AF65-F5344CB8AC3E}">
        <p14:creationId xmlns:p14="http://schemas.microsoft.com/office/powerpoint/2010/main" val="3540824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20E9A7C-FB74-480B-8212-8CE5C1AF5D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996402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n-US" sz="80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BD5E1493-E8EF-4031-B447-85DA0B41811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4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sp>
        <p:nvSpPr>
          <p:cNvPr id="6" name="SlideLogoText">
            <a:extLst>
              <a:ext uri="{FF2B5EF4-FFF2-40B4-BE49-F238E27FC236}">
                <a16:creationId xmlns:a16="http://schemas.microsoft.com/office/drawing/2014/main" id="{CE759982-65BD-45C6-9F5F-67AD8CC39F4C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gray">
          <a:xfrm>
            <a:off x="9587101" y="6498754"/>
            <a:ext cx="164788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r" defTabSz="11938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QuantumBlack, AI by McKinsey </a:t>
            </a:r>
          </a:p>
        </p:txBody>
      </p:sp>
    </p:spTree>
    <p:extLst>
      <p:ext uri="{BB962C8B-B14F-4D97-AF65-F5344CB8AC3E}">
        <p14:creationId xmlns:p14="http://schemas.microsoft.com/office/powerpoint/2010/main" val="38630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954CCC1-5027-4384-BFF6-B54153C697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689319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n-US" sz="800"/>
              <a:t>Source: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ADD1B-C2B6-46E6-891B-FB7497BE529F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76456" y="2912908"/>
            <a:ext cx="4712917" cy="103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70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552620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fr-FR" sz="2500" b="1" i="0" baseline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fr-FR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fr-FR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fr-FR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800"/>
              <a:t>Source : …</a:t>
            </a:r>
          </a:p>
        </p:txBody>
      </p:sp>
      <p:sp>
        <p:nvSpPr>
          <p:cNvPr id="12" name="2. Slide Title">
            <a:extLst>
              <a:ext uri="{FF2B5EF4-FFF2-40B4-BE49-F238E27FC236}">
                <a16:creationId xmlns:a16="http://schemas.microsoft.com/office/drawing/2014/main" id="{FFB187DD-F064-49DA-8DD6-3CE2A3A086D9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8237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13" name="3. Subtitle">
            <a:extLst>
              <a:ext uri="{FF2B5EF4-FFF2-40B4-BE49-F238E27FC236}">
                <a16:creationId xmlns:a16="http://schemas.microsoft.com/office/drawing/2014/main" id="{A45F24A0-E1E5-4CEF-AAE5-F2C8B392CA86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4736" y="903861"/>
            <a:ext cx="11082528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fr-FR" sz="1600" dirty="0"/>
          </a:p>
        </p:txBody>
      </p:sp>
      <p:sp>
        <p:nvSpPr>
          <p:cNvPr id="16" name="1. On-page tracker">
            <a:extLst>
              <a:ext uri="{FF2B5EF4-FFF2-40B4-BE49-F238E27FC236}">
                <a16:creationId xmlns:a16="http://schemas.microsoft.com/office/drawing/2014/main" id="{8FCF4E3F-783E-400E-BD81-0CA854D3CE4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fr-FR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310587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874AF67-BBA0-48F4-BB9F-5296344335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873632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">
            <a:extLst>
              <a:ext uri="{FF2B5EF4-FFF2-40B4-BE49-F238E27FC236}">
                <a16:creationId xmlns:a16="http://schemas.microsoft.com/office/drawing/2014/main" id="{AEF9DE57-1405-4D82-A9ED-0EACD420D208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1941" y="2617296"/>
            <a:ext cx="5313150" cy="20313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Disclaimer-English (United States)">
            <a:extLst>
              <a:ext uri="{FF2B5EF4-FFF2-40B4-BE49-F238E27FC236}">
                <a16:creationId xmlns:a16="http://schemas.microsoft.com/office/drawing/2014/main" id="{176B7BBC-6927-4E5E-ADFA-89A409F5B0C5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551943" y="6190488"/>
            <a:ext cx="301701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/>
          <a:p>
            <a:pPr marL="0" marR="0" lvl="0" indent="0" algn="l" defTabSz="80486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Confidential and proprietary: Any use of this material without specific permission of McKinsey &amp; Company is strictly prohibited</a:t>
            </a:r>
          </a:p>
        </p:txBody>
      </p:sp>
      <p:sp>
        <p:nvSpPr>
          <p:cNvPr id="9" name="Documenttype">
            <a:extLst>
              <a:ext uri="{FF2B5EF4-FFF2-40B4-BE49-F238E27FC236}">
                <a16:creationId xmlns:a16="http://schemas.microsoft.com/office/drawing/2014/main" id="{E1E4A83A-7456-4039-9A31-6A81A39288A4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 bwMode="gray">
          <a:xfrm>
            <a:off x="551943" y="5615068"/>
            <a:ext cx="5313150" cy="2154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400" dirty="0"/>
            </a:lvl1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B7BF4AF4-D626-46C5-BD91-F90A37E85249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551943" y="5101203"/>
            <a:ext cx="5313150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2000" dirty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E79354C-0766-4C79-A38C-241C3413E74E}"/>
              </a:ext>
            </a:extLst>
          </p:cNvPr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59581" y="365875"/>
            <a:ext cx="2699257" cy="59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93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748281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D3A330D-704F-4050-81F6-50A136E7860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3" name="2. Slide Title">
            <a:extLst>
              <a:ext uri="{FF2B5EF4-FFF2-40B4-BE49-F238E27FC236}">
                <a16:creationId xmlns:a16="http://schemas.microsoft.com/office/drawing/2014/main" id="{5C829ED6-90BF-4B02-AD53-C2B66EC5467C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2212"/>
            <a:ext cx="11082528" cy="731520"/>
          </a:xfr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0F8ABF34-9C24-45F4-B9AE-EDBE37FAC548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919250"/>
            <a:ext cx="11082528" cy="2462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b="0" baseline="0" dirty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4920261-0593-4AC5-992E-73B8CB0A1C71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0364ABB4-AE33-4DE9-A20C-DBDBFEC0CA1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</p:spTree>
    <p:extLst>
      <p:ext uri="{BB962C8B-B14F-4D97-AF65-F5344CB8AC3E}">
        <p14:creationId xmlns:p14="http://schemas.microsoft.com/office/powerpoint/2010/main" val="38545150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6EDB0C68-81D8-4BCB-8FED-587D098337D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037646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8EAA134-9792-4D41-898E-A83D3A4E3D6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06563"/>
            <a:ext cx="3813048" cy="76944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rtl="0"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74A6D15-9D93-480F-A207-CA245151AE26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33F722E2-991C-4728-97C9-8D281DB3C594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n-US" sz="80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79744E48-04EF-4FA7-AF06-13E2E4A9BC5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</p:spTree>
    <p:extLst>
      <p:ext uri="{BB962C8B-B14F-4D97-AF65-F5344CB8AC3E}">
        <p14:creationId xmlns:p14="http://schemas.microsoft.com/office/powerpoint/2010/main" val="9219664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10AAB5F-CF0A-4C58-81CA-92C1A8CB90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192955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DA53433-5DFE-4583-A5C0-DE3F3C3DDE8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vert="horz" rIns="365760" anchor="ctr">
            <a:noAutofit/>
          </a:bodyPr>
          <a:lstStyle>
            <a:lvl1pPr rtl="0"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FBA6B2-A084-4532-80C0-2629A5553A76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677DA9EB-F148-4622-AB71-9F38D348578D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n-US" sz="80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29A5BC72-B58B-4282-B0EA-EE79CC589D7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</p:spTree>
    <p:extLst>
      <p:ext uri="{BB962C8B-B14F-4D97-AF65-F5344CB8AC3E}">
        <p14:creationId xmlns:p14="http://schemas.microsoft.com/office/powerpoint/2010/main" val="352829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746323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FCC3A0E6-E630-4C26-B008-93BA0B5B110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54736" y="919250"/>
            <a:ext cx="11082528" cy="2462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b="0" baseline="0" dirty="0"/>
            </a:lvl1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C30AC055-11D5-4540-94E4-C3B7BE6EFD7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sp>
        <p:nvSpPr>
          <p:cNvPr id="10" name="2. Slide Title">
            <a:extLst>
              <a:ext uri="{FF2B5EF4-FFF2-40B4-BE49-F238E27FC236}">
                <a16:creationId xmlns:a16="http://schemas.microsoft.com/office/drawing/2014/main" id="{8326FFD0-8389-4032-AAB8-00C262CAF746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224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98064E9-3153-4628-A7D5-81F8DEADB0D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345116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4FCABF2-1291-4CAB-A39C-0FDD2FD8A1F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44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E222DC4C-FD9F-4495-B0EA-3E6F1E35596A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4580468"/>
            <a:ext cx="11082528" cy="677108"/>
          </a:xfrm>
        </p:spPr>
        <p:txBody>
          <a:bodyPr vert="horz" anchor="b">
            <a:noAutofit/>
          </a:bodyPr>
          <a:lstStyle>
            <a:lvl1pPr rtl="0"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C4B822-CA6B-4F05-8715-F74C6D5D34B1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376B40D-309A-4442-81B2-638CDEBB2F7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n-US" sz="80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8F89071A-FCD4-4931-B959-81108D770B1E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</p:spTree>
    <p:extLst>
      <p:ext uri="{BB962C8B-B14F-4D97-AF65-F5344CB8AC3E}">
        <p14:creationId xmlns:p14="http://schemas.microsoft.com/office/powerpoint/2010/main" val="3775015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52273FB-3270-4181-86FF-C1D92782D49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177191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DE3D51E-EFF4-4CED-8D1C-0D351D7D32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34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FB296734-15F7-4BDF-BF7F-AD560B3E09D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 vert="horz">
            <a:spAutoFit/>
          </a:bodyPr>
          <a:lstStyle>
            <a:lvl1pPr rtl="0">
              <a:lnSpc>
                <a:spcPct val="105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9" name="3. Subtitle">
            <a:extLst>
              <a:ext uri="{FF2B5EF4-FFF2-40B4-BE49-F238E27FC236}">
                <a16:creationId xmlns:a16="http://schemas.microsoft.com/office/drawing/2014/main" id="{F91EA195-0A6B-4141-BE0A-C29B8632D98B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1505712" y="4284630"/>
            <a:ext cx="9180576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085514-D1F6-4D77-A23F-C5C66C21AB2E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C5FBD0AF-1EDD-41EB-9A6E-173435ADFFE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n-US" sz="80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878CBA30-A797-424E-A56B-F43F015ECE96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</p:spTree>
    <p:extLst>
      <p:ext uri="{BB962C8B-B14F-4D97-AF65-F5344CB8AC3E}">
        <p14:creationId xmlns:p14="http://schemas.microsoft.com/office/powerpoint/2010/main" val="23126788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532147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3A3BA4A-22A3-4843-892F-E42C155B42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2BA1E0C-CA9F-489D-B144-727B655BD19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7C125983-42A9-42F7-AA00-F56CD87B285E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2744369"/>
            <a:ext cx="2514600" cy="769441"/>
          </a:xfrm>
        </p:spPr>
        <p:txBody>
          <a:bodyPr vert="horz" anchor="b">
            <a:noAutofit/>
          </a:bodyPr>
          <a:lstStyle>
            <a:lvl1pPr rtl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D41FF9F-DFB7-4DFF-B338-08A2CA649393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4736" y="3659644"/>
            <a:ext cx="2514600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n-US" sz="80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E97B40B-AFF2-4819-823D-9831ADC756CA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8"/>
            </p:custDataLst>
          </p:nvPr>
        </p:nvSpPr>
        <p:spPr>
          <a:xfrm>
            <a:off x="554735" y="41597"/>
            <a:ext cx="2514601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solidFill>
                  <a:schemeClr val="bg2"/>
                </a:solidFill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sp>
        <p:nvSpPr>
          <p:cNvPr id="11" name="SlideLogoText">
            <a:extLst>
              <a:ext uri="{FF2B5EF4-FFF2-40B4-BE49-F238E27FC236}">
                <a16:creationId xmlns:a16="http://schemas.microsoft.com/office/drawing/2014/main" id="{F628A29A-7140-4215-AAD3-408E4038DE47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gray">
          <a:xfrm>
            <a:off x="9587101" y="6498754"/>
            <a:ext cx="164788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r" defTabSz="11938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QuantumBlack, AI by McKinsey </a:t>
            </a:r>
          </a:p>
        </p:txBody>
      </p:sp>
    </p:spTree>
    <p:extLst>
      <p:ext uri="{BB962C8B-B14F-4D97-AF65-F5344CB8AC3E}">
        <p14:creationId xmlns:p14="http://schemas.microsoft.com/office/powerpoint/2010/main" val="41998185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982972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4" name="Object 2" hidden="1">
                        <a:extLst>
                          <a:ext uri="{FF2B5EF4-FFF2-40B4-BE49-F238E27FC236}">
                            <a16:creationId xmlns:a16="http://schemas.microsoft.com/office/drawing/2014/main" id="{D6AD2A36-39D2-411F-97A0-A92409896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6FA1A46-CC63-4D80-904D-B75922926F0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F2EA5A09-84EC-4368-8C76-0BEA141A4333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vert="horz" wrap="square" anchor="b">
            <a:noAutofit/>
          </a:bodyPr>
          <a:lstStyle>
            <a:lvl1pPr algn="l" rtl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BAE0A91-D3D3-4C9A-9F81-3C13D960A341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4735" y="3659644"/>
            <a:ext cx="3465575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n-US" sz="80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2635D98B-97DC-4A80-82A3-A8B3C701B736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8"/>
            </p:custDataLst>
          </p:nvPr>
        </p:nvSpPr>
        <p:spPr>
          <a:xfrm>
            <a:off x="554735" y="41597"/>
            <a:ext cx="3465575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solidFill>
                  <a:schemeClr val="bg2"/>
                </a:solidFill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sp>
        <p:nvSpPr>
          <p:cNvPr id="11" name="SlideLogoText">
            <a:extLst>
              <a:ext uri="{FF2B5EF4-FFF2-40B4-BE49-F238E27FC236}">
                <a16:creationId xmlns:a16="http://schemas.microsoft.com/office/drawing/2014/main" id="{5B234232-A4C2-47B6-8806-916ADD0C18BF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gray">
          <a:xfrm>
            <a:off x="9587101" y="6498754"/>
            <a:ext cx="164788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r" defTabSz="11938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QuantumBlack, AI by McKinsey </a:t>
            </a:r>
          </a:p>
        </p:txBody>
      </p:sp>
    </p:spTree>
    <p:extLst>
      <p:ext uri="{BB962C8B-B14F-4D97-AF65-F5344CB8AC3E}">
        <p14:creationId xmlns:p14="http://schemas.microsoft.com/office/powerpoint/2010/main" val="4286952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F17EEF9-3DB9-4A02-BE2D-DE37DFD2B16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668745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592" imgH="591" progId="TCLayout.ActiveDocument.1">
                  <p:embed/>
                </p:oleObj>
              </mc:Choice>
              <mc:Fallback>
                <p:oleObj name="think-cell Slide" r:id="rId11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F17EEF9-3DB9-4A02-BE2D-DE37DFD2B1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F6D83EC-F243-46BA-8827-531E63D39DA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2212"/>
            <a:ext cx="5065776" cy="731520"/>
          </a:xfrm>
        </p:spPr>
        <p:txBody>
          <a:bodyPr vert="horz"/>
          <a:lstStyle>
            <a:lvl1pPr rtl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4736" y="919250"/>
            <a:ext cx="5065776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n-US" sz="80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6404B0A-A2B8-4CC0-AACE-22B9A9D22DC4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8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solidFill>
                  <a:schemeClr val="bg2"/>
                </a:solidFill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sp>
        <p:nvSpPr>
          <p:cNvPr id="11" name="SlideLogoText">
            <a:extLst>
              <a:ext uri="{FF2B5EF4-FFF2-40B4-BE49-F238E27FC236}">
                <a16:creationId xmlns:a16="http://schemas.microsoft.com/office/drawing/2014/main" id="{0DBB81CC-F849-4BD4-88CE-334EE9B3F27D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gray">
          <a:xfrm>
            <a:off x="9587101" y="6498754"/>
            <a:ext cx="164788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r" defTabSz="11938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QuantumBlack, AI by McKinsey </a:t>
            </a:r>
          </a:p>
        </p:txBody>
      </p:sp>
    </p:spTree>
    <p:extLst>
      <p:ext uri="{BB962C8B-B14F-4D97-AF65-F5344CB8AC3E}">
        <p14:creationId xmlns:p14="http://schemas.microsoft.com/office/powerpoint/2010/main" val="16877398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891169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7B8DBD3-5ABF-4E0A-9F2E-53C58888D15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E1D61C74-F3E2-42EF-998D-BEC7B3EBD0BC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2212"/>
            <a:ext cx="6967728" cy="731520"/>
          </a:xfrm>
        </p:spPr>
        <p:txBody>
          <a:bodyPr vert="horz"/>
          <a:lstStyle>
            <a:lvl1pPr rtl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8CA3F7F-79C3-4776-BD80-2B6BECA0AF60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4736" y="919250"/>
            <a:ext cx="6967728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n-US" sz="80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6F53EF37-F1B6-47E2-A119-A2386F59B295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8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solidFill>
                  <a:schemeClr val="bg2"/>
                </a:solidFill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sp>
        <p:nvSpPr>
          <p:cNvPr id="11" name="SlideLogoText">
            <a:extLst>
              <a:ext uri="{FF2B5EF4-FFF2-40B4-BE49-F238E27FC236}">
                <a16:creationId xmlns:a16="http://schemas.microsoft.com/office/drawing/2014/main" id="{F978A8CD-047D-490F-98D5-36F9E9BD9913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gray">
          <a:xfrm>
            <a:off x="9587101" y="6498754"/>
            <a:ext cx="164788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r" defTabSz="11938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QuantumBlack, AI by McKinsey </a:t>
            </a:r>
          </a:p>
        </p:txBody>
      </p:sp>
    </p:spTree>
    <p:extLst>
      <p:ext uri="{BB962C8B-B14F-4D97-AF65-F5344CB8AC3E}">
        <p14:creationId xmlns:p14="http://schemas.microsoft.com/office/powerpoint/2010/main" val="34234228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396738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F05418DB-2F6D-4E1E-889F-DE7C7630E9D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2212"/>
            <a:ext cx="7918704" cy="731520"/>
          </a:xfrm>
        </p:spPr>
        <p:txBody>
          <a:bodyPr vert="horz"/>
          <a:lstStyle>
            <a:lvl1pPr rtl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4736" y="919250"/>
            <a:ext cx="7918704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768EECA-1A03-46B2-B9BB-3C455A3710A4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8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solidFill>
                  <a:schemeClr val="bg2"/>
                </a:solidFill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sp>
        <p:nvSpPr>
          <p:cNvPr id="11" name="SlideLogoText">
            <a:extLst>
              <a:ext uri="{FF2B5EF4-FFF2-40B4-BE49-F238E27FC236}">
                <a16:creationId xmlns:a16="http://schemas.microsoft.com/office/drawing/2014/main" id="{0C296B58-AF91-49AF-AE35-151C07ADA47C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gray">
          <a:xfrm>
            <a:off x="9587101" y="6498754"/>
            <a:ext cx="164788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r" defTabSz="11938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QuantumBlack, AI by McKinsey </a:t>
            </a:r>
          </a:p>
        </p:txBody>
      </p:sp>
    </p:spTree>
    <p:extLst>
      <p:ext uri="{BB962C8B-B14F-4D97-AF65-F5344CB8AC3E}">
        <p14:creationId xmlns:p14="http://schemas.microsoft.com/office/powerpoint/2010/main" val="17911823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F17EEF9-3DB9-4A02-BE2D-DE37DFD2B16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719927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592" imgH="591" progId="TCLayout.ActiveDocument.1">
                  <p:embed/>
                </p:oleObj>
              </mc:Choice>
              <mc:Fallback>
                <p:oleObj name="think-cell Slide" r:id="rId11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F17EEF9-3DB9-4A02-BE2D-DE37DFD2B1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F6D83EC-F243-46BA-8827-531E63D39DA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0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2212"/>
            <a:ext cx="5065776" cy="731520"/>
          </a:xfrm>
        </p:spPr>
        <p:txBody>
          <a:bodyPr vert="horz"/>
          <a:lstStyle>
            <a:lvl1pPr rtl="0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4736" y="919250"/>
            <a:ext cx="5065776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n-US" sz="800">
                <a:solidFill>
                  <a:schemeClr val="tx1"/>
                </a:solidFill>
              </a:rPr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6404B0A-A2B8-4CC0-AACE-22B9A9D22DC4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8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solidFill>
                  <a:schemeClr val="tx1"/>
                </a:solidFill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sp>
        <p:nvSpPr>
          <p:cNvPr id="11" name="SlideLogoText">
            <a:extLst>
              <a:ext uri="{FF2B5EF4-FFF2-40B4-BE49-F238E27FC236}">
                <a16:creationId xmlns:a16="http://schemas.microsoft.com/office/drawing/2014/main" id="{BCD6AC10-5155-4024-A132-5D89A66014FA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gray">
          <a:xfrm>
            <a:off x="9587101" y="6498754"/>
            <a:ext cx="164788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r" defTabSz="11938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QuantumBlack, AI by McKinsey </a:t>
            </a:r>
          </a:p>
        </p:txBody>
      </p:sp>
    </p:spTree>
    <p:extLst>
      <p:ext uri="{BB962C8B-B14F-4D97-AF65-F5344CB8AC3E}">
        <p14:creationId xmlns:p14="http://schemas.microsoft.com/office/powerpoint/2010/main" val="36178739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874254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7B8DBD3-5ABF-4E0A-9F2E-53C58888D15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0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n-US" sz="800">
                <a:solidFill>
                  <a:schemeClr val="tx1"/>
                </a:solidFill>
              </a:rPr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6F53EF37-F1B6-47E2-A119-A2386F59B295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54735" y="41597"/>
            <a:ext cx="3465576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>
            <a:lvl1pPr rtl="0">
              <a:defRPr lang="en-US" sz="800" b="0" dirty="0">
                <a:solidFill>
                  <a:schemeClr val="tx1"/>
                </a:solidFill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sp>
        <p:nvSpPr>
          <p:cNvPr id="11" name="2. Slide Title">
            <a:extLst>
              <a:ext uri="{FF2B5EF4-FFF2-40B4-BE49-F238E27FC236}">
                <a16:creationId xmlns:a16="http://schemas.microsoft.com/office/drawing/2014/main" id="{A2A8C6A2-26B8-46D0-B6A4-4D8C91B2772E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vert="horz" wrap="square" anchor="b">
            <a:noAutofit/>
          </a:bodyPr>
          <a:lstStyle>
            <a:lvl1pPr algn="l" rtl="0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63DE0353-99BC-4322-9D9F-E3C1556B87A4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4" y="3659644"/>
            <a:ext cx="3465576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SlideLogoText">
            <a:extLst>
              <a:ext uri="{FF2B5EF4-FFF2-40B4-BE49-F238E27FC236}">
                <a16:creationId xmlns:a16="http://schemas.microsoft.com/office/drawing/2014/main" id="{C36A9C0C-DA66-4674-9323-83DEFB4A0ECE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gray">
          <a:xfrm>
            <a:off x="9587101" y="6498754"/>
            <a:ext cx="164788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r" defTabSz="11938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QuantumBlack, AI by McKinsey </a:t>
            </a:r>
          </a:p>
        </p:txBody>
      </p:sp>
    </p:spTree>
    <p:extLst>
      <p:ext uri="{BB962C8B-B14F-4D97-AF65-F5344CB8AC3E}">
        <p14:creationId xmlns:p14="http://schemas.microsoft.com/office/powerpoint/2010/main" val="42719942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658681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F05418DB-2F6D-4E1E-889F-DE7C7630E9D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0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768EECA-1A03-46B2-B9BB-3C455A3710A4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54735" y="41597"/>
            <a:ext cx="2514600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>
            <a:lvl1pPr rtl="0">
              <a:defRPr lang="en-US" sz="800" b="0" dirty="0">
                <a:solidFill>
                  <a:schemeClr val="tx1"/>
                </a:solidFill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sp>
        <p:nvSpPr>
          <p:cNvPr id="11" name="2. Slide Title">
            <a:extLst>
              <a:ext uri="{FF2B5EF4-FFF2-40B4-BE49-F238E27FC236}">
                <a16:creationId xmlns:a16="http://schemas.microsoft.com/office/drawing/2014/main" id="{201E918A-7ADD-4595-9E5C-36C3D305CA4A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2744369"/>
            <a:ext cx="2514600" cy="769441"/>
          </a:xfrm>
        </p:spPr>
        <p:txBody>
          <a:bodyPr vert="horz" anchor="b">
            <a:noAutofit/>
          </a:bodyPr>
          <a:lstStyle>
            <a:lvl1pPr rtl="0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A0895B2F-2F72-4935-BC7F-BEA280D6C542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3659644"/>
            <a:ext cx="2514600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SlideLogoText">
            <a:extLst>
              <a:ext uri="{FF2B5EF4-FFF2-40B4-BE49-F238E27FC236}">
                <a16:creationId xmlns:a16="http://schemas.microsoft.com/office/drawing/2014/main" id="{4C2FE976-3D2A-414C-9AC4-4E279E2274DB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gray">
          <a:xfrm>
            <a:off x="9587101" y="6498754"/>
            <a:ext cx="164788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r" defTabSz="11938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QuantumBlack, AI by McKinsey </a:t>
            </a:r>
          </a:p>
        </p:txBody>
      </p:sp>
    </p:spTree>
    <p:extLst>
      <p:ext uri="{BB962C8B-B14F-4D97-AF65-F5344CB8AC3E}">
        <p14:creationId xmlns:p14="http://schemas.microsoft.com/office/powerpoint/2010/main" val="40805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9BA84E71-6FE7-4585-B82E-BE56033119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606119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D62A08AB-557D-4245-84FA-9DB6B6C6845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06563"/>
            <a:ext cx="3813048" cy="76944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rtl="0">
              <a:lnSpc>
                <a:spcPct val="10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n-US" sz="80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A2582D75-79F8-4634-92EF-A9F0840C018B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</p:spTree>
    <p:extLst>
      <p:ext uri="{BB962C8B-B14F-4D97-AF65-F5344CB8AC3E}">
        <p14:creationId xmlns:p14="http://schemas.microsoft.com/office/powerpoint/2010/main" val="38524986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937BF69-DBBB-44FA-AA65-8999BD8B4E5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971556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937BF69-DBBB-44FA-AA65-8999BD8B4E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440E0BC-D285-4CB0-BC8F-8E2C57BF2A2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5171"/>
            <a:ext cx="11082528" cy="989512"/>
          </a:xfrm>
        </p:spPr>
        <p:txBody>
          <a:bodyPr vert="horz">
            <a:noAutofit/>
          </a:bodyPr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67B1A162-B59D-4B89-B39B-FBDD9E751175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n-US" sz="80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B5C5F547-1B1B-411D-99AF-7DE767A71F1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sp>
        <p:nvSpPr>
          <p:cNvPr id="9" name="SlideLogoText">
            <a:extLst>
              <a:ext uri="{FF2B5EF4-FFF2-40B4-BE49-F238E27FC236}">
                <a16:creationId xmlns:a16="http://schemas.microsoft.com/office/drawing/2014/main" id="{B07A955C-5768-4F78-BCD2-EEC29CDF1A10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gray">
          <a:xfrm>
            <a:off x="9587101" y="6498754"/>
            <a:ext cx="164788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r" defTabSz="11938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QuantumBlack, AI by McKinsey </a:t>
            </a:r>
          </a:p>
        </p:txBody>
      </p:sp>
    </p:spTree>
    <p:extLst>
      <p:ext uri="{BB962C8B-B14F-4D97-AF65-F5344CB8AC3E}">
        <p14:creationId xmlns:p14="http://schemas.microsoft.com/office/powerpoint/2010/main" val="7321634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CD2BF5E-92A7-41C4-93AE-C72274D09CB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600859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4833D5AF-2A75-4978-AA54-00BA594BBA72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n-US" sz="80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E9E206AB-587F-4AC2-9EF7-AA339899F4BB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4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sp>
        <p:nvSpPr>
          <p:cNvPr id="8" name="SlideLogoText">
            <a:extLst>
              <a:ext uri="{FF2B5EF4-FFF2-40B4-BE49-F238E27FC236}">
                <a16:creationId xmlns:a16="http://schemas.microsoft.com/office/drawing/2014/main" id="{3050FA4E-931F-44C4-BAB6-319201BCD51F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gray">
          <a:xfrm>
            <a:off x="9587101" y="6498754"/>
            <a:ext cx="164788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r" defTabSz="11938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QuantumBlack, AI by McKinsey </a:t>
            </a:r>
          </a:p>
        </p:txBody>
      </p:sp>
    </p:spTree>
    <p:extLst>
      <p:ext uri="{BB962C8B-B14F-4D97-AF65-F5344CB8AC3E}">
        <p14:creationId xmlns:p14="http://schemas.microsoft.com/office/powerpoint/2010/main" val="3196490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E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A9CF6F9-3F22-4C1D-8F1F-9500FF41222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976749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EED9D83D-9CC3-45F3-876D-CC42BC0B70E0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n-US" sz="800"/>
              <a:t>Source: 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83E61E-A3D9-46A9-AE4D-7B9F5BDF9747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76456" y="2912908"/>
            <a:ext cx="4712917" cy="103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0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C4F5195-E8F7-4A2F-B02E-643BB3D8838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476618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15EFC92-5E3D-4BDC-A378-85D30212A9E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vert="horz" rIns="365760" anchor="ctr">
            <a:noAutofit/>
          </a:bodyPr>
          <a:lstStyle>
            <a:lvl1pPr rtl="0"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n-US" sz="80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E4983596-431B-4F12-AA07-76914CD3DEE7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</p:spTree>
    <p:extLst>
      <p:ext uri="{BB962C8B-B14F-4D97-AF65-F5344CB8AC3E}">
        <p14:creationId xmlns:p14="http://schemas.microsoft.com/office/powerpoint/2010/main" val="307970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05B6D76-6B4B-4ED5-B8F1-5D1D098312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332444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DCF374B-2477-45CD-A00B-B8676A45ACD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44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4580468"/>
            <a:ext cx="11082528" cy="677108"/>
          </a:xfrm>
        </p:spPr>
        <p:txBody>
          <a:bodyPr vert="horz" anchor="b">
            <a:noAutofit/>
          </a:bodyPr>
          <a:lstStyle>
            <a:lvl1pPr rtl="0">
              <a:lnSpc>
                <a:spcPct val="100000"/>
              </a:lnSpc>
              <a:defRPr sz="4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n-US" sz="80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FA764DC8-CEA6-42F3-8E66-7C768AAD275E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</p:spTree>
    <p:extLst>
      <p:ext uri="{BB962C8B-B14F-4D97-AF65-F5344CB8AC3E}">
        <p14:creationId xmlns:p14="http://schemas.microsoft.com/office/powerpoint/2010/main" val="249706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C6EE29E-F64A-419F-BFB0-EEDEB71953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168054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9526043-F22A-4ED3-B0A1-DD7C4F83AF9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34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 vert="horz">
            <a:spAutoFit/>
          </a:bodyPr>
          <a:lstStyle>
            <a:lvl1pPr rtl="0">
              <a:lnSpc>
                <a:spcPct val="105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1505712" y="4284630"/>
            <a:ext cx="9180576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EB6FCE-50CC-4F2B-A5B3-CB508EDFCD46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n-US" sz="80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556D1499-3230-4098-85B2-D4CC7CA621F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</p:spTree>
    <p:extLst>
      <p:ext uri="{BB962C8B-B14F-4D97-AF65-F5344CB8AC3E}">
        <p14:creationId xmlns:p14="http://schemas.microsoft.com/office/powerpoint/2010/main" val="241169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499159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" hidden="1">
            <a:extLst>
              <a:ext uri="{FF2B5EF4-FFF2-40B4-BE49-F238E27FC236}">
                <a16:creationId xmlns:a16="http://schemas.microsoft.com/office/drawing/2014/main" id="{67C50C85-5FB9-4798-A8A4-1DA5B9F3ACC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2744369"/>
            <a:ext cx="2514600" cy="769441"/>
          </a:xfrm>
        </p:spPr>
        <p:txBody>
          <a:bodyPr vert="horz" wrap="square" lIns="0" tIns="0" rIns="0" bIns="0" rtlCol="0" anchor="b" anchorCtr="0">
            <a:noAutofit/>
          </a:bodyPr>
          <a:lstStyle>
            <a:lvl1pPr rtl="0">
              <a:defRPr lang="en-US" dirty="0"/>
            </a:lvl1pPr>
          </a:lstStyle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4736" y="3659644"/>
            <a:ext cx="2514600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n-US" sz="80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6552B7E-7081-4EA8-9351-FE4C7216ADF2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8"/>
            </p:custDataLst>
          </p:nvPr>
        </p:nvSpPr>
        <p:spPr>
          <a:xfrm>
            <a:off x="554735" y="41597"/>
            <a:ext cx="2514601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sp>
        <p:nvSpPr>
          <p:cNvPr id="11" name="SlideLogoText">
            <a:extLst>
              <a:ext uri="{FF2B5EF4-FFF2-40B4-BE49-F238E27FC236}">
                <a16:creationId xmlns:a16="http://schemas.microsoft.com/office/drawing/2014/main" id="{109F12A2-9074-48F5-93E9-3E245489D2B9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gray">
          <a:xfrm>
            <a:off x="9587101" y="6498754"/>
            <a:ext cx="164788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r" defTabSz="11938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QuantumBlack, AI by McKinsey </a:t>
            </a:r>
          </a:p>
        </p:txBody>
      </p:sp>
    </p:spTree>
    <p:extLst>
      <p:ext uri="{BB962C8B-B14F-4D97-AF65-F5344CB8AC3E}">
        <p14:creationId xmlns:p14="http://schemas.microsoft.com/office/powerpoint/2010/main" val="2809416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919277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9D2CA90-0144-4292-9526-98A508F5317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rtl="0">
              <a:defRPr lang="en-US" dirty="0"/>
            </a:lvl1pPr>
          </a:lstStyle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4735" y="3659644"/>
            <a:ext cx="3465575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n-US" sz="80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9C07342-0520-417C-B878-54C94CBD853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8"/>
            </p:custDataLst>
          </p:nvPr>
        </p:nvSpPr>
        <p:spPr>
          <a:xfrm>
            <a:off x="554735" y="41597"/>
            <a:ext cx="3465577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sp>
        <p:nvSpPr>
          <p:cNvPr id="11" name="SlideLogoText">
            <a:extLst>
              <a:ext uri="{FF2B5EF4-FFF2-40B4-BE49-F238E27FC236}">
                <a16:creationId xmlns:a16="http://schemas.microsoft.com/office/drawing/2014/main" id="{CC59723C-6844-4221-8A4A-B84B177C9374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gray">
          <a:xfrm>
            <a:off x="9587101" y="6498754"/>
            <a:ext cx="164788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r" defTabSz="11938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QuantumBlack, AI by McKinsey </a:t>
            </a:r>
          </a:p>
        </p:txBody>
      </p:sp>
    </p:spTree>
    <p:extLst>
      <p:ext uri="{BB962C8B-B14F-4D97-AF65-F5344CB8AC3E}">
        <p14:creationId xmlns:p14="http://schemas.microsoft.com/office/powerpoint/2010/main" val="257509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834665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725BD87-3C3D-45F6-BBCF-F06FD867659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2212"/>
            <a:ext cx="5065776" cy="73152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4736" y="919250"/>
            <a:ext cx="5065776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n-US" sz="80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E9BE4D1E-183A-499B-BFC7-798294EB7AE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8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sp>
        <p:nvSpPr>
          <p:cNvPr id="11" name="SlideLogoText">
            <a:extLst>
              <a:ext uri="{FF2B5EF4-FFF2-40B4-BE49-F238E27FC236}">
                <a16:creationId xmlns:a16="http://schemas.microsoft.com/office/drawing/2014/main" id="{4176DD9F-F8AA-4052-AB7D-4F492BC276D7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gray">
          <a:xfrm>
            <a:off x="9587101" y="6498754"/>
            <a:ext cx="164788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r" defTabSz="11938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QuantumBlack, AI by McKinsey </a:t>
            </a:r>
          </a:p>
        </p:txBody>
      </p:sp>
    </p:spTree>
    <p:extLst>
      <p:ext uri="{BB962C8B-B14F-4D97-AF65-F5344CB8AC3E}">
        <p14:creationId xmlns:p14="http://schemas.microsoft.com/office/powerpoint/2010/main" val="354096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26" Type="http://schemas.openxmlformats.org/officeDocument/2006/relationships/tags" Target="../tags/tag11.xml"/><Relationship Id="rId39" Type="http://schemas.openxmlformats.org/officeDocument/2006/relationships/image" Target="../media/image1.emf"/><Relationship Id="rId21" Type="http://schemas.openxmlformats.org/officeDocument/2006/relationships/tags" Target="../tags/tag6.xml"/><Relationship Id="rId34" Type="http://schemas.openxmlformats.org/officeDocument/2006/relationships/tags" Target="../tags/tag19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5" Type="http://schemas.openxmlformats.org/officeDocument/2006/relationships/tags" Target="../tags/tag10.xml"/><Relationship Id="rId33" Type="http://schemas.openxmlformats.org/officeDocument/2006/relationships/tags" Target="../tags/tag18.xml"/><Relationship Id="rId38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tags" Target="../tags/tag5.xml"/><Relationship Id="rId29" Type="http://schemas.openxmlformats.org/officeDocument/2006/relationships/tags" Target="../tags/tag1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9.xml"/><Relationship Id="rId32" Type="http://schemas.openxmlformats.org/officeDocument/2006/relationships/tags" Target="../tags/tag17.xml"/><Relationship Id="rId37" Type="http://schemas.openxmlformats.org/officeDocument/2006/relationships/tags" Target="../tags/tag2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8.xml"/><Relationship Id="rId28" Type="http://schemas.openxmlformats.org/officeDocument/2006/relationships/tags" Target="../tags/tag13.xml"/><Relationship Id="rId36" Type="http://schemas.openxmlformats.org/officeDocument/2006/relationships/tags" Target="../tags/tag2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31" Type="http://schemas.openxmlformats.org/officeDocument/2006/relationships/tags" Target="../tags/tag1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7.xml"/><Relationship Id="rId27" Type="http://schemas.openxmlformats.org/officeDocument/2006/relationships/tags" Target="../tags/tag12.xml"/><Relationship Id="rId30" Type="http://schemas.openxmlformats.org/officeDocument/2006/relationships/tags" Target="../tags/tag15.xml"/><Relationship Id="rId35" Type="http://schemas.openxmlformats.org/officeDocument/2006/relationships/tags" Target="../tags/tag20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8.xml"/><Relationship Id="rId18" Type="http://schemas.openxmlformats.org/officeDocument/2006/relationships/theme" Target="../theme/theme2.xml"/><Relationship Id="rId26" Type="http://schemas.openxmlformats.org/officeDocument/2006/relationships/tags" Target="../tags/tag134.xml"/><Relationship Id="rId39" Type="http://schemas.openxmlformats.org/officeDocument/2006/relationships/tags" Target="../tags/tag147.xml"/><Relationship Id="rId21" Type="http://schemas.openxmlformats.org/officeDocument/2006/relationships/tags" Target="../tags/tag129.xml"/><Relationship Id="rId34" Type="http://schemas.openxmlformats.org/officeDocument/2006/relationships/tags" Target="../tags/tag142.xml"/><Relationship Id="rId42" Type="http://schemas.openxmlformats.org/officeDocument/2006/relationships/image" Target="../media/image2.emf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tags" Target="../tags/tag128.xml"/><Relationship Id="rId29" Type="http://schemas.openxmlformats.org/officeDocument/2006/relationships/tags" Target="../tags/tag137.xml"/><Relationship Id="rId41" Type="http://schemas.openxmlformats.org/officeDocument/2006/relationships/oleObject" Target="../embeddings/oleObject17.bin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tags" Target="../tags/tag132.xml"/><Relationship Id="rId32" Type="http://schemas.openxmlformats.org/officeDocument/2006/relationships/tags" Target="../tags/tag140.xml"/><Relationship Id="rId37" Type="http://schemas.openxmlformats.org/officeDocument/2006/relationships/tags" Target="../tags/tag145.xml"/><Relationship Id="rId40" Type="http://schemas.openxmlformats.org/officeDocument/2006/relationships/tags" Target="../tags/tag148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tags" Target="../tags/tag131.xml"/><Relationship Id="rId28" Type="http://schemas.openxmlformats.org/officeDocument/2006/relationships/tags" Target="../tags/tag136.xml"/><Relationship Id="rId36" Type="http://schemas.openxmlformats.org/officeDocument/2006/relationships/tags" Target="../tags/tag144.xml"/><Relationship Id="rId10" Type="http://schemas.openxmlformats.org/officeDocument/2006/relationships/slideLayout" Target="../slideLayouts/slideLayout25.xml"/><Relationship Id="rId19" Type="http://schemas.openxmlformats.org/officeDocument/2006/relationships/tags" Target="../tags/tag127.xml"/><Relationship Id="rId31" Type="http://schemas.openxmlformats.org/officeDocument/2006/relationships/tags" Target="../tags/tag139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tags" Target="../tags/tag130.xml"/><Relationship Id="rId27" Type="http://schemas.openxmlformats.org/officeDocument/2006/relationships/tags" Target="../tags/tag135.xml"/><Relationship Id="rId30" Type="http://schemas.openxmlformats.org/officeDocument/2006/relationships/tags" Target="../tags/tag138.xml"/><Relationship Id="rId35" Type="http://schemas.openxmlformats.org/officeDocument/2006/relationships/tags" Target="../tags/tag143.xml"/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tags" Target="../tags/tag133.xml"/><Relationship Id="rId33" Type="http://schemas.openxmlformats.org/officeDocument/2006/relationships/tags" Target="../tags/tag141.xml"/><Relationship Id="rId38" Type="http://schemas.openxmlformats.org/officeDocument/2006/relationships/tags" Target="../tags/tag1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243320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8" imgW="413" imgH="416" progId="TCLayout.ActiveDocument.1">
                  <p:embed/>
                </p:oleObj>
              </mc:Choice>
              <mc:Fallback>
                <p:oleObj name="think-cell Slide" r:id="rId38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5B28737-798E-48D4-BBDB-8EB35CB9FFFB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>
          <a:xfrm>
            <a:off x="553972" y="6278400"/>
            <a:ext cx="7278624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 marL="203200" marR="0" lvl="0" indent="-2127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/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4" name="Sticker" hidden="1">
            <a:extLst>
              <a:ext uri="{FF2B5EF4-FFF2-40B4-BE49-F238E27FC236}">
                <a16:creationId xmlns:a16="http://schemas.microsoft.com/office/drawing/2014/main" id="{F9BB011A-568C-4B05-AE57-EB000B2FD8BB}"/>
              </a:ext>
            </a:extLst>
          </p:cNvPr>
          <p:cNvSpPr txBox="1"/>
          <p:nvPr userDrawn="1"/>
        </p:nvSpPr>
        <p:spPr>
          <a:xfrm>
            <a:off x="554736" y="1289273"/>
            <a:ext cx="3204403" cy="12311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>
              <a:spcBef>
                <a:spcPts val="300"/>
              </a:spcBef>
              <a:spcAft>
                <a:spcPts val="300"/>
              </a:spcAft>
              <a:buNone/>
              <a:defRPr sz="800" b="1" cap="all" baseline="0"/>
            </a:lvl1pPr>
          </a:lstStyle>
          <a:p>
            <a:pPr lvl="0"/>
            <a:r>
              <a:rPr lang="en-US"/>
              <a:t>STICKER</a:t>
            </a:r>
          </a:p>
        </p:txBody>
      </p:sp>
      <p:sp>
        <p:nvSpPr>
          <p:cNvPr id="169" name="ACET" hidden="1">
            <a:extLst>
              <a:ext uri="{FF2B5EF4-FFF2-40B4-BE49-F238E27FC236}">
                <a16:creationId xmlns:a16="http://schemas.microsoft.com/office/drawing/2014/main" id="{62CF7362-20CB-4908-AFFE-D4E2B9A5DF3B}"/>
              </a:ext>
            </a:extLst>
          </p:cNvPr>
          <p:cNvSpPr txBox="1"/>
          <p:nvPr userDrawn="1">
            <p:custDataLst>
              <p:tags r:id="rId21"/>
            </p:custDataLst>
          </p:nvPr>
        </p:nvSpPr>
        <p:spPr>
          <a:xfrm>
            <a:off x="5987738" y="2170800"/>
            <a:ext cx="3049253" cy="569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​"/>
              <a:defRPr sz="1600" b="1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Wingdings" panose="05000000000000000000" pitchFamily="2" charset="2"/>
              <a:buChar char=""/>
              <a:defRPr sz="160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Arial" panose="020B0604020202020204" pitchFamily="34" charset="0"/>
              <a:buChar char="‒"/>
              <a:defRPr sz="160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̶"/>
              <a:defRPr sz="160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Above Chart Exhibit Title</a:t>
            </a:r>
          </a:p>
          <a:p>
            <a:pPr lvl="0"/>
            <a:r>
              <a:rPr lang="en-US" b="0"/>
              <a:t>Unit of Measure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F3293-4EFE-461D-940D-7EE66BAE3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554735" y="2260021"/>
            <a:ext cx="4601745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8" name="SlideLogoText">
            <a:extLst>
              <a:ext uri="{FF2B5EF4-FFF2-40B4-BE49-F238E27FC236}">
                <a16:creationId xmlns:a16="http://schemas.microsoft.com/office/drawing/2014/main" id="{8D574FFE-81A7-4651-A7DE-C7A84A035E00}"/>
              </a:ext>
            </a:extLst>
          </p:cNvPr>
          <p:cNvSpPr>
            <a:spLocks noChangeArrowheads="1"/>
          </p:cNvSpPr>
          <p:nvPr userDrawn="1">
            <p:custDataLst>
              <p:tags r:id="rId22"/>
            </p:custDataLst>
          </p:nvPr>
        </p:nvSpPr>
        <p:spPr bwMode="gray">
          <a:xfrm>
            <a:off x="9587101" y="6498754"/>
            <a:ext cx="164788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r" defTabSz="11938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QuantumBlack, AI by McKinsey </a:t>
            </a:r>
          </a:p>
        </p:txBody>
      </p:sp>
      <p:grpSp>
        <p:nvGrpSpPr>
          <p:cNvPr id="170" name="LegendLines" hidden="1">
            <a:extLst>
              <a:ext uri="{FF2B5EF4-FFF2-40B4-BE49-F238E27FC236}">
                <a16:creationId xmlns:a16="http://schemas.microsoft.com/office/drawing/2014/main" id="{1D97663A-F791-4E92-9365-CB813C9BC374}"/>
              </a:ext>
            </a:extLst>
          </p:cNvPr>
          <p:cNvGrpSpPr/>
          <p:nvPr userDrawn="1"/>
        </p:nvGrpSpPr>
        <p:grpSpPr>
          <a:xfrm>
            <a:off x="10317304" y="3150223"/>
            <a:ext cx="1319960" cy="958286"/>
            <a:chOff x="10162879" y="3243772"/>
            <a:chExt cx="1319960" cy="958286"/>
          </a:xfrm>
        </p:grpSpPr>
        <p:sp>
          <p:nvSpPr>
            <p:cNvPr id="171" name="Legend1" hidden="1">
              <a:extLst>
                <a:ext uri="{FF2B5EF4-FFF2-40B4-BE49-F238E27FC236}">
                  <a16:creationId xmlns:a16="http://schemas.microsoft.com/office/drawing/2014/main" id="{0EAE2240-C81D-4CA1-98E3-B35AEF921F95}"/>
                </a:ext>
              </a:extLst>
            </p:cNvPr>
            <p:cNvSpPr txBox="1"/>
            <p:nvPr/>
          </p:nvSpPr>
          <p:spPr>
            <a:xfrm>
              <a:off x="10886522" y="3243772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72" name="Legend2" hidden="1">
              <a:extLst>
                <a:ext uri="{FF2B5EF4-FFF2-40B4-BE49-F238E27FC236}">
                  <a16:creationId xmlns:a16="http://schemas.microsoft.com/office/drawing/2014/main" id="{6499D379-D492-44E0-845F-E875946CF4F5}"/>
                </a:ext>
              </a:extLst>
            </p:cNvPr>
            <p:cNvSpPr txBox="1"/>
            <p:nvPr/>
          </p:nvSpPr>
          <p:spPr>
            <a:xfrm>
              <a:off x="10886522" y="3615193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73" name="Legend3" hidden="1">
              <a:extLst>
                <a:ext uri="{FF2B5EF4-FFF2-40B4-BE49-F238E27FC236}">
                  <a16:creationId xmlns:a16="http://schemas.microsoft.com/office/drawing/2014/main" id="{70073C53-9F6F-4656-A656-DB736FB28327}"/>
                </a:ext>
              </a:extLst>
            </p:cNvPr>
            <p:cNvSpPr txBox="1"/>
            <p:nvPr/>
          </p:nvSpPr>
          <p:spPr>
            <a:xfrm>
              <a:off x="10886522" y="3986614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74" name="LineLegend3" hidden="1">
              <a:extLst>
                <a:ext uri="{FF2B5EF4-FFF2-40B4-BE49-F238E27FC236}">
                  <a16:creationId xmlns:a16="http://schemas.microsoft.com/office/drawing/2014/main" id="{E2FB456E-2344-4E2D-B77B-3FC87625B5A0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409278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 baseline="0">
                <a:ea typeface="+mn-ea"/>
              </a:endParaRPr>
            </a:p>
          </p:txBody>
        </p:sp>
        <p:sp>
          <p:nvSpPr>
            <p:cNvPr id="175" name="LineLegend2" hidden="1">
              <a:extLst>
                <a:ext uri="{FF2B5EF4-FFF2-40B4-BE49-F238E27FC236}">
                  <a16:creationId xmlns:a16="http://schemas.microsoft.com/office/drawing/2014/main" id="{603980B9-14BF-4E57-87D9-56C880BB172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719425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 baseline="0">
                <a:ea typeface="+mn-ea"/>
              </a:endParaRPr>
            </a:p>
          </p:txBody>
        </p:sp>
        <p:sp>
          <p:nvSpPr>
            <p:cNvPr id="176" name="LineLegend1" hidden="1">
              <a:extLst>
                <a:ext uri="{FF2B5EF4-FFF2-40B4-BE49-F238E27FC236}">
                  <a16:creationId xmlns:a16="http://schemas.microsoft.com/office/drawing/2014/main" id="{657A44DC-B2E5-4EAD-8BCE-531A7CFAF93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35149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 baseline="0">
                <a:ea typeface="+mn-ea"/>
              </a:endParaRPr>
            </a:p>
          </p:txBody>
        </p:sp>
      </p:grpSp>
      <p:grpSp>
        <p:nvGrpSpPr>
          <p:cNvPr id="177" name="LegendMoons" hidden="1">
            <a:extLst>
              <a:ext uri="{FF2B5EF4-FFF2-40B4-BE49-F238E27FC236}">
                <a16:creationId xmlns:a16="http://schemas.microsoft.com/office/drawing/2014/main" id="{50C7AAA3-ABE1-4F29-B1E1-26A5AC82533E}"/>
              </a:ext>
            </a:extLst>
          </p:cNvPr>
          <p:cNvGrpSpPr/>
          <p:nvPr userDrawn="1"/>
        </p:nvGrpSpPr>
        <p:grpSpPr>
          <a:xfrm>
            <a:off x="10688315" y="1145373"/>
            <a:ext cx="948949" cy="1731859"/>
            <a:chOff x="7723680" y="1702457"/>
            <a:chExt cx="948949" cy="1731859"/>
          </a:xfrm>
        </p:grpSpPr>
        <p:sp>
          <p:nvSpPr>
            <p:cNvPr id="178" name="Legend1" hidden="1">
              <a:extLst>
                <a:ext uri="{FF2B5EF4-FFF2-40B4-BE49-F238E27FC236}">
                  <a16:creationId xmlns:a16="http://schemas.microsoft.com/office/drawing/2014/main" id="{A3704209-C3C0-458F-86F0-8E40BBBE39B9}"/>
                </a:ext>
              </a:extLst>
            </p:cNvPr>
            <p:cNvSpPr txBox="1"/>
            <p:nvPr/>
          </p:nvSpPr>
          <p:spPr>
            <a:xfrm>
              <a:off x="8076312" y="1709816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86" name="Legend2" hidden="1">
              <a:extLst>
                <a:ext uri="{FF2B5EF4-FFF2-40B4-BE49-F238E27FC236}">
                  <a16:creationId xmlns:a16="http://schemas.microsoft.com/office/drawing/2014/main" id="{196E1F53-76CE-4F04-B7B8-2166FDA9AE4E}"/>
                </a:ext>
              </a:extLst>
            </p:cNvPr>
            <p:cNvSpPr txBox="1"/>
            <p:nvPr/>
          </p:nvSpPr>
          <p:spPr>
            <a:xfrm>
              <a:off x="8076312" y="2085275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98" name="Legend3" hidden="1">
              <a:extLst>
                <a:ext uri="{FF2B5EF4-FFF2-40B4-BE49-F238E27FC236}">
                  <a16:creationId xmlns:a16="http://schemas.microsoft.com/office/drawing/2014/main" id="{B83462F9-6A37-4CC1-8D94-01DFA338F692}"/>
                </a:ext>
              </a:extLst>
            </p:cNvPr>
            <p:cNvSpPr txBox="1"/>
            <p:nvPr/>
          </p:nvSpPr>
          <p:spPr>
            <a:xfrm>
              <a:off x="8076312" y="2460734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99" name="Legend4" hidden="1">
              <a:extLst>
                <a:ext uri="{FF2B5EF4-FFF2-40B4-BE49-F238E27FC236}">
                  <a16:creationId xmlns:a16="http://schemas.microsoft.com/office/drawing/2014/main" id="{94ADA2EA-D59D-42BA-8DCC-5C8283DCCCE5}"/>
                </a:ext>
              </a:extLst>
            </p:cNvPr>
            <p:cNvSpPr txBox="1"/>
            <p:nvPr/>
          </p:nvSpPr>
          <p:spPr>
            <a:xfrm>
              <a:off x="8076312" y="2836193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00" name="Legend5" hidden="1">
              <a:extLst>
                <a:ext uri="{FF2B5EF4-FFF2-40B4-BE49-F238E27FC236}">
                  <a16:creationId xmlns:a16="http://schemas.microsoft.com/office/drawing/2014/main" id="{7E5190C7-EB40-459A-A0BB-E468A1FA4F69}"/>
                </a:ext>
              </a:extLst>
            </p:cNvPr>
            <p:cNvSpPr txBox="1"/>
            <p:nvPr/>
          </p:nvSpPr>
          <p:spPr>
            <a:xfrm>
              <a:off x="8076312" y="3211654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grpSp>
          <p:nvGrpSpPr>
            <p:cNvPr id="201" name="MoonLegend1" hidden="1">
              <a:extLst>
                <a:ext uri="{FF2B5EF4-FFF2-40B4-BE49-F238E27FC236}">
                  <a16:creationId xmlns:a16="http://schemas.microsoft.com/office/drawing/2014/main" id="{26DEBB72-75E8-463A-8350-806BB74E3177}"/>
                </a:ext>
              </a:extLst>
            </p:cNvPr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214" name="Oval 213" hidden="1">
                <a:extLst>
                  <a:ext uri="{FF2B5EF4-FFF2-40B4-BE49-F238E27FC236}">
                    <a16:creationId xmlns:a16="http://schemas.microsoft.com/office/drawing/2014/main" id="{29CDBF45-8357-4CE6-B6AF-EF5A753A44A7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Arc 214" hidden="1">
                <a:extLst>
                  <a:ext uri="{FF2B5EF4-FFF2-40B4-BE49-F238E27FC236}">
                    <a16:creationId xmlns:a16="http://schemas.microsoft.com/office/drawing/2014/main" id="{4105C40B-856D-497D-A1B8-607FF1EA4170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02" name="MoonLegend2" hidden="1">
              <a:extLst>
                <a:ext uri="{FF2B5EF4-FFF2-40B4-BE49-F238E27FC236}">
                  <a16:creationId xmlns:a16="http://schemas.microsoft.com/office/drawing/2014/main" id="{17215290-E193-4DCC-AD37-91F900FD8855}"/>
                </a:ext>
              </a:extLst>
            </p:cNvPr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212" name="Oval 211" hidden="1">
                <a:extLst>
                  <a:ext uri="{FF2B5EF4-FFF2-40B4-BE49-F238E27FC236}">
                    <a16:creationId xmlns:a16="http://schemas.microsoft.com/office/drawing/2014/main" id="{E65D5F43-792E-4FBA-97F8-038AC5303FA6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Arc 212" hidden="1">
                <a:extLst>
                  <a:ext uri="{FF2B5EF4-FFF2-40B4-BE49-F238E27FC236}">
                    <a16:creationId xmlns:a16="http://schemas.microsoft.com/office/drawing/2014/main" id="{8EAA3CDC-A24E-4F39-AD69-FC3F6454BE55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03" name="MoonLegend3" hidden="1">
              <a:extLst>
                <a:ext uri="{FF2B5EF4-FFF2-40B4-BE49-F238E27FC236}">
                  <a16:creationId xmlns:a16="http://schemas.microsoft.com/office/drawing/2014/main" id="{CBEB3BB3-87F9-41E3-8454-121AB7876E87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210" name="Oval 209" hidden="1">
                <a:extLst>
                  <a:ext uri="{FF2B5EF4-FFF2-40B4-BE49-F238E27FC236}">
                    <a16:creationId xmlns:a16="http://schemas.microsoft.com/office/drawing/2014/main" id="{B1C07254-D4B4-4E36-A614-4B6C78BCB9EB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Arc 210" hidden="1">
                <a:extLst>
                  <a:ext uri="{FF2B5EF4-FFF2-40B4-BE49-F238E27FC236}">
                    <a16:creationId xmlns:a16="http://schemas.microsoft.com/office/drawing/2014/main" id="{BFE2879A-3A88-4D85-A9A6-0407D93373D8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04" name="MoonLegend4" hidden="1">
              <a:extLst>
                <a:ext uri="{FF2B5EF4-FFF2-40B4-BE49-F238E27FC236}">
                  <a16:creationId xmlns:a16="http://schemas.microsoft.com/office/drawing/2014/main" id="{AF11CAD8-4135-4CD9-85B3-6859BBB855A7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208" name="Oval 207" hidden="1">
                <a:extLst>
                  <a:ext uri="{FF2B5EF4-FFF2-40B4-BE49-F238E27FC236}">
                    <a16:creationId xmlns:a16="http://schemas.microsoft.com/office/drawing/2014/main" id="{C3B7DDE4-7052-41EA-982A-F327D864DE1A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Arc 208" hidden="1">
                <a:extLst>
                  <a:ext uri="{FF2B5EF4-FFF2-40B4-BE49-F238E27FC236}">
                    <a16:creationId xmlns:a16="http://schemas.microsoft.com/office/drawing/2014/main" id="{DD83CA23-B446-4B60-BEC7-045FEDD9FFF1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05" name="MoonLegend5" hidden="1">
              <a:extLst>
                <a:ext uri="{FF2B5EF4-FFF2-40B4-BE49-F238E27FC236}">
                  <a16:creationId xmlns:a16="http://schemas.microsoft.com/office/drawing/2014/main" id="{6CC611DF-76ED-4B41-9279-99C0E3532FEA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206" name="Oval 205" hidden="1">
                <a:extLst>
                  <a:ext uri="{FF2B5EF4-FFF2-40B4-BE49-F238E27FC236}">
                    <a16:creationId xmlns:a16="http://schemas.microsoft.com/office/drawing/2014/main" id="{9C04C75E-81DE-4476-B7D8-0F11B682FAAE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Arc 206" hidden="1">
                <a:extLst>
                  <a:ext uri="{FF2B5EF4-FFF2-40B4-BE49-F238E27FC236}">
                    <a16:creationId xmlns:a16="http://schemas.microsoft.com/office/drawing/2014/main" id="{3292F908-925C-43D7-AA92-BB8953F84B2D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216" name="LegendBoxes" hidden="1">
            <a:extLst>
              <a:ext uri="{FF2B5EF4-FFF2-40B4-BE49-F238E27FC236}">
                <a16:creationId xmlns:a16="http://schemas.microsoft.com/office/drawing/2014/main" id="{7DAF2E18-689A-41D7-8318-A27B61E525E1}"/>
              </a:ext>
            </a:extLst>
          </p:cNvPr>
          <p:cNvGrpSpPr/>
          <p:nvPr userDrawn="1"/>
        </p:nvGrpSpPr>
        <p:grpSpPr>
          <a:xfrm>
            <a:off x="10714801" y="4381500"/>
            <a:ext cx="922463" cy="1717282"/>
            <a:chOff x="10652400" y="4322824"/>
            <a:chExt cx="922463" cy="1717282"/>
          </a:xfrm>
        </p:grpSpPr>
        <p:sp>
          <p:nvSpPr>
            <p:cNvPr id="217" name="RectangleLegend1" hidden="1">
              <a:extLst>
                <a:ext uri="{FF2B5EF4-FFF2-40B4-BE49-F238E27FC236}">
                  <a16:creationId xmlns:a16="http://schemas.microsoft.com/office/drawing/2014/main" id="{B9125C35-A045-4AEC-B260-A899D8FF21BC}"/>
                </a:ext>
              </a:extLst>
            </p:cNvPr>
            <p:cNvSpPr/>
            <p:nvPr/>
          </p:nvSpPr>
          <p:spPr>
            <a:xfrm>
              <a:off x="10652400" y="4344182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18" name="RectangleLegend2" hidden="1">
              <a:extLst>
                <a:ext uri="{FF2B5EF4-FFF2-40B4-BE49-F238E27FC236}">
                  <a16:creationId xmlns:a16="http://schemas.microsoft.com/office/drawing/2014/main" id="{7C82C3C3-A5AE-45EB-8BF6-AE31CB394C6B}"/>
                </a:ext>
              </a:extLst>
            </p:cNvPr>
            <p:cNvSpPr/>
            <p:nvPr/>
          </p:nvSpPr>
          <p:spPr>
            <a:xfrm>
              <a:off x="10652400" y="4723680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19" name="RectangleLegend3" hidden="1">
              <a:extLst>
                <a:ext uri="{FF2B5EF4-FFF2-40B4-BE49-F238E27FC236}">
                  <a16:creationId xmlns:a16="http://schemas.microsoft.com/office/drawing/2014/main" id="{F85FCDFE-0AFF-43C2-938E-CCF101E4142C}"/>
                </a:ext>
              </a:extLst>
            </p:cNvPr>
            <p:cNvSpPr/>
            <p:nvPr/>
          </p:nvSpPr>
          <p:spPr>
            <a:xfrm>
              <a:off x="10652400" y="5097276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20" name="RectangleLegend4" hidden="1">
              <a:extLst>
                <a:ext uri="{FF2B5EF4-FFF2-40B4-BE49-F238E27FC236}">
                  <a16:creationId xmlns:a16="http://schemas.microsoft.com/office/drawing/2014/main" id="{BD1FF62D-E7C4-47EF-86EA-F55A826E778F}"/>
                </a:ext>
              </a:extLst>
            </p:cNvPr>
            <p:cNvSpPr/>
            <p:nvPr/>
          </p:nvSpPr>
          <p:spPr>
            <a:xfrm>
              <a:off x="10652400" y="5470872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21" name="RectangleLegend5" hidden="1">
              <a:extLst>
                <a:ext uri="{FF2B5EF4-FFF2-40B4-BE49-F238E27FC236}">
                  <a16:creationId xmlns:a16="http://schemas.microsoft.com/office/drawing/2014/main" id="{D3D42050-F435-4EA8-BAE4-BB1E1B5864A4}"/>
                </a:ext>
              </a:extLst>
            </p:cNvPr>
            <p:cNvSpPr/>
            <p:nvPr/>
          </p:nvSpPr>
          <p:spPr>
            <a:xfrm>
              <a:off x="10652400" y="5844468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22" name="Legend1" hidden="1">
              <a:extLst>
                <a:ext uri="{FF2B5EF4-FFF2-40B4-BE49-F238E27FC236}">
                  <a16:creationId xmlns:a16="http://schemas.microsoft.com/office/drawing/2014/main" id="{2B851ED3-A382-4DBB-8F7D-B32C906DC12F}"/>
                </a:ext>
              </a:extLst>
            </p:cNvPr>
            <p:cNvSpPr txBox="1"/>
            <p:nvPr/>
          </p:nvSpPr>
          <p:spPr>
            <a:xfrm>
              <a:off x="10978546" y="4322824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23" name="Legend2" hidden="1">
              <a:extLst>
                <a:ext uri="{FF2B5EF4-FFF2-40B4-BE49-F238E27FC236}">
                  <a16:creationId xmlns:a16="http://schemas.microsoft.com/office/drawing/2014/main" id="{84BA7900-FE12-4EF4-8CD7-590783C9BCFA}"/>
                </a:ext>
              </a:extLst>
            </p:cNvPr>
            <p:cNvSpPr txBox="1"/>
            <p:nvPr/>
          </p:nvSpPr>
          <p:spPr>
            <a:xfrm>
              <a:off x="10978546" y="4702322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24" name="Legend3" hidden="1">
              <a:extLst>
                <a:ext uri="{FF2B5EF4-FFF2-40B4-BE49-F238E27FC236}">
                  <a16:creationId xmlns:a16="http://schemas.microsoft.com/office/drawing/2014/main" id="{6F569B22-62E6-4578-BE99-DA245B2DD06C}"/>
                </a:ext>
              </a:extLst>
            </p:cNvPr>
            <p:cNvSpPr txBox="1"/>
            <p:nvPr/>
          </p:nvSpPr>
          <p:spPr>
            <a:xfrm>
              <a:off x="10978546" y="5081820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25" name="Legend4" hidden="1">
              <a:extLst>
                <a:ext uri="{FF2B5EF4-FFF2-40B4-BE49-F238E27FC236}">
                  <a16:creationId xmlns:a16="http://schemas.microsoft.com/office/drawing/2014/main" id="{5E5C1773-5A91-4CCB-B5FE-D2C395026F65}"/>
                </a:ext>
              </a:extLst>
            </p:cNvPr>
            <p:cNvSpPr txBox="1"/>
            <p:nvPr/>
          </p:nvSpPr>
          <p:spPr>
            <a:xfrm>
              <a:off x="10978546" y="5453241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26" name="Legend5" hidden="1">
              <a:extLst>
                <a:ext uri="{FF2B5EF4-FFF2-40B4-BE49-F238E27FC236}">
                  <a16:creationId xmlns:a16="http://schemas.microsoft.com/office/drawing/2014/main" id="{55D40DD8-1473-4059-BEF5-5DB0F6B204FD}"/>
                </a:ext>
              </a:extLst>
            </p:cNvPr>
            <p:cNvSpPr txBox="1"/>
            <p:nvPr/>
          </p:nvSpPr>
          <p:spPr>
            <a:xfrm>
              <a:off x="10978545" y="5824662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922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654" r:id="rId2"/>
    <p:sldLayoutId id="2147483807" r:id="rId3"/>
    <p:sldLayoutId id="2147483800" r:id="rId4"/>
    <p:sldLayoutId id="2147483659" r:id="rId5"/>
    <p:sldLayoutId id="2147483804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706" r:id="rId13"/>
    <p:sldLayoutId id="2147483718" r:id="rId14"/>
    <p:sldLayoutId id="2147483897" r:id="rId15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2500" b="1" kern="1200" spc="0" baseline="0" dirty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1"/>
        </a:buClr>
        <a:buSzPct val="100000"/>
        <a:buFont typeface="Segoe UI" panose="020B0502040204020203" pitchFamily="34" charset="0"/>
        <a:buChar char="​"/>
        <a:defRPr lang="en-US" sz="1600" kern="1200" dirty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Wingdings" panose="05000000000000000000" pitchFamily="2" charset="2"/>
        <a:buChar char="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283464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—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740664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»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3716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›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40B17A4-151A-442A-85BB-61D97FD47CD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28640461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1" imgW="592" imgH="591" progId="TCLayout.ActiveDocument.1">
                  <p:embed/>
                </p:oleObj>
              </mc:Choice>
              <mc:Fallback>
                <p:oleObj name="think-cell Slide" r:id="rId41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B3399E7-290D-4CE6-AA08-2DA0CF307E1C}"/>
              </a:ext>
            </a:extLst>
          </p:cNvPr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3" name="2. Slide Title">
            <a:extLst>
              <a:ext uri="{FF2B5EF4-FFF2-40B4-BE49-F238E27FC236}">
                <a16:creationId xmlns:a16="http://schemas.microsoft.com/office/drawing/2014/main" id="{7C8D601E-A2E1-4979-AE83-B694B9829662}"/>
              </a:ext>
            </a:extLst>
          </p:cNvPr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grpSp>
        <p:nvGrpSpPr>
          <p:cNvPr id="55" name="Grid" hidden="1">
            <a:extLst>
              <a:ext uri="{FF2B5EF4-FFF2-40B4-BE49-F238E27FC236}">
                <a16:creationId xmlns:a16="http://schemas.microsoft.com/office/drawing/2014/main" id="{DEFB2FD9-7CD8-4FAE-9553-EBB1883173D8}"/>
              </a:ext>
            </a:extLst>
          </p:cNvPr>
          <p:cNvGrpSpPr/>
          <p:nvPr userDrawn="1">
            <p:custDataLst>
              <p:tags r:id="rId22"/>
            </p:custDataLst>
          </p:nvPr>
        </p:nvGrpSpPr>
        <p:grpSpPr>
          <a:xfrm>
            <a:off x="1524" y="0"/>
            <a:ext cx="12190476" cy="6858000"/>
            <a:chOff x="0" y="0"/>
            <a:chExt cx="12190476" cy="6858000"/>
          </a:xfrm>
        </p:grpSpPr>
        <p:sp>
          <p:nvSpPr>
            <p:cNvPr id="56" name="slide margin">
              <a:extLst>
                <a:ext uri="{FF2B5EF4-FFF2-40B4-BE49-F238E27FC236}">
                  <a16:creationId xmlns:a16="http://schemas.microsoft.com/office/drawing/2014/main" id="{38DD344F-AD20-46A3-A11B-2D82C3344FEC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7601CF-5E5B-457D-847F-427610DA2FB7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1F3C21-0066-454F-858F-CF8DE7C15746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C2F96-141D-4584-8AFC-7B03AC967AD5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FAB406-01C7-4D16-B756-95AABF69356F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C0947A7-511E-40BC-89AC-7FB57EB8253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13BF7D-FE79-4AD9-BD1E-86E33F888F0B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CD20B4-6A15-49A2-A59E-FCCFB641E09C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C9107F-AE78-4984-826C-0B2406DAF134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4F056F-D81A-4196-9B3A-AE8FD5591CB2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C1E84A-C73C-43D4-BA3C-8DBC74530EF8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5AE8D-58C3-4AA0-B6F0-E5B277CA7900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36F9C0-4B83-4C02-9FB8-FE87C7414EE2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B3485C-D98D-4843-9430-BAB5037871BA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4711F5E-C124-4817-92AB-CA50490512E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7B4A93-F9FF-464C-9429-7F0508C752D8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30BD8E3-A9FF-4CAF-AFCE-78BAF967AB1A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DFD3D7-8227-4BAE-92E3-7A8D1D9D120B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1BDBD63-521E-429E-88F1-146A189AC445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B0088A-AB05-469E-9D5A-008850E9B532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BCFA35-14ED-4686-918B-E003CB0183E0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C9479A-9B75-4DAD-BD6F-ACA06F40053D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E502045-AFEE-46BD-82EF-7FDCA210A972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31B978-23AB-4D1C-BDEB-D3F9BEDAA2DB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2958A-8756-4F5D-9D2E-8609AF3FE7F3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5E51A7-0B73-4EDC-8853-4C4885C3CD12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55BB02-C70B-4783-95E3-349A9749DE81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414889-E577-40C3-8CDF-DA20200FC4BB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0578B73-0DC8-40FE-8A21-280C0818D286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A3EAB8C-6F2A-4487-A2BB-0984642F92BD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D70175-6613-45BC-AF43-015C72F13A7B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942F25-6CDB-4981-97B7-D7BDEBE5ADF5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315AFB-F00B-4517-B2CA-2588A030EFF4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2EAC9B8-160B-4F7F-8029-F358F771D704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671AAA-F5BF-4B8E-9B20-12F8E97A3021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3FB4F88-2E32-42AF-931D-73EEE391186B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A1769F-CE92-4633-87B1-DDCB8F121456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B597847-9D21-4E79-A3C1-CD09A72ED17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475F4C-A18C-4D1A-BA57-171FB0889ED5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668352-A3AB-4B2E-9A58-3447022124C4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B43971-E513-473C-A51D-9EE94E61083C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DF1BF3-81AD-4891-9BB0-2F7A0C9D4E46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0BDB8E3-D6DD-4760-8A19-73C078A70F87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F12D775-122F-40DE-9D53-9EE07EEAA8F5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D2CAD56-BA05-4C75-8034-7BE3F452236F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E0245-1DD4-47DE-874E-81EEEC5BC8F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CFFCCA0-3335-4A1D-ABE0-05033DB06A2E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D72CB9-C1AD-44DE-9701-7AC2B6FF96CE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89B3321-C5E9-4805-BC66-EA0432C4C15B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CEEB3E-3F13-47FD-9363-059ECF85CA24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3AB56B-1DBC-4E4B-A722-E8BD0ECD1B41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06E6C7-24A3-4B83-8726-B30607709EF5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BF470C1-8F17-46A7-9CF6-68959FCC27C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FB440D-CD6D-4896-879A-A739507A9DA0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3BC5EF-1845-45CB-A034-F5C2FECB524D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206814-DAB9-4959-9312-D81139D2AED1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3072DF-59FF-4A0A-BAA0-5A11E1D2E4E3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4BE5F7-9CDA-49D9-BFEC-F2B196770FC3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5C0C16-0A28-498B-9C6F-5032271897D0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131945-8EE6-4545-BF8A-AF353687BEB3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5DD299-052D-4F8E-A9FE-D093F95B0FF2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EBC29A-6A7B-40D5-897C-5DEEBEE6A4B2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6B5FDD-F1EC-4F2C-B392-BC178AD8DA90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3E83BE-872E-48AC-9FFE-A9F5597742DF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9D1C528-2748-4906-ABB1-D32D60EC43E0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982271F-16E6-4B46-8B36-C850AA36014C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A678F6B-D7A6-4C5F-A60A-68F375965733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1F16AAE-3D56-49D9-B1F8-CF0D668C4625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46BA71-43F2-4516-96BC-46C1F7150D1F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2820DA-E0D5-407B-9227-F00335F2855C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6A61357-206A-4A6B-82AD-45174279B301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FD4E7D7-1920-4CDF-8C8E-2C8843C3234E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6B52954-99B2-4CA1-BC58-BC2CE3144C2E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58B8F17-F2CF-4C8B-9384-4763AEB46266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F4D57F3-3690-4C8F-9DD3-6514140E8449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1248E6-58FC-4800-A342-F266640388C0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8011EA-A67B-4792-899C-6F30861FB41B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187538-C1B6-4AB3-9E92-1CBE573E39EA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725F436-5B17-4F6D-B174-9FD6324175C9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D99996-2943-48E4-B56E-D3F05FDFEC4F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B8D663-5E52-4EA2-8D3F-41F6121FAE3C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1F6EC2A-C5C1-4266-92CE-81F84B827556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main body box">
              <a:extLst>
                <a:ext uri="{FF2B5EF4-FFF2-40B4-BE49-F238E27FC236}">
                  <a16:creationId xmlns:a16="http://schemas.microsoft.com/office/drawing/2014/main" id="{B218B8DC-43D2-4BF0-8019-414A6C978B5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A6CBCB-2578-43F1-B7A4-69F595E6E013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2E19C48-49CD-490C-82AF-6A807F4A91F8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145" name="4. Footnote" hidden="1">
            <a:extLst>
              <a:ext uri="{FF2B5EF4-FFF2-40B4-BE49-F238E27FC236}">
                <a16:creationId xmlns:a16="http://schemas.microsoft.com/office/drawing/2014/main" id="{56E3DC21-21DB-42FE-8721-1BC0E89F13AE}"/>
              </a:ext>
            </a:extLst>
          </p:cNvPr>
          <p:cNvSpPr txBox="1"/>
          <p:nvPr userDrawn="1">
            <p:custDataLst>
              <p:tags r:id="rId23"/>
            </p:custDataLst>
          </p:nvPr>
        </p:nvSpPr>
        <p:spPr>
          <a:xfrm>
            <a:off x="553972" y="6278400"/>
            <a:ext cx="7278624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 marL="203200" marR="0" lvl="0" indent="-2127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Footnotes</a:t>
            </a:r>
          </a:p>
        </p:txBody>
      </p:sp>
      <p:sp>
        <p:nvSpPr>
          <p:cNvPr id="176" name="Sticker" hidden="1">
            <a:extLst>
              <a:ext uri="{FF2B5EF4-FFF2-40B4-BE49-F238E27FC236}">
                <a16:creationId xmlns:a16="http://schemas.microsoft.com/office/drawing/2014/main" id="{F05F3D84-B1F2-4969-91DD-7BB0F78A4159}"/>
              </a:ext>
            </a:extLst>
          </p:cNvPr>
          <p:cNvSpPr txBox="1"/>
          <p:nvPr userDrawn="1"/>
        </p:nvSpPr>
        <p:spPr>
          <a:xfrm>
            <a:off x="554736" y="1289273"/>
            <a:ext cx="3204403" cy="12311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>
              <a:spcBef>
                <a:spcPts val="300"/>
              </a:spcBef>
              <a:spcAft>
                <a:spcPts val="300"/>
              </a:spcAft>
              <a:buNone/>
              <a:defRPr sz="800" b="1" cap="all" baseline="0"/>
            </a:lvl1pPr>
          </a:lstStyle>
          <a:p>
            <a:pPr lvl="0"/>
            <a:r>
              <a:rPr lang="en-US"/>
              <a:t>STICKER</a:t>
            </a:r>
          </a:p>
        </p:txBody>
      </p:sp>
      <p:sp>
        <p:nvSpPr>
          <p:cNvPr id="207" name="ACET" hidden="1">
            <a:extLst>
              <a:ext uri="{FF2B5EF4-FFF2-40B4-BE49-F238E27FC236}">
                <a16:creationId xmlns:a16="http://schemas.microsoft.com/office/drawing/2014/main" id="{9C1AB688-8E46-4BED-871D-3FE073C183F2}"/>
              </a:ext>
            </a:extLst>
          </p:cNvPr>
          <p:cNvSpPr txBox="1"/>
          <p:nvPr userDrawn="1">
            <p:custDataLst>
              <p:tags r:id="rId24"/>
            </p:custDataLst>
          </p:nvPr>
        </p:nvSpPr>
        <p:spPr>
          <a:xfrm>
            <a:off x="5987738" y="2170800"/>
            <a:ext cx="3049253" cy="569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​"/>
              <a:defRPr sz="1600" b="1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Wingdings" panose="05000000000000000000" pitchFamily="2" charset="2"/>
              <a:buChar char=""/>
              <a:defRPr sz="160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Arial" panose="020B0604020202020204" pitchFamily="34" charset="0"/>
              <a:buChar char="‒"/>
              <a:defRPr sz="160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̶"/>
              <a:defRPr sz="160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Above Chart Exhibit Title</a:t>
            </a:r>
          </a:p>
          <a:p>
            <a:pPr lvl="0"/>
            <a:r>
              <a:rPr lang="en-US" b="0"/>
              <a:t>Unit of Measure</a:t>
            </a:r>
          </a:p>
        </p:txBody>
      </p:sp>
      <p:sp>
        <p:nvSpPr>
          <p:cNvPr id="144" name="SlideLogoText">
            <a:extLst>
              <a:ext uri="{FF2B5EF4-FFF2-40B4-BE49-F238E27FC236}">
                <a16:creationId xmlns:a16="http://schemas.microsoft.com/office/drawing/2014/main" id="{6079B92B-B06C-4258-9E1C-3881DC358B9B}"/>
              </a:ext>
            </a:extLst>
          </p:cNvPr>
          <p:cNvSpPr>
            <a:spLocks noChangeArrowheads="1"/>
          </p:cNvSpPr>
          <p:nvPr userDrawn="1">
            <p:custDataLst>
              <p:tags r:id="rId25"/>
            </p:custDataLst>
          </p:nvPr>
        </p:nvSpPr>
        <p:spPr bwMode="gray">
          <a:xfrm>
            <a:off x="9587101" y="6498754"/>
            <a:ext cx="164788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r" defTabSz="11938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QuantumBlack, AI by McKinsey </a:t>
            </a:r>
          </a:p>
        </p:txBody>
      </p:sp>
      <p:sp>
        <p:nvSpPr>
          <p:cNvPr id="146" name="Text Placeholder 4">
            <a:extLst>
              <a:ext uri="{FF2B5EF4-FFF2-40B4-BE49-F238E27FC236}">
                <a16:creationId xmlns:a16="http://schemas.microsoft.com/office/drawing/2014/main" id="{F22C0A1A-93A1-487B-8863-4F7560F9A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554735" y="2260021"/>
            <a:ext cx="4601745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47" name="LegendBoxes" hidden="1">
            <a:extLst>
              <a:ext uri="{FF2B5EF4-FFF2-40B4-BE49-F238E27FC236}">
                <a16:creationId xmlns:a16="http://schemas.microsoft.com/office/drawing/2014/main" id="{2D73408D-CD62-41BB-B1DB-4E0F325E2C7C}"/>
              </a:ext>
            </a:extLst>
          </p:cNvPr>
          <p:cNvGrpSpPr/>
          <p:nvPr userDrawn="1"/>
        </p:nvGrpSpPr>
        <p:grpSpPr>
          <a:xfrm>
            <a:off x="10714801" y="4381500"/>
            <a:ext cx="922463" cy="1717282"/>
            <a:chOff x="10554770" y="4322824"/>
            <a:chExt cx="922463" cy="1717282"/>
          </a:xfrm>
        </p:grpSpPr>
        <p:sp>
          <p:nvSpPr>
            <p:cNvPr id="148" name="RectangleLegend1" hidden="1">
              <a:extLst>
                <a:ext uri="{FF2B5EF4-FFF2-40B4-BE49-F238E27FC236}">
                  <a16:creationId xmlns:a16="http://schemas.microsoft.com/office/drawing/2014/main" id="{91D1BAB4-5F56-44D0-9783-8E18C01C9B96}"/>
                </a:ext>
              </a:extLst>
            </p:cNvPr>
            <p:cNvSpPr/>
            <p:nvPr/>
          </p:nvSpPr>
          <p:spPr>
            <a:xfrm>
              <a:off x="10554770" y="4344182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49" name="RectangleLegend2" hidden="1">
              <a:extLst>
                <a:ext uri="{FF2B5EF4-FFF2-40B4-BE49-F238E27FC236}">
                  <a16:creationId xmlns:a16="http://schemas.microsoft.com/office/drawing/2014/main" id="{951D7D13-1BCF-4D28-A57A-EDE3EA26BA4D}"/>
                </a:ext>
              </a:extLst>
            </p:cNvPr>
            <p:cNvSpPr/>
            <p:nvPr/>
          </p:nvSpPr>
          <p:spPr>
            <a:xfrm>
              <a:off x="10554770" y="4723680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50" name="RectangleLegend3" hidden="1">
              <a:extLst>
                <a:ext uri="{FF2B5EF4-FFF2-40B4-BE49-F238E27FC236}">
                  <a16:creationId xmlns:a16="http://schemas.microsoft.com/office/drawing/2014/main" id="{746AD11C-ACB1-46E1-84D9-40B90064FB75}"/>
                </a:ext>
              </a:extLst>
            </p:cNvPr>
            <p:cNvSpPr/>
            <p:nvPr/>
          </p:nvSpPr>
          <p:spPr>
            <a:xfrm>
              <a:off x="10554770" y="5097276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51" name="RectangleLegend4" hidden="1">
              <a:extLst>
                <a:ext uri="{FF2B5EF4-FFF2-40B4-BE49-F238E27FC236}">
                  <a16:creationId xmlns:a16="http://schemas.microsoft.com/office/drawing/2014/main" id="{8A066E9A-1B9B-4219-833A-B063F7B374FF}"/>
                </a:ext>
              </a:extLst>
            </p:cNvPr>
            <p:cNvSpPr/>
            <p:nvPr/>
          </p:nvSpPr>
          <p:spPr>
            <a:xfrm>
              <a:off x="10554770" y="5470872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52" name="RectangleLegend5" hidden="1">
              <a:extLst>
                <a:ext uri="{FF2B5EF4-FFF2-40B4-BE49-F238E27FC236}">
                  <a16:creationId xmlns:a16="http://schemas.microsoft.com/office/drawing/2014/main" id="{E1858556-6678-4C8D-B559-3246911734DA}"/>
                </a:ext>
              </a:extLst>
            </p:cNvPr>
            <p:cNvSpPr/>
            <p:nvPr/>
          </p:nvSpPr>
          <p:spPr>
            <a:xfrm>
              <a:off x="10554770" y="5844468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53" name="Legend1" hidden="1">
              <a:extLst>
                <a:ext uri="{FF2B5EF4-FFF2-40B4-BE49-F238E27FC236}">
                  <a16:creationId xmlns:a16="http://schemas.microsoft.com/office/drawing/2014/main" id="{2CC9EAA7-9731-487F-AB35-E7BAEF78C97F}"/>
                </a:ext>
              </a:extLst>
            </p:cNvPr>
            <p:cNvSpPr txBox="1"/>
            <p:nvPr/>
          </p:nvSpPr>
          <p:spPr>
            <a:xfrm>
              <a:off x="10880916" y="4322824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54" name="Legend2" hidden="1">
              <a:extLst>
                <a:ext uri="{FF2B5EF4-FFF2-40B4-BE49-F238E27FC236}">
                  <a16:creationId xmlns:a16="http://schemas.microsoft.com/office/drawing/2014/main" id="{DD8C6EBD-A98D-4B2E-8677-D040F0E8F572}"/>
                </a:ext>
              </a:extLst>
            </p:cNvPr>
            <p:cNvSpPr txBox="1"/>
            <p:nvPr/>
          </p:nvSpPr>
          <p:spPr>
            <a:xfrm>
              <a:off x="10880916" y="4702322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55" name="Legend3" hidden="1">
              <a:extLst>
                <a:ext uri="{FF2B5EF4-FFF2-40B4-BE49-F238E27FC236}">
                  <a16:creationId xmlns:a16="http://schemas.microsoft.com/office/drawing/2014/main" id="{887B4F41-0C72-4EFE-B3A6-F10A416C6717}"/>
                </a:ext>
              </a:extLst>
            </p:cNvPr>
            <p:cNvSpPr txBox="1"/>
            <p:nvPr/>
          </p:nvSpPr>
          <p:spPr>
            <a:xfrm>
              <a:off x="10880916" y="5081820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56" name="Legend4" hidden="1">
              <a:extLst>
                <a:ext uri="{FF2B5EF4-FFF2-40B4-BE49-F238E27FC236}">
                  <a16:creationId xmlns:a16="http://schemas.microsoft.com/office/drawing/2014/main" id="{6F884311-AA65-4C5D-B838-FAEE69C5AC71}"/>
                </a:ext>
              </a:extLst>
            </p:cNvPr>
            <p:cNvSpPr txBox="1"/>
            <p:nvPr/>
          </p:nvSpPr>
          <p:spPr>
            <a:xfrm>
              <a:off x="10880916" y="5453241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57" name="Legend5" hidden="1">
              <a:extLst>
                <a:ext uri="{FF2B5EF4-FFF2-40B4-BE49-F238E27FC236}">
                  <a16:creationId xmlns:a16="http://schemas.microsoft.com/office/drawing/2014/main" id="{60251D9D-8390-417F-A228-D48F7CA286FC}"/>
                </a:ext>
              </a:extLst>
            </p:cNvPr>
            <p:cNvSpPr txBox="1"/>
            <p:nvPr/>
          </p:nvSpPr>
          <p:spPr>
            <a:xfrm>
              <a:off x="10880915" y="5824662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</p:grpSp>
      <p:grpSp>
        <p:nvGrpSpPr>
          <p:cNvPr id="158" name="LegendLines" hidden="1">
            <a:extLst>
              <a:ext uri="{FF2B5EF4-FFF2-40B4-BE49-F238E27FC236}">
                <a16:creationId xmlns:a16="http://schemas.microsoft.com/office/drawing/2014/main" id="{55F75FBC-7267-4772-BC78-90BF014DBEB5}"/>
              </a:ext>
            </a:extLst>
          </p:cNvPr>
          <p:cNvGrpSpPr/>
          <p:nvPr userDrawn="1"/>
        </p:nvGrpSpPr>
        <p:grpSpPr>
          <a:xfrm>
            <a:off x="10317304" y="3150831"/>
            <a:ext cx="1319960" cy="958286"/>
            <a:chOff x="10162879" y="3243772"/>
            <a:chExt cx="1319960" cy="958286"/>
          </a:xfrm>
        </p:grpSpPr>
        <p:sp>
          <p:nvSpPr>
            <p:cNvPr id="159" name="Legend1" hidden="1">
              <a:extLst>
                <a:ext uri="{FF2B5EF4-FFF2-40B4-BE49-F238E27FC236}">
                  <a16:creationId xmlns:a16="http://schemas.microsoft.com/office/drawing/2014/main" id="{D6305ED8-A766-4C81-8A15-FD658D97AC95}"/>
                </a:ext>
              </a:extLst>
            </p:cNvPr>
            <p:cNvSpPr txBox="1"/>
            <p:nvPr/>
          </p:nvSpPr>
          <p:spPr>
            <a:xfrm>
              <a:off x="10886522" y="3243772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60" name="Legend2" hidden="1">
              <a:extLst>
                <a:ext uri="{FF2B5EF4-FFF2-40B4-BE49-F238E27FC236}">
                  <a16:creationId xmlns:a16="http://schemas.microsoft.com/office/drawing/2014/main" id="{1D8E6026-B3DA-4A50-B7DE-FD30D0DD0C01}"/>
                </a:ext>
              </a:extLst>
            </p:cNvPr>
            <p:cNvSpPr txBox="1"/>
            <p:nvPr/>
          </p:nvSpPr>
          <p:spPr>
            <a:xfrm>
              <a:off x="10886522" y="3615193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61" name="Legend3" hidden="1">
              <a:extLst>
                <a:ext uri="{FF2B5EF4-FFF2-40B4-BE49-F238E27FC236}">
                  <a16:creationId xmlns:a16="http://schemas.microsoft.com/office/drawing/2014/main" id="{C749015B-5DFD-44FB-A675-78E2BB7EA8EC}"/>
                </a:ext>
              </a:extLst>
            </p:cNvPr>
            <p:cNvSpPr txBox="1"/>
            <p:nvPr/>
          </p:nvSpPr>
          <p:spPr>
            <a:xfrm>
              <a:off x="10886522" y="3986614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62" name="LineLegend3" hidden="1">
              <a:extLst>
                <a:ext uri="{FF2B5EF4-FFF2-40B4-BE49-F238E27FC236}">
                  <a16:creationId xmlns:a16="http://schemas.microsoft.com/office/drawing/2014/main" id="{174A5F12-E1D5-424F-8639-AD3B66EEBF30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409278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 baseline="0">
                <a:latin typeface="+mn-lt"/>
                <a:ea typeface="+mn-ea"/>
              </a:endParaRPr>
            </a:p>
          </p:txBody>
        </p:sp>
        <p:sp>
          <p:nvSpPr>
            <p:cNvPr id="163" name="LineLegend2" hidden="1">
              <a:extLst>
                <a:ext uri="{FF2B5EF4-FFF2-40B4-BE49-F238E27FC236}">
                  <a16:creationId xmlns:a16="http://schemas.microsoft.com/office/drawing/2014/main" id="{8AB3C8E2-DAD7-49F4-8C97-7AB40B149D7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719425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 baseline="0">
                <a:latin typeface="+mn-lt"/>
                <a:ea typeface="+mn-ea"/>
              </a:endParaRPr>
            </a:p>
          </p:txBody>
        </p:sp>
        <p:sp>
          <p:nvSpPr>
            <p:cNvPr id="164" name="LineLegend1" hidden="1">
              <a:extLst>
                <a:ext uri="{FF2B5EF4-FFF2-40B4-BE49-F238E27FC236}">
                  <a16:creationId xmlns:a16="http://schemas.microsoft.com/office/drawing/2014/main" id="{D23BC853-5B82-4896-A8E7-29830F873AE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35149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 baseline="0">
                <a:latin typeface="+mn-lt"/>
                <a:ea typeface="+mn-ea"/>
              </a:endParaRPr>
            </a:p>
          </p:txBody>
        </p:sp>
      </p:grpSp>
      <p:grpSp>
        <p:nvGrpSpPr>
          <p:cNvPr id="165" name="LegendMoons" hidden="1">
            <a:extLst>
              <a:ext uri="{FF2B5EF4-FFF2-40B4-BE49-F238E27FC236}">
                <a16:creationId xmlns:a16="http://schemas.microsoft.com/office/drawing/2014/main" id="{2A8E9DC7-471C-4B9D-B1C3-71E691C37CE4}"/>
              </a:ext>
            </a:extLst>
          </p:cNvPr>
          <p:cNvGrpSpPr/>
          <p:nvPr userDrawn="1"/>
        </p:nvGrpSpPr>
        <p:grpSpPr>
          <a:xfrm>
            <a:off x="10684859" y="1146588"/>
            <a:ext cx="948949" cy="1731859"/>
            <a:chOff x="7716535" y="2630582"/>
            <a:chExt cx="948949" cy="1731859"/>
          </a:xfrm>
        </p:grpSpPr>
        <p:sp>
          <p:nvSpPr>
            <p:cNvPr id="166" name="Legend1" hidden="1">
              <a:extLst>
                <a:ext uri="{FF2B5EF4-FFF2-40B4-BE49-F238E27FC236}">
                  <a16:creationId xmlns:a16="http://schemas.microsoft.com/office/drawing/2014/main" id="{6057A30C-C617-4C3E-9CC2-33E2D4B9BAB3}"/>
                </a:ext>
              </a:extLst>
            </p:cNvPr>
            <p:cNvSpPr txBox="1"/>
            <p:nvPr/>
          </p:nvSpPr>
          <p:spPr>
            <a:xfrm>
              <a:off x="8069167" y="2637941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67" name="Legend2" hidden="1">
              <a:extLst>
                <a:ext uri="{FF2B5EF4-FFF2-40B4-BE49-F238E27FC236}">
                  <a16:creationId xmlns:a16="http://schemas.microsoft.com/office/drawing/2014/main" id="{E4D21E66-6DBD-4F65-AB24-5986DE89550E}"/>
                </a:ext>
              </a:extLst>
            </p:cNvPr>
            <p:cNvSpPr txBox="1"/>
            <p:nvPr/>
          </p:nvSpPr>
          <p:spPr>
            <a:xfrm>
              <a:off x="8069167" y="3013400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68" name="Legend3" hidden="1">
              <a:extLst>
                <a:ext uri="{FF2B5EF4-FFF2-40B4-BE49-F238E27FC236}">
                  <a16:creationId xmlns:a16="http://schemas.microsoft.com/office/drawing/2014/main" id="{E1EB3073-C123-46D2-8456-39107FBC7285}"/>
                </a:ext>
              </a:extLst>
            </p:cNvPr>
            <p:cNvSpPr txBox="1"/>
            <p:nvPr/>
          </p:nvSpPr>
          <p:spPr>
            <a:xfrm>
              <a:off x="8069167" y="3388859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08" name="Legend4" hidden="1">
              <a:extLst>
                <a:ext uri="{FF2B5EF4-FFF2-40B4-BE49-F238E27FC236}">
                  <a16:creationId xmlns:a16="http://schemas.microsoft.com/office/drawing/2014/main" id="{D877A7D0-CDF0-44DE-808D-30B87F5A6CA4}"/>
                </a:ext>
              </a:extLst>
            </p:cNvPr>
            <p:cNvSpPr txBox="1"/>
            <p:nvPr/>
          </p:nvSpPr>
          <p:spPr>
            <a:xfrm>
              <a:off x="8069167" y="3764318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09" name="Legend5" hidden="1">
              <a:extLst>
                <a:ext uri="{FF2B5EF4-FFF2-40B4-BE49-F238E27FC236}">
                  <a16:creationId xmlns:a16="http://schemas.microsoft.com/office/drawing/2014/main" id="{AAA6CD16-E6C1-4FD2-A146-9357B7B39913}"/>
                </a:ext>
              </a:extLst>
            </p:cNvPr>
            <p:cNvSpPr txBox="1"/>
            <p:nvPr/>
          </p:nvSpPr>
          <p:spPr>
            <a:xfrm>
              <a:off x="8069167" y="4139779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grpSp>
          <p:nvGrpSpPr>
            <p:cNvPr id="210" name="MoonLegend1" hidden="1">
              <a:extLst>
                <a:ext uri="{FF2B5EF4-FFF2-40B4-BE49-F238E27FC236}">
                  <a16:creationId xmlns:a16="http://schemas.microsoft.com/office/drawing/2014/main" id="{2769EF04-22D2-41F0-9614-083A5C187B36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16535" y="2630582"/>
              <a:ext cx="228600" cy="228600"/>
              <a:chOff x="762000" y="1270000"/>
              <a:chExt cx="254000" cy="254000"/>
            </a:xfrm>
          </p:grpSpPr>
          <p:sp>
            <p:nvSpPr>
              <p:cNvPr id="223" name="Oval 222" hidden="1">
                <a:extLst>
                  <a:ext uri="{FF2B5EF4-FFF2-40B4-BE49-F238E27FC236}">
                    <a16:creationId xmlns:a16="http://schemas.microsoft.com/office/drawing/2014/main" id="{26F96AF0-C50A-4B8F-8347-7F8A7F3DDC89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Arc 223" hidden="1">
                <a:extLst>
                  <a:ext uri="{FF2B5EF4-FFF2-40B4-BE49-F238E27FC236}">
                    <a16:creationId xmlns:a16="http://schemas.microsoft.com/office/drawing/2014/main" id="{FAD87140-0F25-456F-9677-A4DA2725BCFB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11" name="MoonLegend2" hidden="1">
              <a:extLst>
                <a:ext uri="{FF2B5EF4-FFF2-40B4-BE49-F238E27FC236}">
                  <a16:creationId xmlns:a16="http://schemas.microsoft.com/office/drawing/2014/main" id="{5CC0FEA5-9B05-48C2-908C-16FA6942B7F7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16535" y="3006395"/>
              <a:ext cx="228600" cy="228600"/>
              <a:chOff x="762000" y="1270000"/>
              <a:chExt cx="254000" cy="254000"/>
            </a:xfrm>
          </p:grpSpPr>
          <p:sp>
            <p:nvSpPr>
              <p:cNvPr id="221" name="Oval 220" hidden="1">
                <a:extLst>
                  <a:ext uri="{FF2B5EF4-FFF2-40B4-BE49-F238E27FC236}">
                    <a16:creationId xmlns:a16="http://schemas.microsoft.com/office/drawing/2014/main" id="{F75DA3E7-D454-4317-A593-750A2B666BC8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Arc 221" hidden="1">
                <a:extLst>
                  <a:ext uri="{FF2B5EF4-FFF2-40B4-BE49-F238E27FC236}">
                    <a16:creationId xmlns:a16="http://schemas.microsoft.com/office/drawing/2014/main" id="{50A29B9C-29E7-4058-B465-A766A2F20C11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12" name="MoonLegend3" hidden="1">
              <a:extLst>
                <a:ext uri="{FF2B5EF4-FFF2-40B4-BE49-F238E27FC236}">
                  <a16:creationId xmlns:a16="http://schemas.microsoft.com/office/drawing/2014/main" id="{23FC380B-56F1-4D85-89D1-FB04604700F0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16535" y="3382210"/>
              <a:ext cx="228600" cy="228600"/>
              <a:chOff x="762000" y="1270000"/>
              <a:chExt cx="254000" cy="254000"/>
            </a:xfrm>
          </p:grpSpPr>
          <p:sp>
            <p:nvSpPr>
              <p:cNvPr id="219" name="Oval 218" hidden="1">
                <a:extLst>
                  <a:ext uri="{FF2B5EF4-FFF2-40B4-BE49-F238E27FC236}">
                    <a16:creationId xmlns:a16="http://schemas.microsoft.com/office/drawing/2014/main" id="{7AF2DBF5-6F29-43FC-812F-437D3205BA55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Arc 219" hidden="1">
                <a:extLst>
                  <a:ext uri="{FF2B5EF4-FFF2-40B4-BE49-F238E27FC236}">
                    <a16:creationId xmlns:a16="http://schemas.microsoft.com/office/drawing/2014/main" id="{7AA9B50E-2514-4DA5-83A8-E09B982DD7EC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13" name="MoonLegend4" hidden="1">
              <a:extLst>
                <a:ext uri="{FF2B5EF4-FFF2-40B4-BE49-F238E27FC236}">
                  <a16:creationId xmlns:a16="http://schemas.microsoft.com/office/drawing/2014/main" id="{84259163-5803-47C2-B6DE-24D6055DCAE7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16535" y="3758025"/>
              <a:ext cx="228600" cy="228600"/>
              <a:chOff x="762000" y="1270000"/>
              <a:chExt cx="254000" cy="254000"/>
            </a:xfrm>
          </p:grpSpPr>
          <p:sp>
            <p:nvSpPr>
              <p:cNvPr id="217" name="Oval 216" hidden="1">
                <a:extLst>
                  <a:ext uri="{FF2B5EF4-FFF2-40B4-BE49-F238E27FC236}">
                    <a16:creationId xmlns:a16="http://schemas.microsoft.com/office/drawing/2014/main" id="{D3748736-9512-40C6-9C30-2848457455E5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Arc 217" hidden="1">
                <a:extLst>
                  <a:ext uri="{FF2B5EF4-FFF2-40B4-BE49-F238E27FC236}">
                    <a16:creationId xmlns:a16="http://schemas.microsoft.com/office/drawing/2014/main" id="{DC56E157-BE6C-48BC-9763-F0CFFACE24F7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14" name="MoonLegend5" hidden="1">
              <a:extLst>
                <a:ext uri="{FF2B5EF4-FFF2-40B4-BE49-F238E27FC236}">
                  <a16:creationId xmlns:a16="http://schemas.microsoft.com/office/drawing/2014/main" id="{A33D987D-3003-45B0-BE77-253D62F0DC66}"/>
                </a:ext>
              </a:extLst>
            </p:cNvPr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>
            <a:xfrm>
              <a:off x="7716535" y="4133841"/>
              <a:ext cx="228600" cy="228600"/>
              <a:chOff x="762000" y="1270000"/>
              <a:chExt cx="254000" cy="254000"/>
            </a:xfrm>
          </p:grpSpPr>
          <p:sp>
            <p:nvSpPr>
              <p:cNvPr id="215" name="Oval 214" hidden="1">
                <a:extLst>
                  <a:ext uri="{FF2B5EF4-FFF2-40B4-BE49-F238E27FC236}">
                    <a16:creationId xmlns:a16="http://schemas.microsoft.com/office/drawing/2014/main" id="{2B875629-C63F-4F2D-8B9E-0C3704F7C77D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Arc 215" hidden="1">
                <a:extLst>
                  <a:ext uri="{FF2B5EF4-FFF2-40B4-BE49-F238E27FC236}">
                    <a16:creationId xmlns:a16="http://schemas.microsoft.com/office/drawing/2014/main" id="{7F750322-50C4-48CC-AA09-E23390E40920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652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70" r:id="rId5"/>
    <p:sldLayoutId id="2147483871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4" r:id="rId12"/>
    <p:sldLayoutId id="2147483895" r:id="rId13"/>
    <p:sldLayoutId id="2147483896" r:id="rId14"/>
    <p:sldLayoutId id="2147483893" r:id="rId15"/>
    <p:sldLayoutId id="2147483877" r:id="rId16"/>
    <p:sldLayoutId id="2147483878" r:id="rId17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2500" b="1" kern="1200" spc="0" baseline="0" dirty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1"/>
        </a:buClr>
        <a:buSzPct val="100000"/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2064" indent="-283464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0664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716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27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6" Type="http://schemas.openxmlformats.org/officeDocument/2006/relationships/tags" Target="../tags/tag277.xml"/><Relationship Id="rId11" Type="http://schemas.openxmlformats.org/officeDocument/2006/relationships/image" Target="../media/image6.jpg"/><Relationship Id="rId5" Type="http://schemas.openxmlformats.org/officeDocument/2006/relationships/tags" Target="../tags/tag276.xml"/><Relationship Id="rId10" Type="http://schemas.openxmlformats.org/officeDocument/2006/relationships/image" Target="../media/image2.emf"/><Relationship Id="rId4" Type="http://schemas.openxmlformats.org/officeDocument/2006/relationships/tags" Target="../tags/tag275.xml"/><Relationship Id="rId9" Type="http://schemas.openxmlformats.org/officeDocument/2006/relationships/oleObject" Target="../embeddings/oleObject3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7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86.xml"/><Relationship Id="rId13" Type="http://schemas.openxmlformats.org/officeDocument/2006/relationships/tags" Target="../tags/tag291.xml"/><Relationship Id="rId18" Type="http://schemas.openxmlformats.org/officeDocument/2006/relationships/tags" Target="../tags/tag296.xml"/><Relationship Id="rId26" Type="http://schemas.openxmlformats.org/officeDocument/2006/relationships/tags" Target="../tags/tag304.xml"/><Relationship Id="rId3" Type="http://schemas.openxmlformats.org/officeDocument/2006/relationships/tags" Target="../tags/tag281.xml"/><Relationship Id="rId21" Type="http://schemas.openxmlformats.org/officeDocument/2006/relationships/tags" Target="../tags/tag299.xml"/><Relationship Id="rId7" Type="http://schemas.openxmlformats.org/officeDocument/2006/relationships/tags" Target="../tags/tag285.xml"/><Relationship Id="rId12" Type="http://schemas.openxmlformats.org/officeDocument/2006/relationships/tags" Target="../tags/tag290.xml"/><Relationship Id="rId17" Type="http://schemas.openxmlformats.org/officeDocument/2006/relationships/tags" Target="../tags/tag295.xml"/><Relationship Id="rId25" Type="http://schemas.openxmlformats.org/officeDocument/2006/relationships/tags" Target="../tags/tag303.xml"/><Relationship Id="rId2" Type="http://schemas.openxmlformats.org/officeDocument/2006/relationships/tags" Target="../tags/tag280.xml"/><Relationship Id="rId16" Type="http://schemas.openxmlformats.org/officeDocument/2006/relationships/tags" Target="../tags/tag294.xml"/><Relationship Id="rId20" Type="http://schemas.openxmlformats.org/officeDocument/2006/relationships/tags" Target="../tags/tag298.xml"/><Relationship Id="rId29" Type="http://schemas.openxmlformats.org/officeDocument/2006/relationships/slideLayout" Target="../slideLayouts/slideLayout15.xml"/><Relationship Id="rId1" Type="http://schemas.openxmlformats.org/officeDocument/2006/relationships/tags" Target="../tags/tag279.xml"/><Relationship Id="rId6" Type="http://schemas.openxmlformats.org/officeDocument/2006/relationships/tags" Target="../tags/tag284.xml"/><Relationship Id="rId11" Type="http://schemas.openxmlformats.org/officeDocument/2006/relationships/tags" Target="../tags/tag289.xml"/><Relationship Id="rId24" Type="http://schemas.openxmlformats.org/officeDocument/2006/relationships/tags" Target="../tags/tag302.xml"/><Relationship Id="rId32" Type="http://schemas.openxmlformats.org/officeDocument/2006/relationships/image" Target="../media/image8.emf"/><Relationship Id="rId5" Type="http://schemas.openxmlformats.org/officeDocument/2006/relationships/tags" Target="../tags/tag283.xml"/><Relationship Id="rId15" Type="http://schemas.openxmlformats.org/officeDocument/2006/relationships/tags" Target="../tags/tag293.xml"/><Relationship Id="rId23" Type="http://schemas.openxmlformats.org/officeDocument/2006/relationships/tags" Target="../tags/tag301.xml"/><Relationship Id="rId28" Type="http://schemas.openxmlformats.org/officeDocument/2006/relationships/tags" Target="../tags/tag306.xml"/><Relationship Id="rId10" Type="http://schemas.openxmlformats.org/officeDocument/2006/relationships/tags" Target="../tags/tag288.xml"/><Relationship Id="rId19" Type="http://schemas.openxmlformats.org/officeDocument/2006/relationships/tags" Target="../tags/tag297.xml"/><Relationship Id="rId31" Type="http://schemas.openxmlformats.org/officeDocument/2006/relationships/oleObject" Target="../embeddings/oleObject36.bin"/><Relationship Id="rId4" Type="http://schemas.openxmlformats.org/officeDocument/2006/relationships/tags" Target="../tags/tag282.xml"/><Relationship Id="rId9" Type="http://schemas.openxmlformats.org/officeDocument/2006/relationships/tags" Target="../tags/tag287.xml"/><Relationship Id="rId14" Type="http://schemas.openxmlformats.org/officeDocument/2006/relationships/tags" Target="../tags/tag292.xml"/><Relationship Id="rId22" Type="http://schemas.openxmlformats.org/officeDocument/2006/relationships/tags" Target="../tags/tag300.xml"/><Relationship Id="rId27" Type="http://schemas.openxmlformats.org/officeDocument/2006/relationships/tags" Target="../tags/tag305.xml"/><Relationship Id="rId30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tags" Target="../tags/tag310.xml"/><Relationship Id="rId7" Type="http://schemas.openxmlformats.org/officeDocument/2006/relationships/oleObject" Target="../embeddings/oleObject37.bin"/><Relationship Id="rId2" Type="http://schemas.openxmlformats.org/officeDocument/2006/relationships/tags" Target="../tags/tag309.xml"/><Relationship Id="rId1" Type="http://schemas.openxmlformats.org/officeDocument/2006/relationships/tags" Target="../tags/tag308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.png"/><Relationship Id="rId4" Type="http://schemas.openxmlformats.org/officeDocument/2006/relationships/tags" Target="../tags/tag311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325.xml"/><Relationship Id="rId18" Type="http://schemas.openxmlformats.org/officeDocument/2006/relationships/tags" Target="../tags/tag330.xml"/><Relationship Id="rId26" Type="http://schemas.openxmlformats.org/officeDocument/2006/relationships/tags" Target="../tags/tag338.xml"/><Relationship Id="rId39" Type="http://schemas.openxmlformats.org/officeDocument/2006/relationships/tags" Target="../tags/tag351.xml"/><Relationship Id="rId21" Type="http://schemas.openxmlformats.org/officeDocument/2006/relationships/tags" Target="../tags/tag333.xml"/><Relationship Id="rId34" Type="http://schemas.openxmlformats.org/officeDocument/2006/relationships/tags" Target="../tags/tag346.xml"/><Relationship Id="rId42" Type="http://schemas.openxmlformats.org/officeDocument/2006/relationships/tags" Target="../tags/tag354.xml"/><Relationship Id="rId47" Type="http://schemas.openxmlformats.org/officeDocument/2006/relationships/tags" Target="../tags/tag359.xml"/><Relationship Id="rId50" Type="http://schemas.openxmlformats.org/officeDocument/2006/relationships/tags" Target="../tags/tag362.xml"/><Relationship Id="rId55" Type="http://schemas.openxmlformats.org/officeDocument/2006/relationships/tags" Target="../tags/tag367.xml"/><Relationship Id="rId7" Type="http://schemas.openxmlformats.org/officeDocument/2006/relationships/tags" Target="../tags/tag319.xml"/><Relationship Id="rId2" Type="http://schemas.openxmlformats.org/officeDocument/2006/relationships/tags" Target="../tags/tag314.xml"/><Relationship Id="rId16" Type="http://schemas.openxmlformats.org/officeDocument/2006/relationships/tags" Target="../tags/tag328.xml"/><Relationship Id="rId29" Type="http://schemas.openxmlformats.org/officeDocument/2006/relationships/tags" Target="../tags/tag341.xml"/><Relationship Id="rId11" Type="http://schemas.openxmlformats.org/officeDocument/2006/relationships/tags" Target="../tags/tag323.xml"/><Relationship Id="rId24" Type="http://schemas.openxmlformats.org/officeDocument/2006/relationships/tags" Target="../tags/tag336.xml"/><Relationship Id="rId32" Type="http://schemas.openxmlformats.org/officeDocument/2006/relationships/tags" Target="../tags/tag344.xml"/><Relationship Id="rId37" Type="http://schemas.openxmlformats.org/officeDocument/2006/relationships/tags" Target="../tags/tag349.xml"/><Relationship Id="rId40" Type="http://schemas.openxmlformats.org/officeDocument/2006/relationships/tags" Target="../tags/tag352.xml"/><Relationship Id="rId45" Type="http://schemas.openxmlformats.org/officeDocument/2006/relationships/tags" Target="../tags/tag357.xml"/><Relationship Id="rId53" Type="http://schemas.openxmlformats.org/officeDocument/2006/relationships/tags" Target="../tags/tag365.xml"/><Relationship Id="rId5" Type="http://schemas.openxmlformats.org/officeDocument/2006/relationships/tags" Target="../tags/tag317.xml"/><Relationship Id="rId19" Type="http://schemas.openxmlformats.org/officeDocument/2006/relationships/tags" Target="../tags/tag331.xml"/><Relationship Id="rId4" Type="http://schemas.openxmlformats.org/officeDocument/2006/relationships/tags" Target="../tags/tag316.xml"/><Relationship Id="rId9" Type="http://schemas.openxmlformats.org/officeDocument/2006/relationships/tags" Target="../tags/tag321.xml"/><Relationship Id="rId14" Type="http://schemas.openxmlformats.org/officeDocument/2006/relationships/tags" Target="../tags/tag326.xml"/><Relationship Id="rId22" Type="http://schemas.openxmlformats.org/officeDocument/2006/relationships/tags" Target="../tags/tag334.xml"/><Relationship Id="rId27" Type="http://schemas.openxmlformats.org/officeDocument/2006/relationships/tags" Target="../tags/tag339.xml"/><Relationship Id="rId30" Type="http://schemas.openxmlformats.org/officeDocument/2006/relationships/tags" Target="../tags/tag342.xml"/><Relationship Id="rId35" Type="http://schemas.openxmlformats.org/officeDocument/2006/relationships/tags" Target="../tags/tag347.xml"/><Relationship Id="rId43" Type="http://schemas.openxmlformats.org/officeDocument/2006/relationships/tags" Target="../tags/tag355.xml"/><Relationship Id="rId48" Type="http://schemas.openxmlformats.org/officeDocument/2006/relationships/tags" Target="../tags/tag360.xml"/><Relationship Id="rId56" Type="http://schemas.openxmlformats.org/officeDocument/2006/relationships/tags" Target="../tags/tag368.xml"/><Relationship Id="rId8" Type="http://schemas.openxmlformats.org/officeDocument/2006/relationships/tags" Target="../tags/tag320.xml"/><Relationship Id="rId51" Type="http://schemas.openxmlformats.org/officeDocument/2006/relationships/tags" Target="../tags/tag363.xml"/><Relationship Id="rId3" Type="http://schemas.openxmlformats.org/officeDocument/2006/relationships/tags" Target="../tags/tag315.xml"/><Relationship Id="rId12" Type="http://schemas.openxmlformats.org/officeDocument/2006/relationships/tags" Target="../tags/tag324.xml"/><Relationship Id="rId17" Type="http://schemas.openxmlformats.org/officeDocument/2006/relationships/tags" Target="../tags/tag329.xml"/><Relationship Id="rId25" Type="http://schemas.openxmlformats.org/officeDocument/2006/relationships/tags" Target="../tags/tag337.xml"/><Relationship Id="rId33" Type="http://schemas.openxmlformats.org/officeDocument/2006/relationships/tags" Target="../tags/tag345.xml"/><Relationship Id="rId38" Type="http://schemas.openxmlformats.org/officeDocument/2006/relationships/tags" Target="../tags/tag350.xml"/><Relationship Id="rId46" Type="http://schemas.openxmlformats.org/officeDocument/2006/relationships/tags" Target="../tags/tag358.xml"/><Relationship Id="rId20" Type="http://schemas.openxmlformats.org/officeDocument/2006/relationships/tags" Target="../tags/tag332.xml"/><Relationship Id="rId41" Type="http://schemas.openxmlformats.org/officeDocument/2006/relationships/tags" Target="../tags/tag353.xml"/><Relationship Id="rId54" Type="http://schemas.openxmlformats.org/officeDocument/2006/relationships/tags" Target="../tags/tag366.xml"/><Relationship Id="rId1" Type="http://schemas.openxmlformats.org/officeDocument/2006/relationships/tags" Target="../tags/tag313.xml"/><Relationship Id="rId6" Type="http://schemas.openxmlformats.org/officeDocument/2006/relationships/tags" Target="../tags/tag318.xml"/><Relationship Id="rId15" Type="http://schemas.openxmlformats.org/officeDocument/2006/relationships/tags" Target="../tags/tag327.xml"/><Relationship Id="rId23" Type="http://schemas.openxmlformats.org/officeDocument/2006/relationships/tags" Target="../tags/tag335.xml"/><Relationship Id="rId28" Type="http://schemas.openxmlformats.org/officeDocument/2006/relationships/tags" Target="../tags/tag340.xml"/><Relationship Id="rId36" Type="http://schemas.openxmlformats.org/officeDocument/2006/relationships/tags" Target="../tags/tag348.xml"/><Relationship Id="rId49" Type="http://schemas.openxmlformats.org/officeDocument/2006/relationships/tags" Target="../tags/tag361.xml"/><Relationship Id="rId57" Type="http://schemas.openxmlformats.org/officeDocument/2006/relationships/slideLayout" Target="../slideLayouts/slideLayout2.xml"/><Relationship Id="rId10" Type="http://schemas.openxmlformats.org/officeDocument/2006/relationships/tags" Target="../tags/tag322.xml"/><Relationship Id="rId31" Type="http://schemas.openxmlformats.org/officeDocument/2006/relationships/tags" Target="../tags/tag343.xml"/><Relationship Id="rId44" Type="http://schemas.openxmlformats.org/officeDocument/2006/relationships/tags" Target="../tags/tag356.xml"/><Relationship Id="rId52" Type="http://schemas.openxmlformats.org/officeDocument/2006/relationships/tags" Target="../tags/tag36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6" hidden="1">
            <a:extLst>
              <a:ext uri="{FF2B5EF4-FFF2-40B4-BE49-F238E27FC236}">
                <a16:creationId xmlns:a16="http://schemas.microsoft.com/office/drawing/2014/main" id="{B0E17E90-3C4E-4F37-9FA4-FC779C25087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14030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EB9340E2-D95A-4545-81E1-3AD07AB3A01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Documenttype">
            <a:extLst>
              <a:ext uri="{FF2B5EF4-FFF2-40B4-BE49-F238E27FC236}">
                <a16:creationId xmlns:a16="http://schemas.microsoft.com/office/drawing/2014/main" id="{11D06D31-577C-468F-A315-4B1A48E07A2C}"/>
              </a:ext>
            </a:extLst>
          </p:cNvPr>
          <p:cNvSpPr>
            <a:spLocks noGrp="1"/>
          </p:cNvSpPr>
          <p:nvPr>
            <p:ph type="body" sz="quarter" idx="4294967295"/>
            <p:custDataLst>
              <p:tags r:id="rId4"/>
            </p:custDataLst>
          </p:nvPr>
        </p:nvSpPr>
        <p:spPr>
          <a:xfrm>
            <a:off x="551943" y="5615068"/>
            <a:ext cx="5313150" cy="21544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t" anchorCtr="0">
            <a:spAutoFit/>
          </a:bodyPr>
          <a:lstStyle/>
          <a:p>
            <a:r>
              <a:rPr lang="en-US" sz="1400" dirty="0"/>
              <a:t>8 </a:t>
            </a:r>
            <a:r>
              <a:rPr lang="en-US" sz="1400" dirty="0" err="1"/>
              <a:t>Octobre</a:t>
            </a:r>
            <a:r>
              <a:rPr lang="en-US" sz="1400"/>
              <a:t> 2022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9D165D28-4E2C-4E35-98E6-6B5023BBA057}"/>
              </a:ext>
            </a:extLst>
          </p:cNvPr>
          <p:cNvSpPr>
            <a:spLocks noGrp="1"/>
          </p:cNvSpPr>
          <p:nvPr>
            <p:ph type="subTitle" idx="4294967295"/>
            <p:custDataLst>
              <p:tags r:id="rId5"/>
            </p:custDataLst>
          </p:nvPr>
        </p:nvSpPr>
        <p:spPr>
          <a:xfrm>
            <a:off x="551943" y="5101203"/>
            <a:ext cx="5313150" cy="30777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t" anchorCtr="0">
            <a:spAutoFit/>
          </a:bodyPr>
          <a:lstStyle/>
          <a:p>
            <a:r>
              <a:rPr lang="en-US" sz="2000"/>
              <a:t>Assurer la </a:t>
            </a:r>
            <a:r>
              <a:rPr lang="en-US" sz="2000" err="1"/>
              <a:t>sécurité</a:t>
            </a:r>
            <a:r>
              <a:rPr lang="en-US" sz="2000"/>
              <a:t> </a:t>
            </a:r>
            <a:r>
              <a:rPr lang="en-US" sz="2000" err="1"/>
              <a:t>alimentaire</a:t>
            </a:r>
            <a:r>
              <a:rPr lang="en-US" sz="2000"/>
              <a:t> dans le monde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806FD97B-691F-4513-92F7-37A1FAC29B8E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1941" y="2617296"/>
            <a:ext cx="5447642" cy="135421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anchor="t" anchorCtr="0">
            <a:spAutoFit/>
          </a:bodyPr>
          <a:lstStyle/>
          <a:p>
            <a:r>
              <a:rPr lang="en-US" err="1"/>
              <a:t>L’agriculture</a:t>
            </a:r>
            <a:r>
              <a:rPr lang="en-US"/>
              <a:t> de </a:t>
            </a:r>
            <a:r>
              <a:rPr lang="en-US" err="1"/>
              <a:t>demain</a:t>
            </a:r>
            <a:endParaRPr lang="en-US"/>
          </a:p>
        </p:txBody>
      </p:sp>
      <p:pic>
        <p:nvPicPr>
          <p:cNvPr id="11" name="Picture 10" descr="Aerial view of farming land with country roads">
            <a:extLst>
              <a:ext uri="{FF2B5EF4-FFF2-40B4-BE49-F238E27FC236}">
                <a16:creationId xmlns:a16="http://schemas.microsoft.com/office/drawing/2014/main" id="{599126C4-4EE5-3B61-90D5-C8F9747E3E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63578" y="1988990"/>
            <a:ext cx="5445999" cy="36271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192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F492-93AE-A24C-3C3C-FFA98E63F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448190"/>
            <a:ext cx="11082528" cy="731520"/>
          </a:xfrm>
        </p:spPr>
        <p:txBody>
          <a:bodyPr/>
          <a:lstStyle/>
          <a:p>
            <a:r>
              <a:rPr lang="fr-FR" dirty="0">
                <a:solidFill>
                  <a:srgbClr val="051C2C"/>
                </a:solidFill>
              </a:rPr>
              <a:t>Constat : </a:t>
            </a:r>
            <a:r>
              <a:rPr lang="fr-FR" dirty="0">
                <a:latin typeface="+mj-lt"/>
              </a:rPr>
              <a:t>14 % des aliments produits sont perdus entre la récolte et la vente au détail (1/2)</a:t>
            </a:r>
            <a:endParaRPr lang="fr-F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99902-6D1A-23CF-4D0F-836C44D0C7C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946F18-3D75-B897-69D4-8AC95F3C0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36" y="2550934"/>
            <a:ext cx="7772400" cy="28490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CC4C2F-91AF-F5A1-DABC-31DFD7811788}"/>
              </a:ext>
            </a:extLst>
          </p:cNvPr>
          <p:cNvSpPr txBox="1"/>
          <p:nvPr/>
        </p:nvSpPr>
        <p:spPr>
          <a:xfrm>
            <a:off x="554736" y="1751344"/>
            <a:ext cx="460174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lang="en-US" sz="1600" dirty="0"/>
            </a:lvl2pPr>
            <a:lvl3pPr marL="512064" lvl="2" indent="-283464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—"/>
              <a:defRPr lang="en-US" sz="1600" dirty="0"/>
            </a:lvl3pPr>
            <a:lvl4pPr marL="740664" lvl="3" indent="-18288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»"/>
              <a:defRPr lang="en-US" sz="1600" dirty="0"/>
            </a:lvl4pPr>
            <a:lvl5pPr marL="914400" lvl="4" indent="-1371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›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400" dirty="0"/>
              <a:t>Article « Le Monde » du 20 Septembre 2022</a:t>
            </a:r>
          </a:p>
        </p:txBody>
      </p:sp>
      <p:sp>
        <p:nvSpPr>
          <p:cNvPr id="8" name="Sticky">
            <a:extLst>
              <a:ext uri="{FF2B5EF4-FFF2-40B4-BE49-F238E27FC236}">
                <a16:creationId xmlns:a16="http://schemas.microsoft.com/office/drawing/2014/main" id="{13E31F4C-FC69-0CA7-52EC-EC79D4A8607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751209" y="951890"/>
            <a:ext cx="1905000" cy="455639"/>
          </a:xfrm>
          <a:prstGeom prst="foldedCorner">
            <a:avLst/>
          </a:prstGeom>
          <a:solidFill>
            <a:srgbClr val="FFFF88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500" tIns="70759" rIns="63500" bIns="635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600" dirty="0">
                <a:solidFill>
                  <a:srgbClr val="000000"/>
                </a:solidFill>
              </a:rPr>
              <a:t>Présenté par QB</a:t>
            </a:r>
          </a:p>
        </p:txBody>
      </p:sp>
    </p:spTree>
    <p:extLst>
      <p:ext uri="{BB962C8B-B14F-4D97-AF65-F5344CB8AC3E}">
        <p14:creationId xmlns:p14="http://schemas.microsoft.com/office/powerpoint/2010/main" val="127424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FEAB4939-3A93-0768-9D32-4E7D7DA6616E}"/>
              </a:ext>
            </a:extLst>
          </p:cNvPr>
          <p:cNvSpPr/>
          <p:nvPr/>
        </p:nvSpPr>
        <p:spPr>
          <a:xfrm>
            <a:off x="1207659" y="3279467"/>
            <a:ext cx="9335188" cy="994764"/>
          </a:xfrm>
          <a:prstGeom prst="rect">
            <a:avLst/>
          </a:prstGeom>
          <a:solidFill>
            <a:schemeClr val="tx2">
              <a:lumMod val="8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fr-FR" sz="1600" dirty="0" err="1">
              <a:solidFill>
                <a:schemeClr val="bg1"/>
              </a:solidFill>
            </a:endParaRPr>
          </a:p>
        </p:txBody>
      </p:sp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99E6B950-9587-4E9C-9373-BEB50409A00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1" imgW="473" imgH="476" progId="TCLayout.ActiveDocument.1">
                  <p:embed/>
                </p:oleObj>
              </mc:Choice>
              <mc:Fallback>
                <p:oleObj name="think-cell Slide" r:id="rId31" imgW="473" imgH="47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99E6B950-9587-4E9C-9373-BEB50409A0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8AFCFAB-CA74-4947-A726-F8E2885A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490037"/>
            <a:ext cx="11082528" cy="731520"/>
          </a:xfrm>
        </p:spPr>
        <p:txBody>
          <a:bodyPr vert="horz"/>
          <a:lstStyle/>
          <a:p>
            <a:r>
              <a:rPr lang="fr-FR" dirty="0">
                <a:solidFill>
                  <a:srgbClr val="051C2C"/>
                </a:solidFill>
              </a:rPr>
              <a:t>Constat : </a:t>
            </a:r>
            <a:r>
              <a:rPr lang="fr-FR" dirty="0">
                <a:latin typeface="+mj-lt"/>
              </a:rPr>
              <a:t>14 % des aliments produits sont perdus entre la récolte et la vente au détail (2/2)</a:t>
            </a:r>
            <a:endParaRPr lang="fr-FR" dirty="0">
              <a:solidFill>
                <a:srgbClr val="051C2C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7FCDB-09C8-4344-856E-FD9CF7BAAF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>
              <a:solidFill>
                <a:srgbClr val="051C2C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F29809E-88C9-440A-A6A9-3EF1213C1734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193581" y="3279467"/>
            <a:ext cx="9335187" cy="0"/>
          </a:xfrm>
          <a:prstGeom prst="line">
            <a:avLst/>
          </a:prstGeom>
          <a:ln w="6350" cap="flat">
            <a:solidFill>
              <a:srgbClr val="7F7F7F"/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8B37670-0C39-42CE-9A0D-2624E524E713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93581" y="5533365"/>
            <a:ext cx="9335187" cy="0"/>
          </a:xfrm>
          <a:prstGeom prst="line">
            <a:avLst/>
          </a:prstGeom>
          <a:ln w="6350" cap="flat">
            <a:solidFill>
              <a:srgbClr val="7F7F7F"/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AF1AA38-7DD1-4A94-B894-2F76E5AC255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228925" y="1513946"/>
            <a:ext cx="1628215" cy="21544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400" b="1">
                <a:solidFill>
                  <a:srgbClr val="051C2C"/>
                </a:solidFill>
              </a:rPr>
              <a:t>Value chain step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9DFB73-939A-48B2-9AAA-466068D40B2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917707" y="1535965"/>
            <a:ext cx="3314004" cy="21544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400" b="1">
                <a:solidFill>
                  <a:srgbClr val="051C2C"/>
                </a:solidFill>
              </a:rPr>
              <a:t>Cause de la perte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17D103-C2F2-4032-B62A-20BCDA40DCEE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1473472" y="2017551"/>
            <a:ext cx="1628215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fr-FR" sz="1100">
                <a:solidFill>
                  <a:srgbClr val="051C2C"/>
                </a:solidFill>
              </a:rPr>
              <a:t>Récolte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9D11AC-3B11-42A4-B1E0-86D2639B5D3C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2857140" y="1905788"/>
            <a:ext cx="3314004" cy="33855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>
                <a:solidFill>
                  <a:srgbClr val="051C2C"/>
                </a:solidFill>
                <a:latin typeface="Arial" panose="020B0604020202020204" pitchFamily="34" charset="0"/>
              </a:rPr>
              <a:t>Mauvais timing de récolte (le grain n’est pas assez mature ou encore trop humide)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B336AE-4B79-4C64-BA52-B140FC97C91E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1457894" y="3696221"/>
            <a:ext cx="1628215" cy="1538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51C2C"/>
                </a:solidFill>
              </a:rPr>
              <a:t>Stockage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392CB3-117A-42ED-BC9F-2AA942FECF3B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857140" y="3674087"/>
            <a:ext cx="3314004" cy="33855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51C2C"/>
                </a:solidFill>
                <a:latin typeface="Arial" panose="020B0604020202020204" pitchFamily="34" charset="0"/>
              </a:rPr>
              <a:t>Exposition aux parasites, variations de température et humidité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CD17D9-B0BD-4ED3-8128-E98AFE037C4A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1473472" y="5713911"/>
            <a:ext cx="1628215" cy="1538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51C2C"/>
                </a:solidFill>
              </a:rPr>
              <a:t>Marketing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8BCFD41-70B1-4C14-B606-E49B16F19562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2857140" y="2437887"/>
            <a:ext cx="3314004" cy="33855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51C2C"/>
                </a:solidFill>
                <a:latin typeface="Arial" panose="020B0604020202020204" pitchFamily="34" charset="0"/>
              </a:rPr>
              <a:t>Débordement ou séparation incomplète de l’épi des graines céréales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C5477B-22FD-42F0-BFDC-DC006B6D6304}"/>
              </a:ext>
            </a:extLst>
          </p:cNvPr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1473472" y="5189453"/>
            <a:ext cx="1628215" cy="1538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51C2C"/>
                </a:solidFill>
              </a:rPr>
              <a:t>Transport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EAE7BE1-7221-48F4-A656-A4733D846DAD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2857140" y="5722421"/>
            <a:ext cx="3314004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51C2C"/>
                </a:solidFill>
                <a:latin typeface="Arial" panose="020B0604020202020204" pitchFamily="34" charset="0"/>
              </a:rPr>
              <a:t>Retrait des récoltes des champs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149A75A-C446-4E61-8AD3-D55F0BCBEC3D}"/>
              </a:ext>
            </a:extLst>
          </p:cNvPr>
          <p:cNvSpPr txBox="1">
            <a:spLocks/>
          </p:cNvSpPr>
          <p:nvPr>
            <p:custDataLst>
              <p:tags r:id="rId15"/>
            </p:custDataLst>
          </p:nvPr>
        </p:nvSpPr>
        <p:spPr>
          <a:xfrm>
            <a:off x="7206306" y="4132717"/>
            <a:ext cx="2725904" cy="179476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endParaRPr lang="fr-FR" sz="1000">
              <a:solidFill>
                <a:srgbClr val="051C2C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9058983-E8A1-4C2B-A085-24498CDAC6EA}"/>
              </a:ext>
            </a:extLst>
          </p:cNvPr>
          <p:cNvSpPr txBox="1">
            <a:spLocks/>
          </p:cNvSpPr>
          <p:nvPr>
            <p:custDataLst>
              <p:tags r:id="rId16"/>
            </p:custDataLst>
          </p:nvPr>
        </p:nvSpPr>
        <p:spPr>
          <a:xfrm>
            <a:off x="1473472" y="4481791"/>
            <a:ext cx="1628215" cy="1538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dirty="0" err="1">
                <a:solidFill>
                  <a:srgbClr val="051C2C"/>
                </a:solidFill>
              </a:rPr>
              <a:t>Processing</a:t>
            </a:r>
            <a:endParaRPr lang="fr-FR" sz="1100" dirty="0">
              <a:solidFill>
                <a:srgbClr val="051C2C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30BBEB-513C-4672-8F00-A4DEECF97E14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2857140" y="5112577"/>
            <a:ext cx="3314004" cy="33855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51C2C"/>
                </a:solidFill>
                <a:latin typeface="Arial" panose="020B0604020202020204" pitchFamily="34" charset="0"/>
              </a:rPr>
              <a:t>Débordement des sacs de grains dû à leur mauvaise qualité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3305091-CAA3-4E8E-BBEF-3549417A98D7}"/>
              </a:ext>
            </a:extLst>
          </p:cNvPr>
          <p:cNvSpPr txBox="1">
            <a:spLocks/>
          </p:cNvSpPr>
          <p:nvPr>
            <p:custDataLst>
              <p:tags r:id="rId18"/>
            </p:custDataLst>
          </p:nvPr>
        </p:nvSpPr>
        <p:spPr>
          <a:xfrm>
            <a:off x="1473470" y="2951916"/>
            <a:ext cx="1628215" cy="1538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51C2C"/>
                </a:solidFill>
              </a:rPr>
              <a:t>Séchage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6A2E7F-75A6-4025-A214-19399F342C79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2857140" y="2961217"/>
            <a:ext cx="3314004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b="0" i="0" dirty="0">
                <a:solidFill>
                  <a:srgbClr val="051C2C"/>
                </a:solidFill>
                <a:effectLst/>
                <a:latin typeface="Arial" panose="020B0604020202020204" pitchFamily="34" charset="0"/>
              </a:rPr>
              <a:t>Exposition des grains aux oiseaux, insectes</a:t>
            </a:r>
            <a:endParaRPr lang="fr-FR" sz="1100" dirty="0">
              <a:solidFill>
                <a:srgbClr val="051C2C"/>
              </a:solidFill>
              <a:latin typeface="Arial" panose="020B0604020202020204" pitchFamily="34" charset="0"/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3D871A1-E261-448D-A593-F94C9F95C73F}"/>
              </a:ext>
            </a:extLst>
          </p:cNvPr>
          <p:cNvCxnSpPr>
            <a:cxnSpLocks/>
          </p:cNvCxnSpPr>
          <p:nvPr>
            <p:custDataLst>
              <p:tags r:id="rId20"/>
            </p:custDataLst>
          </p:nvPr>
        </p:nvCxnSpPr>
        <p:spPr>
          <a:xfrm>
            <a:off x="1228926" y="1817589"/>
            <a:ext cx="9335187" cy="0"/>
          </a:xfrm>
          <a:prstGeom prst="line">
            <a:avLst/>
          </a:prstGeom>
          <a:ln w="12700" cap="flat">
            <a:solidFill>
              <a:srgbClr val="7F7F7F"/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2407FB6-F366-C493-2EE4-75917784B8BB}"/>
              </a:ext>
            </a:extLst>
          </p:cNvPr>
          <p:cNvSpPr txBox="1"/>
          <p:nvPr/>
        </p:nvSpPr>
        <p:spPr>
          <a:xfrm>
            <a:off x="3540642" y="1084521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fr-FR" sz="16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D6A326-5BAE-7CE8-1E34-D6AD37552FEC}"/>
              </a:ext>
            </a:extLst>
          </p:cNvPr>
          <p:cNvSpPr txBox="1">
            <a:spLocks/>
          </p:cNvSpPr>
          <p:nvPr>
            <p:custDataLst>
              <p:tags r:id="rId21"/>
            </p:custDataLst>
          </p:nvPr>
        </p:nvSpPr>
        <p:spPr>
          <a:xfrm>
            <a:off x="1473471" y="2431184"/>
            <a:ext cx="1628215" cy="1538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51C2C"/>
                </a:solidFill>
              </a:rPr>
              <a:t>Battage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3F1CA0B-4CDF-5AC0-7D65-E4C4ED77C0B4}"/>
              </a:ext>
            </a:extLst>
          </p:cNvPr>
          <p:cNvCxnSpPr>
            <a:cxnSpLocks/>
          </p:cNvCxnSpPr>
          <p:nvPr>
            <p:custDataLst>
              <p:tags r:id="rId22"/>
            </p:custDataLst>
          </p:nvPr>
        </p:nvCxnSpPr>
        <p:spPr>
          <a:xfrm>
            <a:off x="1193581" y="5005275"/>
            <a:ext cx="9335187" cy="0"/>
          </a:xfrm>
          <a:prstGeom prst="line">
            <a:avLst/>
          </a:prstGeom>
          <a:ln w="6350" cap="flat">
            <a:solidFill>
              <a:srgbClr val="7F7F7F"/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22F410-D7BE-0088-BD73-DB8BF10D1E74}"/>
              </a:ext>
            </a:extLst>
          </p:cNvPr>
          <p:cNvCxnSpPr>
            <a:cxnSpLocks/>
          </p:cNvCxnSpPr>
          <p:nvPr>
            <p:custDataLst>
              <p:tags r:id="rId23"/>
            </p:custDataLst>
          </p:nvPr>
        </p:nvCxnSpPr>
        <p:spPr>
          <a:xfrm>
            <a:off x="1193581" y="2832160"/>
            <a:ext cx="9335187" cy="0"/>
          </a:xfrm>
          <a:prstGeom prst="line">
            <a:avLst/>
          </a:prstGeom>
          <a:ln w="6350" cap="flat">
            <a:solidFill>
              <a:srgbClr val="7F7F7F"/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B33F4F2-DA09-ED03-4054-7D720520C3E1}"/>
              </a:ext>
            </a:extLst>
          </p:cNvPr>
          <p:cNvCxnSpPr>
            <a:cxnSpLocks/>
          </p:cNvCxnSpPr>
          <p:nvPr>
            <p:custDataLst>
              <p:tags r:id="rId24"/>
            </p:custDataLst>
          </p:nvPr>
        </p:nvCxnSpPr>
        <p:spPr>
          <a:xfrm>
            <a:off x="1193581" y="2314017"/>
            <a:ext cx="9335187" cy="0"/>
          </a:xfrm>
          <a:prstGeom prst="line">
            <a:avLst/>
          </a:prstGeom>
          <a:ln w="6350" cap="flat">
            <a:solidFill>
              <a:srgbClr val="7F7F7F"/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8C49271-6BAC-6E02-A736-F454FE8B4AC4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6787133" y="1538524"/>
            <a:ext cx="3314004" cy="21544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400" b="1" dirty="0">
                <a:solidFill>
                  <a:srgbClr val="051C2C"/>
                </a:solidFill>
              </a:rPr>
              <a:t>Magnitude de la perte (en %)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89E5C12-977A-8799-2837-9547DE40DD6C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2857140" y="4506635"/>
            <a:ext cx="3314004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51C2C"/>
                </a:solidFill>
                <a:latin typeface="Arial" panose="020B0604020202020204" pitchFamily="34" charset="0"/>
              </a:rPr>
              <a:t>Introduction de nouvelles matières  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3ECDEAE-B3E4-9981-B054-931315B571C4}"/>
              </a:ext>
            </a:extLst>
          </p:cNvPr>
          <p:cNvSpPr/>
          <p:nvPr/>
        </p:nvSpPr>
        <p:spPr>
          <a:xfrm>
            <a:off x="7835008" y="1873244"/>
            <a:ext cx="340242" cy="323165"/>
          </a:xfrm>
          <a:prstGeom prst="ellipse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fr-FR" sz="1600" dirty="0" err="1">
              <a:solidFill>
                <a:schemeClr val="bg1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F77BAB0-7178-32CA-4D0E-73363F01DE83}"/>
              </a:ext>
            </a:extLst>
          </p:cNvPr>
          <p:cNvSpPr/>
          <p:nvPr/>
        </p:nvSpPr>
        <p:spPr>
          <a:xfrm>
            <a:off x="7878105" y="2439388"/>
            <a:ext cx="251637" cy="251634"/>
          </a:xfrm>
          <a:prstGeom prst="ellipse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fr-FR" sz="1600" dirty="0" err="1">
              <a:solidFill>
                <a:schemeClr val="bg1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892F44E-61D9-594A-B7CC-51BE162336D5}"/>
              </a:ext>
            </a:extLst>
          </p:cNvPr>
          <p:cNvSpPr/>
          <p:nvPr/>
        </p:nvSpPr>
        <p:spPr>
          <a:xfrm>
            <a:off x="7611969" y="3383239"/>
            <a:ext cx="804034" cy="805928"/>
          </a:xfrm>
          <a:prstGeom prst="ellipse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fr-FR" sz="1600" dirty="0" err="1">
              <a:solidFill>
                <a:schemeClr val="bg1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B1EFEC4-6C17-94DC-481B-08765025A5F6}"/>
              </a:ext>
            </a:extLst>
          </p:cNvPr>
          <p:cNvSpPr/>
          <p:nvPr/>
        </p:nvSpPr>
        <p:spPr>
          <a:xfrm>
            <a:off x="7697381" y="4334197"/>
            <a:ext cx="627923" cy="591176"/>
          </a:xfrm>
          <a:prstGeom prst="ellipse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fr-FR" sz="1600" dirty="0" err="1">
              <a:solidFill>
                <a:schemeClr val="bg1"/>
              </a:solidFill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DB4DB20-4824-70F9-F415-E119EF3CCFD1}"/>
              </a:ext>
            </a:extLst>
          </p:cNvPr>
          <p:cNvCxnSpPr>
            <a:cxnSpLocks/>
          </p:cNvCxnSpPr>
          <p:nvPr>
            <p:custDataLst>
              <p:tags r:id="rId27"/>
            </p:custDataLst>
          </p:nvPr>
        </p:nvCxnSpPr>
        <p:spPr>
          <a:xfrm>
            <a:off x="1193581" y="4274231"/>
            <a:ext cx="9335187" cy="0"/>
          </a:xfrm>
          <a:prstGeom prst="line">
            <a:avLst/>
          </a:prstGeom>
          <a:ln w="6350" cap="flat">
            <a:solidFill>
              <a:srgbClr val="7F7F7F"/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E66CB482-375F-55BA-B637-872D62EB40A3}"/>
              </a:ext>
            </a:extLst>
          </p:cNvPr>
          <p:cNvSpPr/>
          <p:nvPr/>
        </p:nvSpPr>
        <p:spPr>
          <a:xfrm>
            <a:off x="7878105" y="2921326"/>
            <a:ext cx="251637" cy="251634"/>
          </a:xfrm>
          <a:prstGeom prst="ellipse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fr-FR" sz="1600" dirty="0" err="1">
              <a:solidFill>
                <a:schemeClr val="bg1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6F51D89-0336-F250-6373-91ADDDCEFBCA}"/>
              </a:ext>
            </a:extLst>
          </p:cNvPr>
          <p:cNvSpPr/>
          <p:nvPr/>
        </p:nvSpPr>
        <p:spPr>
          <a:xfrm>
            <a:off x="7888740" y="5136004"/>
            <a:ext cx="251637" cy="251634"/>
          </a:xfrm>
          <a:prstGeom prst="ellipse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fr-FR" sz="1600" dirty="0" err="1">
              <a:solidFill>
                <a:schemeClr val="bg1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A5A33D8-357C-A870-EC7B-646D791EF5FE}"/>
              </a:ext>
            </a:extLst>
          </p:cNvPr>
          <p:cNvSpPr/>
          <p:nvPr/>
        </p:nvSpPr>
        <p:spPr>
          <a:xfrm>
            <a:off x="7878107" y="5651562"/>
            <a:ext cx="251637" cy="251634"/>
          </a:xfrm>
          <a:prstGeom prst="ellipse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fr-FR" sz="1600" dirty="0" err="1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A03DB0B-8087-A600-44B6-1CC7F01C8068}"/>
              </a:ext>
            </a:extLst>
          </p:cNvPr>
          <p:cNvSpPr txBox="1"/>
          <p:nvPr/>
        </p:nvSpPr>
        <p:spPr>
          <a:xfrm>
            <a:off x="7962561" y="2469803"/>
            <a:ext cx="51915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lang="en-US" sz="1600" dirty="0"/>
            </a:lvl2pPr>
            <a:lvl3pPr marL="512064" lvl="2" indent="-283464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—"/>
              <a:defRPr lang="en-US" sz="1600" dirty="0"/>
            </a:lvl3pPr>
            <a:lvl4pPr marL="740664" lvl="3" indent="-18288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»"/>
              <a:defRPr lang="en-US" sz="1600" dirty="0"/>
            </a:lvl4pPr>
            <a:lvl5pPr marL="914400" lvl="4" indent="-1371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›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9755A48-E138-95EB-45E0-9130B4195C2F}"/>
              </a:ext>
            </a:extLst>
          </p:cNvPr>
          <p:cNvSpPr txBox="1"/>
          <p:nvPr/>
        </p:nvSpPr>
        <p:spPr>
          <a:xfrm>
            <a:off x="7968838" y="2962220"/>
            <a:ext cx="51915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lang="en-US" sz="1600" dirty="0"/>
            </a:lvl2pPr>
            <a:lvl3pPr marL="512064" lvl="2" indent="-283464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—"/>
              <a:defRPr lang="en-US" sz="1600" dirty="0"/>
            </a:lvl3pPr>
            <a:lvl4pPr marL="740664" lvl="3" indent="-18288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»"/>
              <a:defRPr lang="en-US" sz="1600" dirty="0"/>
            </a:lvl4pPr>
            <a:lvl5pPr marL="914400" lvl="4" indent="-1371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›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D95E4D2-8F99-6C1C-0C51-A1EB1A0E941F}"/>
              </a:ext>
            </a:extLst>
          </p:cNvPr>
          <p:cNvSpPr txBox="1"/>
          <p:nvPr/>
        </p:nvSpPr>
        <p:spPr>
          <a:xfrm>
            <a:off x="7951928" y="3696043"/>
            <a:ext cx="51915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lang="en-US" sz="1600" dirty="0"/>
            </a:lvl2pPr>
            <a:lvl3pPr marL="512064" lvl="2" indent="-283464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—"/>
              <a:defRPr lang="en-US" sz="1600" dirty="0"/>
            </a:lvl3pPr>
            <a:lvl4pPr marL="740664" lvl="3" indent="-18288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»"/>
              <a:defRPr lang="en-US" sz="1600" dirty="0"/>
            </a:lvl4pPr>
            <a:lvl5pPr marL="914400" lvl="4" indent="-1371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›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16A6F9-6888-51B4-FDC9-3DA68EEE6C78}"/>
              </a:ext>
            </a:extLst>
          </p:cNvPr>
          <p:cNvSpPr txBox="1"/>
          <p:nvPr/>
        </p:nvSpPr>
        <p:spPr>
          <a:xfrm>
            <a:off x="7944449" y="4539796"/>
            <a:ext cx="51915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lang="en-US" sz="1600" dirty="0"/>
            </a:lvl2pPr>
            <a:lvl3pPr marL="512064" lvl="2" indent="-283464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—"/>
              <a:defRPr lang="en-US" sz="1600" dirty="0"/>
            </a:lvl3pPr>
            <a:lvl4pPr marL="740664" lvl="3" indent="-18288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»"/>
              <a:defRPr lang="en-US" sz="1600" dirty="0"/>
            </a:lvl4pPr>
            <a:lvl5pPr marL="914400" lvl="4" indent="-1371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›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fr-FR" sz="1100" dirty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B8FFFEE-DDDC-42AF-26E0-5E49253BF995}"/>
              </a:ext>
            </a:extLst>
          </p:cNvPr>
          <p:cNvSpPr txBox="1"/>
          <p:nvPr/>
        </p:nvSpPr>
        <p:spPr>
          <a:xfrm>
            <a:off x="7929637" y="5170097"/>
            <a:ext cx="51915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lang="en-US" sz="1600" dirty="0"/>
            </a:lvl2pPr>
            <a:lvl3pPr marL="512064" lvl="2" indent="-283464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—"/>
              <a:defRPr lang="en-US" sz="1600" dirty="0"/>
            </a:lvl3pPr>
            <a:lvl4pPr marL="740664" lvl="3" indent="-18288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»"/>
              <a:defRPr lang="en-US" sz="1600" dirty="0"/>
            </a:lvl4pPr>
            <a:lvl5pPr marL="914400" lvl="4" indent="-1371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›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fr-FR" sz="1100" dirty="0">
                <a:solidFill>
                  <a:schemeClr val="bg1"/>
                </a:solidFill>
              </a:rPr>
              <a:t>2.5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D2D0BF3-7376-E214-3BA7-04749D3246EC}"/>
              </a:ext>
            </a:extLst>
          </p:cNvPr>
          <p:cNvSpPr txBox="1"/>
          <p:nvPr/>
        </p:nvSpPr>
        <p:spPr>
          <a:xfrm>
            <a:off x="7911525" y="5694716"/>
            <a:ext cx="51915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lang="en-US" sz="1600" dirty="0"/>
            </a:lvl2pPr>
            <a:lvl3pPr marL="512064" lvl="2" indent="-283464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—"/>
              <a:defRPr lang="en-US" sz="1600" dirty="0"/>
            </a:lvl3pPr>
            <a:lvl4pPr marL="740664" lvl="3" indent="-18288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»"/>
              <a:defRPr lang="en-US" sz="1600" dirty="0"/>
            </a:lvl4pPr>
            <a:lvl5pPr marL="914400" lvl="4" indent="-1371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›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fr-FR" sz="1100" dirty="0">
                <a:solidFill>
                  <a:schemeClr val="bg1"/>
                </a:solidFill>
              </a:rPr>
              <a:t>2.5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1F6802D-13D4-9808-998B-B0D6D880705B}"/>
              </a:ext>
            </a:extLst>
          </p:cNvPr>
          <p:cNvSpPr txBox="1"/>
          <p:nvPr/>
        </p:nvSpPr>
        <p:spPr>
          <a:xfrm>
            <a:off x="7964690" y="1951872"/>
            <a:ext cx="51915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lang="en-US" sz="1600" dirty="0"/>
            </a:lvl2pPr>
            <a:lvl3pPr marL="512064" lvl="2" indent="-283464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—"/>
              <a:defRPr lang="en-US" sz="1600" dirty="0"/>
            </a:lvl3pPr>
            <a:lvl4pPr marL="740664" lvl="3" indent="-18288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»"/>
              <a:defRPr lang="en-US" sz="1600" dirty="0"/>
            </a:lvl4pPr>
            <a:lvl5pPr marL="914400" lvl="4" indent="-1371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›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fr-FR" sz="11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05" name="Sticky">
            <a:extLst>
              <a:ext uri="{FF2B5EF4-FFF2-40B4-BE49-F238E27FC236}">
                <a16:creationId xmlns:a16="http://schemas.microsoft.com/office/drawing/2014/main" id="{A45CAD5D-70D4-7A70-99A2-E687460FF11C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9148637" y="893107"/>
            <a:ext cx="1905000" cy="455639"/>
          </a:xfrm>
          <a:prstGeom prst="foldedCorner">
            <a:avLst/>
          </a:prstGeom>
          <a:solidFill>
            <a:srgbClr val="FFFF88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500" tIns="70759" rIns="63500" bIns="635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600" dirty="0">
                <a:solidFill>
                  <a:srgbClr val="000000"/>
                </a:solidFill>
              </a:rPr>
              <a:t>Présenté par QB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853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70364-673F-033F-BABE-5F827D685F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90CCD0-B8EA-D598-5106-052872C9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FoodiX</a:t>
            </a:r>
            <a:r>
              <a:rPr lang="en-US" dirty="0"/>
              <a:t> 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39C39-CC02-AD06-C2EB-E0F14C4DC5DA}"/>
              </a:ext>
            </a:extLst>
          </p:cNvPr>
          <p:cNvSpPr txBox="1"/>
          <p:nvPr/>
        </p:nvSpPr>
        <p:spPr>
          <a:xfrm>
            <a:off x="554736" y="1952672"/>
            <a:ext cx="11082528" cy="30008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lang="en-US" sz="1600" dirty="0"/>
            </a:lvl2pPr>
            <a:lvl3pPr marL="512064" lvl="2" indent="-283464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—"/>
              <a:defRPr lang="en-US" sz="1600" dirty="0"/>
            </a:lvl3pPr>
            <a:lvl4pPr marL="740664" lvl="3" indent="-18288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»"/>
              <a:defRPr lang="en-US" sz="1600" dirty="0"/>
            </a:lvl4pPr>
            <a:lvl5pPr marL="914400" lvl="4" indent="-1371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›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dirty="0">
                <a:latin typeface="+mj-lt"/>
              </a:rPr>
              <a:t>Startup (fictif) composée de 50 collaborateurs dont 30 aux US (Des Moines – Iowa)</a:t>
            </a:r>
          </a:p>
          <a:p>
            <a:endParaRPr lang="fr-FR" dirty="0">
              <a:latin typeface="+mj-lt"/>
            </a:endParaRPr>
          </a:p>
          <a:p>
            <a:r>
              <a:rPr lang="fr-FR" dirty="0">
                <a:latin typeface="+mj-lt"/>
              </a:rPr>
              <a:t>Proposition de valeur : fabricants de silos connectés</a:t>
            </a:r>
          </a:p>
          <a:p>
            <a:endParaRPr lang="fr-FR" dirty="0">
              <a:latin typeface="+mj-lt"/>
            </a:endParaRPr>
          </a:p>
          <a:p>
            <a:r>
              <a:rPr lang="fr-FR" dirty="0">
                <a:latin typeface="+mj-lt"/>
              </a:rPr>
              <a:t>Notre mission : s’attaquer au problème de la faim dans le monde en réduisant drastiquement ces pertes alimentaires par l’angle du stockage grâce à nos silos</a:t>
            </a:r>
          </a:p>
          <a:p>
            <a:pPr>
              <a:buNone/>
            </a:pPr>
            <a:endParaRPr lang="fr-FR" dirty="0">
              <a:latin typeface="+mj-lt"/>
            </a:endParaRPr>
          </a:p>
          <a:p>
            <a:pPr>
              <a:buNone/>
            </a:pPr>
            <a:r>
              <a:rPr lang="fr-FR" dirty="0">
                <a:latin typeface="+mj-lt"/>
              </a:rPr>
              <a:t>Pour ce faire, à partir d’images satellites, nous voulons détecter des zones dans le monde qui en sont dépourvues afin de savoir où les installer</a:t>
            </a:r>
          </a:p>
          <a:p>
            <a:endParaRPr lang="fr-FR" dirty="0">
              <a:latin typeface="+mj-lt"/>
            </a:endParaRPr>
          </a:p>
        </p:txBody>
      </p:sp>
      <p:sp>
        <p:nvSpPr>
          <p:cNvPr id="7" name="Sticky">
            <a:extLst>
              <a:ext uri="{FF2B5EF4-FFF2-40B4-BE49-F238E27FC236}">
                <a16:creationId xmlns:a16="http://schemas.microsoft.com/office/drawing/2014/main" id="{C9A75067-D3C3-550D-4BB5-8415BB10022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379070" y="669818"/>
            <a:ext cx="1905000" cy="455639"/>
          </a:xfrm>
          <a:prstGeom prst="foldedCorner">
            <a:avLst/>
          </a:prstGeom>
          <a:solidFill>
            <a:srgbClr val="FFFF88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500" tIns="70759" rIns="63500" bIns="635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600" dirty="0">
                <a:solidFill>
                  <a:srgbClr val="000000"/>
                </a:solidFill>
              </a:rPr>
              <a:t>Présenté par QB</a:t>
            </a:r>
          </a:p>
        </p:txBody>
      </p:sp>
    </p:spTree>
    <p:extLst>
      <p:ext uri="{BB962C8B-B14F-4D97-AF65-F5344CB8AC3E}">
        <p14:creationId xmlns:p14="http://schemas.microsoft.com/office/powerpoint/2010/main" val="129691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6" hidden="1">
            <a:extLst>
              <a:ext uri="{FF2B5EF4-FFF2-40B4-BE49-F238E27FC236}">
                <a16:creationId xmlns:a16="http://schemas.microsoft.com/office/drawing/2014/main" id="{97CF960C-D177-4433-B006-2BB31EE4CD9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42609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327" imgH="327" progId="TCLayout.ActiveDocument.1">
                  <p:embed/>
                </p:oleObj>
              </mc:Choice>
              <mc:Fallback>
                <p:oleObj name="think-cell Slide" r:id="rId7" imgW="327" imgH="327" progId="TCLayout.ActiveDocument.1">
                  <p:embed/>
                  <p:pic>
                    <p:nvPicPr>
                      <p:cNvPr id="5" name="Object 6" hidden="1">
                        <a:extLst>
                          <a:ext uri="{FF2B5EF4-FFF2-40B4-BE49-F238E27FC236}">
                            <a16:creationId xmlns:a16="http://schemas.microsoft.com/office/drawing/2014/main" id="{97CF960C-D177-4433-B006-2BB31EE4CD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2. Slide Title">
            <a:extLst>
              <a:ext uri="{FF2B5EF4-FFF2-40B4-BE49-F238E27FC236}">
                <a16:creationId xmlns:a16="http://schemas.microsoft.com/office/drawing/2014/main" id="{E4A6BE36-3704-4140-9D0A-6145852A3041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519011"/>
            <a:ext cx="11082528" cy="38472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anchor="b" anchorCtr="0">
            <a:spAutoFit/>
          </a:bodyPr>
          <a:lstStyle/>
          <a:p>
            <a:r>
              <a:rPr lang="en-US" dirty="0"/>
              <a:t>Pour </a:t>
            </a:r>
            <a:r>
              <a:rPr lang="en-US" dirty="0" err="1"/>
              <a:t>accomplir</a:t>
            </a:r>
            <a:r>
              <a:rPr lang="en-US" dirty="0"/>
              <a:t> </a:t>
            </a:r>
            <a:r>
              <a:rPr lang="en-US" dirty="0" err="1"/>
              <a:t>notre</a:t>
            </a:r>
            <a:r>
              <a:rPr lang="en-US" dirty="0"/>
              <a:t> mission</a:t>
            </a:r>
          </a:p>
        </p:txBody>
      </p:sp>
      <p:sp>
        <p:nvSpPr>
          <p:cNvPr id="17" name="1. On-page tracker">
            <a:extLst>
              <a:ext uri="{FF2B5EF4-FFF2-40B4-BE49-F238E27FC236}">
                <a16:creationId xmlns:a16="http://schemas.microsoft.com/office/drawing/2014/main" id="{4725BDAF-EC33-4DCB-BC73-0FA3EAA02F32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554735" y="41597"/>
            <a:ext cx="3843338" cy="12311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t" anchorCtr="0">
            <a:sp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DF2870-8B11-86E2-0662-F7AE9A6BE9E9}"/>
              </a:ext>
            </a:extLst>
          </p:cNvPr>
          <p:cNvSpPr txBox="1"/>
          <p:nvPr/>
        </p:nvSpPr>
        <p:spPr>
          <a:xfrm>
            <a:off x="554735" y="1202759"/>
            <a:ext cx="10922157" cy="243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lang="en-US" sz="1600" dirty="0"/>
            </a:lvl2pPr>
            <a:lvl3pPr marL="512064" lvl="2" indent="-283464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—"/>
              <a:defRPr lang="en-US" sz="1600" dirty="0"/>
            </a:lvl3pPr>
            <a:lvl4pPr marL="740664" lvl="3" indent="-18288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»"/>
              <a:defRPr lang="en-US" sz="1600" dirty="0"/>
            </a:lvl4pPr>
            <a:lvl5pPr marL="914400" lvl="4" indent="-1371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›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dirty="0">
                <a:latin typeface="+mj-lt"/>
              </a:rPr>
              <a:t>Problème posé :</a:t>
            </a:r>
          </a:p>
          <a:p>
            <a:pPr>
              <a:buNone/>
            </a:pPr>
            <a:r>
              <a:rPr lang="fr-FR" dirty="0">
                <a:latin typeface="+mj-lt"/>
              </a:rPr>
              <a:t>Construire une solution qui permet de détecter si oui ou non une image satellite contient un silo (classification)</a:t>
            </a:r>
          </a:p>
          <a:p>
            <a:pPr>
              <a:buNone/>
            </a:pPr>
            <a:endParaRPr lang="fr-FR" dirty="0">
              <a:latin typeface="+mj-lt"/>
            </a:endParaRPr>
          </a:p>
          <a:p>
            <a:pPr>
              <a:buNone/>
            </a:pPr>
            <a:r>
              <a:rPr lang="fr-FR" dirty="0">
                <a:latin typeface="+mj-lt"/>
              </a:rPr>
              <a:t>Bonus : pour les plus courageux, la solution permettra de détecter tous les silos sur l’image satellite (segmentation d’images)</a:t>
            </a:r>
          </a:p>
          <a:p>
            <a:pPr>
              <a:buNone/>
            </a:pPr>
            <a:endParaRPr lang="fr-FR" dirty="0">
              <a:latin typeface="+mj-lt"/>
            </a:endParaRPr>
          </a:p>
          <a:p>
            <a:pPr>
              <a:buNone/>
            </a:pPr>
            <a:r>
              <a:rPr lang="fr-FR" dirty="0" err="1">
                <a:latin typeface="+mj-lt"/>
              </a:rPr>
              <a:t>Dataset</a:t>
            </a:r>
            <a:endParaRPr lang="fr-FR" dirty="0">
              <a:latin typeface="+mj-lt"/>
            </a:endParaRPr>
          </a:p>
          <a:p>
            <a:pPr>
              <a:buNone/>
            </a:pPr>
            <a:r>
              <a:rPr lang="fr-FR" dirty="0">
                <a:latin typeface="+mj-lt"/>
              </a:rPr>
              <a:t>Image satellites de l’état d’Iowa couvrant une superficie de 4000 m2 chacune</a:t>
            </a:r>
          </a:p>
        </p:txBody>
      </p:sp>
      <p:sp>
        <p:nvSpPr>
          <p:cNvPr id="3" name="Sticky">
            <a:extLst>
              <a:ext uri="{FF2B5EF4-FFF2-40B4-BE49-F238E27FC236}">
                <a16:creationId xmlns:a16="http://schemas.microsoft.com/office/drawing/2014/main" id="{AB6E3A6D-C047-E187-6287-D06510902D4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187962" y="519011"/>
            <a:ext cx="1905000" cy="455639"/>
          </a:xfrm>
          <a:prstGeom prst="foldedCorner">
            <a:avLst/>
          </a:prstGeom>
          <a:solidFill>
            <a:srgbClr val="FFFF88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500" tIns="70759" rIns="63500" bIns="635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600" dirty="0">
                <a:solidFill>
                  <a:srgbClr val="000000"/>
                </a:solidFill>
              </a:rPr>
              <a:t>Présenté par l’X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6A10AD-CE46-5C4B-8C5D-429898CAED8D}"/>
              </a:ext>
            </a:extLst>
          </p:cNvPr>
          <p:cNvSpPr txBox="1"/>
          <p:nvPr/>
        </p:nvSpPr>
        <p:spPr>
          <a:xfrm>
            <a:off x="9003323" y="1723292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fr-FR" sz="16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E29B5A-A4C2-5835-0D72-B69BE3DE4A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92210" y="3775718"/>
            <a:ext cx="2563271" cy="25632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3AEB5F-FE8C-A3C0-0286-B1DFE0DF3E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24691" y="3775717"/>
            <a:ext cx="2563271" cy="25632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28A8C0-58E6-6CA8-DF6C-CF0ABE3D22E5}"/>
              </a:ext>
            </a:extLst>
          </p:cNvPr>
          <p:cNvSpPr txBox="1"/>
          <p:nvPr/>
        </p:nvSpPr>
        <p:spPr>
          <a:xfrm>
            <a:off x="2628076" y="6372788"/>
            <a:ext cx="1444193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lang="en-US" sz="1600" dirty="0"/>
            </a:lvl2pPr>
            <a:lvl3pPr marL="512064" lvl="2" indent="-283464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—"/>
              <a:defRPr lang="en-US" sz="1600" dirty="0"/>
            </a:lvl3pPr>
            <a:lvl4pPr marL="740664" lvl="3" indent="-18288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»"/>
              <a:defRPr lang="en-US" sz="1600" dirty="0"/>
            </a:lvl4pPr>
            <a:lvl5pPr marL="914400" lvl="4" indent="-1371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›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400" dirty="0"/>
              <a:t>Exemple d’image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305EE9-E741-219E-93B2-6E21C50CED33}"/>
              </a:ext>
            </a:extLst>
          </p:cNvPr>
          <p:cNvSpPr txBox="1"/>
          <p:nvPr/>
        </p:nvSpPr>
        <p:spPr>
          <a:xfrm>
            <a:off x="6992839" y="6372788"/>
            <a:ext cx="2003733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lang="en-US" sz="1600" dirty="0"/>
            </a:lvl2pPr>
            <a:lvl3pPr marL="512064" lvl="2" indent="-283464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—"/>
              <a:defRPr lang="en-US" sz="1600" dirty="0"/>
            </a:lvl3pPr>
            <a:lvl4pPr marL="740664" lvl="3" indent="-18288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»"/>
              <a:defRPr lang="en-US" sz="1600" dirty="0"/>
            </a:lvl4pPr>
            <a:lvl5pPr marL="914400" lvl="4" indent="-1371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›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400" dirty="0"/>
              <a:t>Le </a:t>
            </a:r>
            <a:r>
              <a:rPr lang="fr-FR" sz="1400" dirty="0" err="1"/>
              <a:t>mask</a:t>
            </a:r>
            <a:r>
              <a:rPr lang="fr-FR" sz="1400" dirty="0"/>
              <a:t> correspondant</a:t>
            </a:r>
          </a:p>
        </p:txBody>
      </p:sp>
    </p:spTree>
    <p:extLst>
      <p:ext uri="{BB962C8B-B14F-4D97-AF65-F5344CB8AC3E}">
        <p14:creationId xmlns:p14="http://schemas.microsoft.com/office/powerpoint/2010/main" val="2831486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480AD-2599-0166-F384-BB79FAC25D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F68EFD-801D-6FEF-E7EF-93B1ED3B5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5" y="288198"/>
            <a:ext cx="11082528" cy="731520"/>
          </a:xfrm>
        </p:spPr>
        <p:txBody>
          <a:bodyPr/>
          <a:lstStyle/>
          <a:p>
            <a:r>
              <a:rPr lang="fr-FR"/>
              <a:t>Livrables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FC0829-C4D0-95F2-0134-BF6404838D7F}"/>
              </a:ext>
            </a:extLst>
          </p:cNvPr>
          <p:cNvSpPr txBox="1"/>
          <p:nvPr/>
        </p:nvSpPr>
        <p:spPr>
          <a:xfrm>
            <a:off x="554735" y="2187878"/>
            <a:ext cx="11082528" cy="329320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1600" dirty="0">
                <a:latin typeface="+mj-lt"/>
              </a:rPr>
              <a:t>1. Un fichier csv contenant les noms des images ainsi que les labels prédits associés.</a:t>
            </a:r>
          </a:p>
          <a:p>
            <a:pPr>
              <a:buNone/>
            </a:pPr>
            <a:r>
              <a:rPr lang="fr-FR" sz="1600" dirty="0">
                <a:latin typeface="+mj-lt"/>
              </a:rPr>
              <a:t>Pour ceux qui ont fait de la segmentation d’image : un fichier zip contenant les </a:t>
            </a:r>
            <a:r>
              <a:rPr lang="fr-FR" sz="1600" dirty="0" err="1">
                <a:latin typeface="+mj-lt"/>
              </a:rPr>
              <a:t>mask</a:t>
            </a:r>
            <a:r>
              <a:rPr lang="fr-FR" sz="1600" dirty="0">
                <a:latin typeface="+mj-lt"/>
              </a:rPr>
              <a:t> prédits en format PNG</a:t>
            </a:r>
          </a:p>
          <a:p>
            <a:pPr>
              <a:buNone/>
            </a:pPr>
            <a:endParaRPr lang="fr-FR" sz="1600" dirty="0">
              <a:latin typeface="+mj-lt"/>
            </a:endParaRPr>
          </a:p>
          <a:p>
            <a:pPr>
              <a:buNone/>
            </a:pPr>
            <a:r>
              <a:rPr lang="fr-FR" sz="1600" dirty="0">
                <a:latin typeface="+mj-lt"/>
              </a:rPr>
              <a:t>Dans les deux cas, il ne faudra pas changer le nom original de l’image ou du </a:t>
            </a:r>
            <a:r>
              <a:rPr lang="fr-FR" sz="1600" dirty="0" err="1">
                <a:latin typeface="+mj-lt"/>
              </a:rPr>
              <a:t>mask</a:t>
            </a:r>
            <a:r>
              <a:rPr lang="fr-FR" sz="1600" dirty="0">
                <a:latin typeface="+mj-lt"/>
              </a:rPr>
              <a:t>.</a:t>
            </a:r>
          </a:p>
          <a:p>
            <a:pPr>
              <a:buNone/>
            </a:pPr>
            <a:endParaRPr lang="fr-FR" sz="1600" dirty="0">
              <a:latin typeface="+mj-lt"/>
            </a:endParaRPr>
          </a:p>
          <a:p>
            <a:pPr>
              <a:buNone/>
            </a:pPr>
            <a:r>
              <a:rPr lang="fr-FR" sz="1600" dirty="0">
                <a:latin typeface="+mj-lt"/>
              </a:rPr>
              <a:t>2. Code du modèle et de l’application web dans un fichier zip </a:t>
            </a:r>
          </a:p>
          <a:p>
            <a:pPr>
              <a:buNone/>
            </a:pPr>
            <a:endParaRPr lang="fr-FR" sz="1600" dirty="0">
              <a:latin typeface="+mj-lt"/>
            </a:endParaRPr>
          </a:p>
          <a:p>
            <a:pPr>
              <a:buNone/>
            </a:pPr>
            <a:endParaRPr lang="fr-FR" sz="1600" dirty="0">
              <a:latin typeface="+mj-lt"/>
            </a:endParaRPr>
          </a:p>
          <a:p>
            <a:pPr>
              <a:buNone/>
            </a:pPr>
            <a:r>
              <a:rPr lang="fr-FR" sz="1600" dirty="0">
                <a:latin typeface="+mj-lt"/>
              </a:rPr>
              <a:t>3. Une présentation de 10 minutes où il faudra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+mj-lt"/>
              </a:rPr>
              <a:t>Expliquer l’approche utilisée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+mj-lt"/>
              </a:rPr>
              <a:t>Montrer un </a:t>
            </a:r>
            <a:r>
              <a:rPr lang="fr-FR" sz="1600" dirty="0" err="1">
                <a:latin typeface="+mj-lt"/>
              </a:rPr>
              <a:t>mock</a:t>
            </a:r>
            <a:r>
              <a:rPr lang="fr-FR" sz="1600" dirty="0">
                <a:latin typeface="+mj-lt"/>
              </a:rPr>
              <a:t>-up d’une application web qui exécutera le modèle lorsqu’on y charge une ou plusieurs images satellites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+mj-lt"/>
              </a:rPr>
              <a:t>Faire une </a:t>
            </a:r>
            <a:r>
              <a:rPr lang="fr-FR" sz="1600" dirty="0" err="1">
                <a:latin typeface="+mj-lt"/>
              </a:rPr>
              <a:t>demo</a:t>
            </a:r>
            <a:r>
              <a:rPr lang="fr-FR" sz="1600" dirty="0">
                <a:latin typeface="+mj-lt"/>
              </a:rPr>
              <a:t> de la première version de l’application web décrite ci-dessus</a:t>
            </a:r>
          </a:p>
        </p:txBody>
      </p:sp>
      <p:sp>
        <p:nvSpPr>
          <p:cNvPr id="7" name="Sticky">
            <a:extLst>
              <a:ext uri="{FF2B5EF4-FFF2-40B4-BE49-F238E27FC236}">
                <a16:creationId xmlns:a16="http://schemas.microsoft.com/office/drawing/2014/main" id="{387B3C01-A787-B858-30C5-6D2ADC6189E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187962" y="519011"/>
            <a:ext cx="1905000" cy="455639"/>
          </a:xfrm>
          <a:prstGeom prst="foldedCorner">
            <a:avLst/>
          </a:prstGeom>
          <a:solidFill>
            <a:srgbClr val="FFFF88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500" tIns="70759" rIns="63500" bIns="635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600" dirty="0">
                <a:solidFill>
                  <a:srgbClr val="000000"/>
                </a:solidFill>
              </a:rPr>
              <a:t>Présenté par l’X</a:t>
            </a:r>
          </a:p>
        </p:txBody>
      </p:sp>
    </p:spTree>
    <p:extLst>
      <p:ext uri="{BB962C8B-B14F-4D97-AF65-F5344CB8AC3E}">
        <p14:creationId xmlns:p14="http://schemas.microsoft.com/office/powerpoint/2010/main" val="2355617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1E145FB4-9C13-85BA-3D57-16200BBFDD1F}"/>
              </a:ext>
            </a:extLst>
          </p:cNvPr>
          <p:cNvSpPr/>
          <p:nvPr/>
        </p:nvSpPr>
        <p:spPr>
          <a:xfrm>
            <a:off x="1214847" y="4311629"/>
            <a:ext cx="9313921" cy="298504"/>
          </a:xfrm>
          <a:prstGeom prst="rect">
            <a:avLst/>
          </a:prstGeom>
          <a:solidFill>
            <a:schemeClr val="bg2">
              <a:lumMod val="8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fr-FR" sz="1600" dirty="0" err="1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645DD-0479-AAB7-DC1F-CB8AB3453D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EC2C56-61DC-43D3-FE43-4EECD2883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A78B3F-FCF7-FA06-E444-DAC0D3BF6F11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1193581" y="2821048"/>
            <a:ext cx="9335187" cy="0"/>
          </a:xfrm>
          <a:prstGeom prst="line">
            <a:avLst/>
          </a:prstGeom>
          <a:ln w="6350" cap="flat">
            <a:solidFill>
              <a:srgbClr val="7F7F7F"/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C9E6A1B-AF69-FE6C-E51D-8A436D433A0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600536" y="1205589"/>
            <a:ext cx="1628215" cy="21544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400" b="1" dirty="0">
                <a:solidFill>
                  <a:srgbClr val="051C2C"/>
                </a:solidFill>
              </a:rPr>
              <a:t>Plage </a:t>
            </a:r>
            <a:r>
              <a:rPr lang="fr-FR" sz="1400" b="1" dirty="0" err="1">
                <a:solidFill>
                  <a:srgbClr val="051C2C"/>
                </a:solidFill>
              </a:rPr>
              <a:t>horraire</a:t>
            </a:r>
            <a:endParaRPr lang="fr-FR" sz="1400" b="1" dirty="0">
              <a:solidFill>
                <a:srgbClr val="051C2C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06E48B-7E23-95F1-C439-CED4BA1F025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810311" y="1216975"/>
            <a:ext cx="3314004" cy="21544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400" b="1" dirty="0">
                <a:solidFill>
                  <a:srgbClr val="051C2C"/>
                </a:solidFill>
              </a:rPr>
              <a:t>Lieu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870D57-7478-0173-4A45-1AD6E0BB6224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723173" y="1677019"/>
            <a:ext cx="1628215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fr-FR" sz="1100" dirty="0">
                <a:solidFill>
                  <a:srgbClr val="051C2C"/>
                </a:solidFill>
              </a:rPr>
              <a:t>10h-12h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70A123-E780-B170-293A-2B5F543F1B2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749744" y="1706193"/>
            <a:ext cx="3314004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51C2C"/>
                </a:solidFill>
                <a:latin typeface="Arial" panose="020B0604020202020204" pitchFamily="34" charset="0"/>
              </a:rPr>
              <a:t>Salle de TD (PC 3 à 17)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4BA34F-61E2-6F83-C1E7-BD4843CBCBFD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2723173" y="2960485"/>
            <a:ext cx="1628215" cy="1538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51C2C"/>
                </a:solidFill>
              </a:rPr>
              <a:t>8h30-9h30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F2A76-C73B-6638-AA9B-28991ADF3A9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7977979" y="2950709"/>
            <a:ext cx="3314004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51C2C"/>
                </a:solidFill>
                <a:latin typeface="Arial" panose="020B0604020202020204" pitchFamily="34" charset="0"/>
              </a:rPr>
              <a:t>Petit déjeuner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A72840-6C1E-8676-CDBB-DFB1703F6719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4749744" y="1991423"/>
            <a:ext cx="3314004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51C2C"/>
                </a:solidFill>
                <a:latin typeface="Arial" panose="020B0604020202020204" pitchFamily="34" charset="0"/>
              </a:rPr>
              <a:t>Salle restaurant derrière le </a:t>
            </a:r>
            <a:r>
              <a:rPr lang="fr-FR" sz="1100" dirty="0" err="1">
                <a:solidFill>
                  <a:srgbClr val="051C2C"/>
                </a:solidFill>
                <a:latin typeface="Arial" panose="020B0604020202020204" pitchFamily="34" charset="0"/>
              </a:rPr>
              <a:t>DrahiX</a:t>
            </a:r>
            <a:endParaRPr lang="fr-FR" sz="1100" dirty="0">
              <a:solidFill>
                <a:srgbClr val="051C2C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32F702-F3FA-EC5E-C599-32C8693D204F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4749744" y="5587848"/>
            <a:ext cx="3314004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51C2C"/>
                </a:solidFill>
                <a:latin typeface="Arial" panose="020B0604020202020204" pitchFamily="34" charset="0"/>
              </a:rPr>
              <a:t>Amphi Carnot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419A83-50DB-40CB-FC73-E89D6CC3D036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4749744" y="4956738"/>
            <a:ext cx="3314004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51C2C"/>
                </a:solidFill>
                <a:latin typeface="Arial" panose="020B0604020202020204" pitchFamily="34" charset="0"/>
              </a:rPr>
              <a:t>Salles de TD (PC 3, 10, 17)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A86966-43DF-4C36-9AFE-3986D0E586C9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2723173" y="2289416"/>
            <a:ext cx="1628215" cy="1538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51C2C"/>
                </a:solidFill>
              </a:rPr>
              <a:t>13h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88ECC6-8EF9-A2EC-FE57-F0DC84BE2E0C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749744" y="2301960"/>
            <a:ext cx="3314004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51C2C"/>
                </a:solidFill>
                <a:latin typeface="Arial" panose="020B0604020202020204" pitchFamily="34" charset="0"/>
              </a:rPr>
              <a:t>Salles de TD (PC 3 à 17)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3CB8BA-E5A5-D9B6-AE60-7D7CEF0BAEED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>
          <a:xfrm>
            <a:off x="1228926" y="1498599"/>
            <a:ext cx="9335187" cy="0"/>
          </a:xfrm>
          <a:prstGeom prst="line">
            <a:avLst/>
          </a:prstGeom>
          <a:ln w="12700" cap="flat">
            <a:solidFill>
              <a:srgbClr val="7F7F7F"/>
            </a:solidFill>
            <a:prstDash val="solid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839E7DA-E49B-D8AE-EC44-FECA3188EECB}"/>
              </a:ext>
            </a:extLst>
          </p:cNvPr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2723173" y="1990912"/>
            <a:ext cx="1628215" cy="1538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51C2C"/>
                </a:solidFill>
              </a:rPr>
              <a:t>12h-13h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134D06-2D9C-2C16-9457-6F68FB9C3B93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7977979" y="1216975"/>
            <a:ext cx="3314004" cy="21544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400" b="1" dirty="0">
                <a:solidFill>
                  <a:srgbClr val="051C2C"/>
                </a:solidFill>
              </a:rPr>
              <a:t>Description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F3A48C-C936-E7C4-41D3-9AD5A8505042}"/>
              </a:ext>
            </a:extLst>
          </p:cNvPr>
          <p:cNvSpPr txBox="1">
            <a:spLocks/>
          </p:cNvSpPr>
          <p:nvPr>
            <p:custDataLst>
              <p:tags r:id="rId16"/>
            </p:custDataLst>
          </p:nvPr>
        </p:nvSpPr>
        <p:spPr>
          <a:xfrm>
            <a:off x="2723173" y="2577287"/>
            <a:ext cx="1628215" cy="1538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51C2C"/>
                </a:solidFill>
              </a:rPr>
              <a:t>19h-20h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853E29-E387-73A5-2FEA-972BF7B9E752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4749744" y="2592402"/>
            <a:ext cx="3314004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51C2C"/>
                </a:solidFill>
                <a:latin typeface="Arial" panose="020B0604020202020204" pitchFamily="34" charset="0"/>
              </a:rPr>
              <a:t>Salle restaurant derrière le </a:t>
            </a:r>
            <a:r>
              <a:rPr lang="fr-FR" sz="1100" dirty="0" err="1">
                <a:solidFill>
                  <a:srgbClr val="051C2C"/>
                </a:solidFill>
                <a:latin typeface="Arial" panose="020B0604020202020204" pitchFamily="34" charset="0"/>
              </a:rPr>
              <a:t>DrahiX</a:t>
            </a:r>
            <a:endParaRPr lang="fr-FR" sz="1100" dirty="0">
              <a:solidFill>
                <a:srgbClr val="051C2C"/>
              </a:solidFill>
              <a:latin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C9B605-1E9A-C98C-7E4C-5F5D2DEFA524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1228926" y="1198761"/>
            <a:ext cx="1628215" cy="21544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400" b="1" dirty="0">
                <a:solidFill>
                  <a:srgbClr val="051C2C"/>
                </a:solidFill>
              </a:rPr>
              <a:t>Jour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70CFDB3-7B99-C4F0-6E21-91CEB54B2EE3}"/>
              </a:ext>
            </a:extLst>
          </p:cNvPr>
          <p:cNvSpPr txBox="1">
            <a:spLocks/>
          </p:cNvSpPr>
          <p:nvPr>
            <p:custDataLst>
              <p:tags r:id="rId19"/>
            </p:custDataLst>
          </p:nvPr>
        </p:nvSpPr>
        <p:spPr>
          <a:xfrm>
            <a:off x="1228926" y="1626605"/>
            <a:ext cx="1628215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fr-FR" sz="1100" dirty="0">
                <a:solidFill>
                  <a:srgbClr val="051C2C"/>
                </a:solidFill>
              </a:rPr>
              <a:t>Samedi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92A304-9D04-92D5-50E8-1D0545DFA5B5}"/>
              </a:ext>
            </a:extLst>
          </p:cNvPr>
          <p:cNvSpPr txBox="1">
            <a:spLocks/>
          </p:cNvSpPr>
          <p:nvPr>
            <p:custDataLst>
              <p:tags r:id="rId20"/>
            </p:custDataLst>
          </p:nvPr>
        </p:nvSpPr>
        <p:spPr>
          <a:xfrm>
            <a:off x="1228926" y="2940812"/>
            <a:ext cx="1628215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fr-FR" sz="1100" dirty="0">
                <a:solidFill>
                  <a:srgbClr val="051C2C"/>
                </a:solidFill>
              </a:rPr>
              <a:t>Dimanche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711338-B6EB-B894-0B89-940F46A403BB}"/>
              </a:ext>
            </a:extLst>
          </p:cNvPr>
          <p:cNvSpPr txBox="1">
            <a:spLocks/>
          </p:cNvSpPr>
          <p:nvPr>
            <p:custDataLst>
              <p:tags r:id="rId21"/>
            </p:custDataLst>
          </p:nvPr>
        </p:nvSpPr>
        <p:spPr>
          <a:xfrm>
            <a:off x="2723173" y="3280621"/>
            <a:ext cx="1628215" cy="1538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51C2C"/>
                </a:solidFill>
              </a:rPr>
              <a:t>9h30-12h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81B450-CCA7-2FF5-E803-64AC085AFB83}"/>
              </a:ext>
            </a:extLst>
          </p:cNvPr>
          <p:cNvSpPr txBox="1">
            <a:spLocks/>
          </p:cNvSpPr>
          <p:nvPr>
            <p:custDataLst>
              <p:tags r:id="rId22"/>
            </p:custDataLst>
          </p:nvPr>
        </p:nvSpPr>
        <p:spPr>
          <a:xfrm>
            <a:off x="2723173" y="3579125"/>
            <a:ext cx="1628215" cy="1538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51C2C"/>
                </a:solidFill>
              </a:rPr>
              <a:t>12h-13h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C2415A7-DB22-085C-758E-259413EC52FC}"/>
              </a:ext>
            </a:extLst>
          </p:cNvPr>
          <p:cNvSpPr txBox="1">
            <a:spLocks/>
          </p:cNvSpPr>
          <p:nvPr>
            <p:custDataLst>
              <p:tags r:id="rId23"/>
            </p:custDataLst>
          </p:nvPr>
        </p:nvSpPr>
        <p:spPr>
          <a:xfrm>
            <a:off x="2723173" y="4680319"/>
            <a:ext cx="1628215" cy="1538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51C2C"/>
                </a:solidFill>
              </a:rPr>
              <a:t>14h45-16h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6D1F4E3-8235-4C94-716C-CCF8C37D4CDC}"/>
              </a:ext>
            </a:extLst>
          </p:cNvPr>
          <p:cNvSpPr txBox="1">
            <a:spLocks/>
          </p:cNvSpPr>
          <p:nvPr>
            <p:custDataLst>
              <p:tags r:id="rId24"/>
            </p:custDataLst>
          </p:nvPr>
        </p:nvSpPr>
        <p:spPr>
          <a:xfrm>
            <a:off x="2723173" y="4978823"/>
            <a:ext cx="1628215" cy="1538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51C2C"/>
                </a:solidFill>
              </a:rPr>
              <a:t>16h-16h20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CC8AB8-327A-B0C3-AD92-0CEBF027D721}"/>
              </a:ext>
            </a:extLst>
          </p:cNvPr>
          <p:cNvSpPr txBox="1">
            <a:spLocks/>
          </p:cNvSpPr>
          <p:nvPr>
            <p:custDataLst>
              <p:tags r:id="rId25"/>
            </p:custDataLst>
          </p:nvPr>
        </p:nvSpPr>
        <p:spPr>
          <a:xfrm>
            <a:off x="2723173" y="5575831"/>
            <a:ext cx="1628215" cy="1538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51C2C"/>
                </a:solidFill>
              </a:rPr>
              <a:t>17h15-17h45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6F4550-35DB-C57D-8932-E7C73C8AD65D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4749744" y="3285371"/>
            <a:ext cx="3314004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51C2C"/>
                </a:solidFill>
                <a:latin typeface="Arial" panose="020B0604020202020204" pitchFamily="34" charset="0"/>
              </a:rPr>
              <a:t>Salles de TD (PC 3 à 17)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1D09A6-6F05-57B2-0DB7-B12161EC9398}"/>
              </a:ext>
            </a:extLst>
          </p:cNvPr>
          <p:cNvSpPr txBox="1">
            <a:spLocks/>
          </p:cNvSpPr>
          <p:nvPr>
            <p:custDataLst>
              <p:tags r:id="rId27"/>
            </p:custDataLst>
          </p:nvPr>
        </p:nvSpPr>
        <p:spPr>
          <a:xfrm>
            <a:off x="2723173" y="4069023"/>
            <a:ext cx="1628215" cy="1538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51C2C"/>
                </a:solidFill>
              </a:rPr>
              <a:t>13h30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FA9F8ED-0209-9F7C-79FA-F10A0A70DCDC}"/>
              </a:ext>
            </a:extLst>
          </p:cNvPr>
          <p:cNvSpPr txBox="1">
            <a:spLocks/>
          </p:cNvSpPr>
          <p:nvPr>
            <p:custDataLst>
              <p:tags r:id="rId28"/>
            </p:custDataLst>
          </p:nvPr>
        </p:nvSpPr>
        <p:spPr>
          <a:xfrm>
            <a:off x="2723173" y="4381815"/>
            <a:ext cx="1628215" cy="1538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51C2C"/>
                </a:solidFill>
              </a:rPr>
              <a:t>14h35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28C1F13-8B4B-2CBE-5CD9-B73EEBBFA840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7977979" y="4363621"/>
            <a:ext cx="3314004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b="1" dirty="0">
                <a:solidFill>
                  <a:srgbClr val="051C2C"/>
                </a:solidFill>
                <a:latin typeface="Arial" panose="020B0604020202020204" pitchFamily="34" charset="0"/>
              </a:rPr>
              <a:t>Fin du hackathon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0EBB40-4CA7-EA2C-6253-02D2B2973E9A}"/>
              </a:ext>
            </a:extLst>
          </p:cNvPr>
          <p:cNvSpPr txBox="1">
            <a:spLocks/>
          </p:cNvSpPr>
          <p:nvPr>
            <p:custDataLst>
              <p:tags r:id="rId30"/>
            </p:custDataLst>
          </p:nvPr>
        </p:nvSpPr>
        <p:spPr>
          <a:xfrm>
            <a:off x="2723173" y="5874333"/>
            <a:ext cx="1628215" cy="1538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51C2C"/>
                </a:solidFill>
              </a:rPr>
              <a:t>17h45-18h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BC2FED4-7244-D625-1305-96E4231CF646}"/>
              </a:ext>
            </a:extLst>
          </p:cNvPr>
          <p:cNvSpPr txBox="1">
            <a:spLocks/>
          </p:cNvSpPr>
          <p:nvPr>
            <p:custDataLst>
              <p:tags r:id="rId31"/>
            </p:custDataLst>
          </p:nvPr>
        </p:nvSpPr>
        <p:spPr>
          <a:xfrm>
            <a:off x="2723173" y="5277327"/>
            <a:ext cx="1628215" cy="1538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51C2C"/>
                </a:solidFill>
              </a:rPr>
              <a:t>16h30-17h15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225DD9-AD78-0100-2F16-C36F62ABE7B3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4749744" y="4082279"/>
            <a:ext cx="3314004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51C2C"/>
                </a:solidFill>
                <a:latin typeface="Arial" panose="020B0604020202020204" pitchFamily="34" charset="0"/>
              </a:rPr>
              <a:t>Salles de TD (PC 3 à 17)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5A43692-23C4-E306-7098-6F54A528845E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7977979" y="3254040"/>
            <a:ext cx="3314004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51C2C"/>
                </a:solidFill>
                <a:latin typeface="Arial" panose="020B0604020202020204" pitchFamily="34" charset="0"/>
              </a:rPr>
              <a:t>Hackathon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36393D2-B25C-1D79-3B79-17C3BEE12F7F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7977979" y="4061929"/>
            <a:ext cx="3314004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51C2C"/>
                </a:solidFill>
                <a:latin typeface="Arial" panose="020B0604020202020204" pitchFamily="34" charset="0"/>
              </a:rPr>
              <a:t>Envoi du test set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2F5C5E9-84E7-CE2F-8BC3-F1467C592D2A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7977979" y="1683736"/>
            <a:ext cx="3314004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51C2C"/>
                </a:solidFill>
                <a:latin typeface="Arial" panose="020B0604020202020204" pitchFamily="34" charset="0"/>
              </a:rPr>
              <a:t>Début du hackathon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1989D99-3962-0344-3C44-8D82CAF7EECE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7977979" y="1974554"/>
            <a:ext cx="3314004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51C2C"/>
                </a:solidFill>
                <a:latin typeface="Arial" panose="020B0604020202020204" pitchFamily="34" charset="0"/>
              </a:rPr>
              <a:t>Déjeuner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7C6B3C5-F108-B2D6-FF32-013188B2E891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7977979" y="2583335"/>
            <a:ext cx="3314004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51C2C"/>
                </a:solidFill>
                <a:latin typeface="Arial" panose="020B0604020202020204" pitchFamily="34" charset="0"/>
              </a:rPr>
              <a:t>Dîner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79DC10B-ADAE-BAF4-5197-A276D352720C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7977979" y="2285922"/>
            <a:ext cx="3314004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51C2C"/>
                </a:solidFill>
                <a:latin typeface="Arial" panose="020B0604020202020204" pitchFamily="34" charset="0"/>
              </a:rPr>
              <a:t>Hackathon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76A6C1B-048B-BA28-E59D-B07515186C2A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4749744" y="2947052"/>
            <a:ext cx="3314004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51C2C"/>
                </a:solidFill>
                <a:latin typeface="Arial" panose="020B0604020202020204" pitchFamily="34" charset="0"/>
              </a:rPr>
              <a:t>Salle restaurant derrière le </a:t>
            </a:r>
            <a:r>
              <a:rPr lang="fr-FR" sz="1100" dirty="0" err="1">
                <a:solidFill>
                  <a:srgbClr val="051C2C"/>
                </a:solidFill>
                <a:latin typeface="Arial" panose="020B0604020202020204" pitchFamily="34" charset="0"/>
              </a:rPr>
              <a:t>DrahiX</a:t>
            </a:r>
            <a:endParaRPr lang="fr-FR" sz="1100" dirty="0">
              <a:solidFill>
                <a:srgbClr val="051C2C"/>
              </a:solidFill>
              <a:latin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4391156-0378-C574-26CD-BF3F8F099009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4749744" y="3606741"/>
            <a:ext cx="3314004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51C2C"/>
                </a:solidFill>
                <a:latin typeface="Arial" panose="020B0604020202020204" pitchFamily="34" charset="0"/>
              </a:rPr>
              <a:t>Salle restaurant derrière le </a:t>
            </a:r>
            <a:r>
              <a:rPr lang="fr-FR" sz="1100" dirty="0" err="1">
                <a:solidFill>
                  <a:srgbClr val="051C2C"/>
                </a:solidFill>
                <a:latin typeface="Arial" panose="020B0604020202020204" pitchFamily="34" charset="0"/>
              </a:rPr>
              <a:t>DrahiX</a:t>
            </a:r>
            <a:endParaRPr lang="fr-FR" sz="1100" dirty="0">
              <a:solidFill>
                <a:srgbClr val="051C2C"/>
              </a:solidFill>
              <a:latin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AA13347-BDDE-0382-9989-FE40250B5B17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7977979" y="3564210"/>
            <a:ext cx="3314004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51C2C"/>
                </a:solidFill>
                <a:latin typeface="Arial" panose="020B0604020202020204" pitchFamily="34" charset="0"/>
              </a:rPr>
              <a:t>Déjeuner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C5DE425-EE33-FEC7-6102-2C209CB5360F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4749744" y="4678327"/>
            <a:ext cx="3314004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51C2C"/>
                </a:solidFill>
                <a:latin typeface="Arial" panose="020B0604020202020204" pitchFamily="34" charset="0"/>
              </a:rPr>
              <a:t>Salles de TD (PC 3, 10, 17)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2F389C8-D052-9FD9-4B62-0DFB73672A0F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7977979" y="4655469"/>
            <a:ext cx="3314004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51C2C"/>
                </a:solidFill>
                <a:latin typeface="Arial" panose="020B0604020202020204" pitchFamily="34" charset="0"/>
              </a:rPr>
              <a:t>Phase de présélection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855EAE4-23F7-C8DF-ADE0-FB41F3C3C222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7977979" y="4924430"/>
            <a:ext cx="3314004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51C2C"/>
                </a:solidFill>
                <a:latin typeface="Arial" panose="020B0604020202020204" pitchFamily="34" charset="0"/>
              </a:rPr>
              <a:t>Délibération du jury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DEA9710-A7B0-E910-C8E2-5064AE63E7F5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4749744" y="5281571"/>
            <a:ext cx="3314004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51C2C"/>
                </a:solidFill>
                <a:latin typeface="Arial" panose="020B0604020202020204" pitchFamily="34" charset="0"/>
              </a:rPr>
              <a:t>Amphi Carnot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4F419D9-EF03-0200-135C-01DDFD9CF06D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7977979" y="5223696"/>
            <a:ext cx="3314004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51C2C"/>
                </a:solidFill>
                <a:latin typeface="Arial" panose="020B0604020202020204" pitchFamily="34" charset="0"/>
              </a:rPr>
              <a:t>Annonce des équipes présélectionnées et phase final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D57E844-FDF3-757A-BCF2-DE6E290E62D2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7977979" y="5532109"/>
            <a:ext cx="3314004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51C2C"/>
                </a:solidFill>
                <a:latin typeface="Arial" panose="020B0604020202020204" pitchFamily="34" charset="0"/>
              </a:rPr>
              <a:t>Délibération du jury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17EBCE2-8934-FA30-7552-C0A4C7586B32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4749744" y="5867711"/>
            <a:ext cx="3314004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51C2C"/>
                </a:solidFill>
                <a:latin typeface="Arial" panose="020B0604020202020204" pitchFamily="34" charset="0"/>
              </a:rPr>
              <a:t>Amphi Carnot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73C2920-8129-09A6-0483-B0FF9BF6608C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7977979" y="5824106"/>
            <a:ext cx="3314004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51C2C"/>
                </a:solidFill>
                <a:latin typeface="Arial" panose="020B0604020202020204" pitchFamily="34" charset="0"/>
              </a:rPr>
              <a:t>Annonce des résultats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AAAEF54-C7C6-AC91-01E3-3B1E23DCECB0}"/>
              </a:ext>
            </a:extLst>
          </p:cNvPr>
          <p:cNvSpPr txBox="1">
            <a:spLocks/>
          </p:cNvSpPr>
          <p:nvPr>
            <p:custDataLst>
              <p:tags r:id="rId50"/>
            </p:custDataLst>
          </p:nvPr>
        </p:nvSpPr>
        <p:spPr>
          <a:xfrm>
            <a:off x="2723172" y="6172835"/>
            <a:ext cx="1628215" cy="1538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51C2C"/>
                </a:solidFill>
              </a:rPr>
              <a:t>18h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5522317-5078-A090-4418-7DFCFD043F66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4749744" y="6144162"/>
            <a:ext cx="3314004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51C2C"/>
                </a:solidFill>
                <a:latin typeface="Arial" panose="020B0604020202020204" pitchFamily="34" charset="0"/>
              </a:rPr>
              <a:t>Salle restaurant derrière le </a:t>
            </a:r>
            <a:r>
              <a:rPr lang="fr-FR" sz="1100" dirty="0" err="1">
                <a:solidFill>
                  <a:srgbClr val="051C2C"/>
                </a:solidFill>
                <a:latin typeface="Arial" panose="020B0604020202020204" pitchFamily="34" charset="0"/>
              </a:rPr>
              <a:t>DrahiX</a:t>
            </a:r>
            <a:endParaRPr lang="fr-FR" sz="1100" dirty="0">
              <a:solidFill>
                <a:srgbClr val="051C2C"/>
              </a:solidFill>
              <a:latin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A508BEE-13B7-8EE4-8511-B899CB3C97EB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7977979" y="6100557"/>
            <a:ext cx="3314004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51C2C"/>
                </a:solidFill>
                <a:latin typeface="Arial" panose="020B0604020202020204" pitchFamily="34" charset="0"/>
              </a:rPr>
              <a:t>Cocktail</a:t>
            </a:r>
          </a:p>
        </p:txBody>
      </p:sp>
      <p:sp>
        <p:nvSpPr>
          <p:cNvPr id="85" name="Sticky">
            <a:extLst>
              <a:ext uri="{FF2B5EF4-FFF2-40B4-BE49-F238E27FC236}">
                <a16:creationId xmlns:a16="http://schemas.microsoft.com/office/drawing/2014/main" id="{2E9703CF-BB3D-A6A7-639D-0DC5968897DE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9187962" y="519011"/>
            <a:ext cx="1905000" cy="455639"/>
          </a:xfrm>
          <a:prstGeom prst="foldedCorner">
            <a:avLst/>
          </a:prstGeom>
          <a:solidFill>
            <a:srgbClr val="FFFF88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500" tIns="70759" rIns="63500" bIns="635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600" dirty="0">
                <a:solidFill>
                  <a:srgbClr val="000000"/>
                </a:solidFill>
              </a:rPr>
              <a:t>Présenté par l’X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BA8BB-7CA8-1EA7-CEB1-3CA2CB209164}"/>
              </a:ext>
            </a:extLst>
          </p:cNvPr>
          <p:cNvSpPr txBox="1">
            <a:spLocks/>
          </p:cNvSpPr>
          <p:nvPr>
            <p:custDataLst>
              <p:tags r:id="rId54"/>
            </p:custDataLst>
          </p:nvPr>
        </p:nvSpPr>
        <p:spPr>
          <a:xfrm>
            <a:off x="2718287" y="3830010"/>
            <a:ext cx="1628215" cy="1538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51C2C"/>
                </a:solidFill>
              </a:rPr>
              <a:t>13h-14h35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0642EE-7442-C1F6-7E35-900FA4CBF343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4749744" y="3844465"/>
            <a:ext cx="3314004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51C2C"/>
                </a:solidFill>
                <a:latin typeface="Arial" panose="020B0604020202020204" pitchFamily="34" charset="0"/>
              </a:rPr>
              <a:t>Salles de TD (PC 3 à 17)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04B5AF-E317-8F86-F8AA-E8F19EF5593F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7977979" y="3834740"/>
            <a:ext cx="3314004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51C2C"/>
                </a:solidFill>
                <a:latin typeface="Arial" panose="020B0604020202020204" pitchFamily="34" charset="0"/>
              </a:rPr>
              <a:t>Hackathon</a:t>
            </a:r>
          </a:p>
        </p:txBody>
      </p:sp>
    </p:spTree>
    <p:extLst>
      <p:ext uri="{BB962C8B-B14F-4D97-AF65-F5344CB8AC3E}">
        <p14:creationId xmlns:p14="http://schemas.microsoft.com/office/powerpoint/2010/main" val="1480541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645DD-0479-AAB7-DC1F-CB8AB3453D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EC2C56-61DC-43D3-FE43-4EECD2883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Grille d’évaluation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1DD932-912A-C51C-815E-C162A39A733A}"/>
              </a:ext>
            </a:extLst>
          </p:cNvPr>
          <p:cNvSpPr txBox="1"/>
          <p:nvPr/>
        </p:nvSpPr>
        <p:spPr>
          <a:xfrm>
            <a:off x="554735" y="1537007"/>
            <a:ext cx="10130986" cy="3139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lang="en-US" sz="1600" dirty="0"/>
            </a:lvl2pPr>
            <a:lvl3pPr marL="512064" lvl="2" indent="-283464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—"/>
              <a:defRPr lang="en-US" sz="1600" dirty="0"/>
            </a:lvl3pPr>
            <a:lvl4pPr marL="740664" lvl="3" indent="-18288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»"/>
              <a:defRPr lang="en-US" sz="1600" dirty="0"/>
            </a:lvl4pPr>
            <a:lvl5pPr marL="914400" lvl="4" indent="-1371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›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fr-FR" sz="1400" dirty="0">
                <a:latin typeface="+mj-lt"/>
              </a:rPr>
              <a:t>Performance du modèle (AUC)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>
                <a:latin typeface="+mj-lt"/>
              </a:rPr>
              <a:t>Explication de l’approche utilisée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>
                <a:latin typeface="+mj-lt"/>
              </a:rPr>
              <a:t>Qualité de l'approche scientifique (benchmark/état de l'art, créativité, complétude)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>
                <a:latin typeface="+mj-lt"/>
              </a:rPr>
              <a:t>Qualité du code (typing, docstring, commentaires, clarté du code)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>
                <a:latin typeface="+mj-lt"/>
              </a:rPr>
              <a:t>Dans quelle mesure l'équipe comprend le client ?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>
                <a:latin typeface="+mj-lt"/>
              </a:rPr>
              <a:t>Le pitch était-il structuré, rythmé, impactant ?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>
                <a:latin typeface="+mj-lt"/>
              </a:rPr>
              <a:t>Créativité du </a:t>
            </a:r>
            <a:r>
              <a:rPr lang="fr-FR" sz="1400" dirty="0" err="1">
                <a:latin typeface="+mj-lt"/>
              </a:rPr>
              <a:t>mock</a:t>
            </a:r>
            <a:r>
              <a:rPr lang="fr-FR" sz="1400" dirty="0">
                <a:latin typeface="+mj-lt"/>
              </a:rPr>
              <a:t>-up de l'application proposé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>
                <a:latin typeface="+mj-lt"/>
              </a:rPr>
              <a:t>Expérience utilisateur sur le </a:t>
            </a:r>
            <a:r>
              <a:rPr lang="fr-FR" sz="1400" dirty="0" err="1">
                <a:latin typeface="+mj-lt"/>
              </a:rPr>
              <a:t>mock</a:t>
            </a:r>
            <a:r>
              <a:rPr lang="fr-FR" sz="1400" dirty="0">
                <a:latin typeface="+mj-lt"/>
              </a:rPr>
              <a:t>-up (ergonomie, facilité d'utilisation pour un user standard)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>
                <a:latin typeface="+mj-lt"/>
              </a:rPr>
              <a:t>Clarté et pertinence des réponses apportées aux questions du jury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>
                <a:latin typeface="+mj-lt"/>
              </a:rPr>
              <a:t>L’équipe a-elle mis en place un «produit minimum viable» pour le weekend ?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>
                <a:latin typeface="+mj-lt"/>
              </a:rPr>
              <a:t>Eléments de business model</a:t>
            </a:r>
          </a:p>
        </p:txBody>
      </p:sp>
      <p:sp>
        <p:nvSpPr>
          <p:cNvPr id="16" name="Sticky">
            <a:extLst>
              <a:ext uri="{FF2B5EF4-FFF2-40B4-BE49-F238E27FC236}">
                <a16:creationId xmlns:a16="http://schemas.microsoft.com/office/drawing/2014/main" id="{D4E1B115-7041-92A7-A234-C68ADEF2C83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187962" y="519011"/>
            <a:ext cx="1905000" cy="455639"/>
          </a:xfrm>
          <a:prstGeom prst="foldedCorner">
            <a:avLst/>
          </a:prstGeom>
          <a:solidFill>
            <a:srgbClr val="FFFF88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500" tIns="70759" rIns="63500" bIns="635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600" dirty="0">
                <a:solidFill>
                  <a:srgbClr val="000000"/>
                </a:solidFill>
              </a:rPr>
              <a:t>Présenté par l’X</a:t>
            </a:r>
          </a:p>
        </p:txBody>
      </p:sp>
    </p:spTree>
    <p:extLst>
      <p:ext uri="{BB962C8B-B14F-4D97-AF65-F5344CB8AC3E}">
        <p14:creationId xmlns:p14="http://schemas.microsoft.com/office/powerpoint/2010/main" val="7708388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90ee1e1-c015-415f-8aa1-dd21303cc84c"/>
  <p:tag name="NEWVI" val="true"/>
  <p:tag name="TEMPLATELASTEDITTED" val="2019-02-25 12:05 PM"/>
  <p:tag name="TEMPLATECREATED" val="2019-02-27 01:18 PM"/>
  <p:tag name="TEMPLATEVERSION" val="3"/>
  <p:tag name="BLUEONEFOURTHTITLEFONTCOLORFIXED" val="true"/>
  <p:tag name="DARKLAYOUTNAMESCHANGEDTOCONTRAST" val="true"/>
  <p:tag name="CTFIXED" val="Yes"/>
  <p:tag name="THINKCELLPRESENTATIONDONOTDELETE" val="&lt;?xml version=&quot;1.0&quot; encoding=&quot;UTF-16&quot; standalone=&quot;yes&quot;?&gt;&lt;root reqver=&quot;25060&quot;&gt;&lt;version val=&quot;28094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SCLIENT" val="True"/>
  <p:tag name="TCCONTRASTACCENTS" val="4|5|6|7|8|9"/>
  <p:tag name="TCLIGHTACCENTS" val="4|5|6|7|8|9"/>
  <p:tag name="THINKCELLUNDODONOTDELETE" val="0"/>
  <p:tag name="TEMPLATELASTEDITED" val="2022-04-27 01:11 P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NguF4Gw2mJIhuiFXm5tKQ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RYLYSbLzP8DsqQ5_IDvMg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CET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vgJTIPPebpo6irFSQqHlA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rJZYiK81Dqg3AKqhPXmQ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qRLcqlXddAIBcoL4_FmkA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Ti586bxaRXNGLyq6cjUQ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RnDxEIFDMpZ7XFucXEwcQ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lpk7TYHRxaIHe6.SUx9jg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0evTD9FXplcSqw.av8MA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DWhDmC1QbRmt16_uxlW7g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MQWNAe6aOZs3iPRT_1kIw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gETb3D.HcKF_v3xSvBqjg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DWhDmC1QbRmt16_uxlW7g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9_f.d6YGbJCbK0.Pg2_A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MQWNAe6aOZs3iPRT_1kIw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gETb3D.HcKF_v3xSvBqjg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w4BZlnvKEO9ZCIa9.28.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TitleWhit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Xr8WAgv0cG5g7IkN2Kntg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ticky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LORISLIBMETADATA" val="&lt;Metadata&gt;&lt;Field Name=&quot;TemplateCategory&quot; Type=&quot;text&quot;&gt;&lt;Value&gt;Tables, Lists, &amp;amp; Quotes\Tables&lt;/Value&gt;&lt;/Field&gt;&lt;Field Name=&quot;TemplateTagsInvisible&quot; Type=&quot;text&quot;&gt;&lt;Value&gt;3&lt;/Value&gt;&lt;Value&gt;three&lt;/Value&gt;&lt;/Field&gt;&lt;/Metadata&gt;"/>
  <p:tag name="APLORISLIBID" val="La8700d8e-26e2-43fc-9c03-2ed851bf76f8.1.apik9Q=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Div"/>
  <p:tag name="MTNUMBER" val="0.20110715096868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Div"/>
  <p:tag name="MTNUMBER" val="0.20110715096868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45"/>
  <p:tag name="WIDTH" val="158"/>
  <p:tag name="TOP" val="110"/>
  <p:tag name="HEIGHT" val="113.3333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45"/>
  <p:tag name="WIDTH" val="158"/>
  <p:tag name="TOP" val="110"/>
  <p:tag name="HEIGHT" val="113.3333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223"/>
  <p:tag name="TOP" val="110"/>
  <p:tag name="HEIGHT" val="113.3333"/>
  <p:tag name="WIDTH" val="158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401"/>
  <p:tag name="TOP" val="110"/>
  <p:tag name="HEIGHT" val="113.3333"/>
  <p:tag name="WIDTH" val="158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223"/>
  <p:tag name="TOP" val="243.3333"/>
  <p:tag name="HEIGHT" val="113.3333"/>
  <p:tag name="WIDTH" val="158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401"/>
  <p:tag name="TOP" val="110"/>
  <p:tag name="HEIGHT" val="113.3333"/>
  <p:tag name="WIDTH" val="158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223"/>
  <p:tag name="TOP" val="376.6667"/>
  <p:tag name="HEIGHT" val="113.3333"/>
  <p:tag name="WIDTH" val="15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401"/>
  <p:tag name="TOP" val="110"/>
  <p:tag name="HEIGHT" val="113.3333"/>
  <p:tag name="WIDTH" val="158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223"/>
  <p:tag name="TOP" val="243.3333"/>
  <p:tag name="HEIGHT" val="113.3333"/>
  <p:tag name="WIDTH" val="158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401"/>
  <p:tag name="TOP" val="110"/>
  <p:tag name="HEIGHT" val="113.3333"/>
  <p:tag name="WIDTH" val="158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579"/>
  <p:tag name="TOP" val="110"/>
  <p:tag name="HEIGHT" val="113.3333"/>
  <p:tag name="WIDTH" val="158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223"/>
  <p:tag name="TOP" val="243.3333"/>
  <p:tag name="HEIGHT" val="113.3333"/>
  <p:tag name="WIDTH" val="158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401"/>
  <p:tag name="TOP" val="110"/>
  <p:tag name="HEIGHT" val="113.3333"/>
  <p:tag name="WIDTH" val="158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223"/>
  <p:tag name="TOP" val="110"/>
  <p:tag name="HEIGHT" val="113.3333"/>
  <p:tag name="WIDTH" val="158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401"/>
  <p:tag name="TOP" val="110"/>
  <p:tag name="HEIGHT" val="113.3333"/>
  <p:tag name="WIDTH" val="158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Div"/>
  <p:tag name="MTNUMBER" val="0.20110715096868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223"/>
  <p:tag name="TOP" val="110"/>
  <p:tag name="HEIGHT" val="113.3333"/>
  <p:tag name="WIDTH" val="15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goWEzLgA0_64VDvMxGG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oZbb0sXNdu8BCibsgsUw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Div"/>
  <p:tag name="MTNUMBER" val="0.20110715096868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Div"/>
  <p:tag name="MTNUMBER" val="0.20110715096868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Div"/>
  <p:tag name="MTNUMBER" val="0.20110715096868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45"/>
  <p:tag name="WIDTH" val="158"/>
  <p:tag name="TOP" val="110"/>
  <p:tag name="HEIGHT" val="113.3333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401"/>
  <p:tag name="TOP" val="110"/>
  <p:tag name="HEIGHT" val="113.3333"/>
  <p:tag name="WIDTH" val="158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Div"/>
  <p:tag name="MTNUMBER" val="0.20110715096868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ticky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ticky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ticky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ticky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Div"/>
  <p:tag name="MTNUMBER" val="0.20110715096868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45"/>
  <p:tag name="WIDTH" val="158"/>
  <p:tag name="TOP" val="110"/>
  <p:tag name="HEIGHT" val="113.3333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45"/>
  <p:tag name="WIDTH" val="158"/>
  <p:tag name="TOP" val="110"/>
  <p:tag name="HEIGHT" val="113.3333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223"/>
  <p:tag name="TOP" val="110"/>
  <p:tag name="HEIGHT" val="113.3333"/>
  <p:tag name="WIDTH" val="158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401"/>
  <p:tag name="TOP" val="110"/>
  <p:tag name="HEIGHT" val="113.3333"/>
  <p:tag name="WIDTH" val="158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223"/>
  <p:tag name="TOP" val="243.3333"/>
  <p:tag name="HEIGHT" val="113.3333"/>
  <p:tag name="WIDTH" val="158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401"/>
  <p:tag name="TOP" val="110"/>
  <p:tag name="HEIGHT" val="113.3333"/>
  <p:tag name="WIDTH" val="15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401"/>
  <p:tag name="TOP" val="110"/>
  <p:tag name="HEIGHT" val="113.3333"/>
  <p:tag name="WIDTH" val="158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401"/>
  <p:tag name="TOP" val="110"/>
  <p:tag name="HEIGHT" val="113.3333"/>
  <p:tag name="WIDTH" val="158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401"/>
  <p:tag name="TOP" val="110"/>
  <p:tag name="HEIGHT" val="113.3333"/>
  <p:tag name="WIDTH" val="158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223"/>
  <p:tag name="TOP" val="110"/>
  <p:tag name="HEIGHT" val="113.3333"/>
  <p:tag name="WIDTH" val="158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401"/>
  <p:tag name="TOP" val="110"/>
  <p:tag name="HEIGHT" val="113.3333"/>
  <p:tag name="WIDTH" val="158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Div"/>
  <p:tag name="MTNUMBER" val="0.20110715096868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223"/>
  <p:tag name="TOP" val="110"/>
  <p:tag name="HEIGHT" val="113.3333"/>
  <p:tag name="WIDTH" val="158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45"/>
  <p:tag name="WIDTH" val="158"/>
  <p:tag name="TOP" val="110"/>
  <p:tag name="HEIGHT" val="113.3333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223"/>
  <p:tag name="TOP" val="110"/>
  <p:tag name="HEIGHT" val="113.3333"/>
  <p:tag name="WIDTH" val="158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401"/>
  <p:tag name="TOP" val="110"/>
  <p:tag name="HEIGHT" val="113.3333"/>
  <p:tag name="WIDTH" val="15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45"/>
  <p:tag name="WIDTH" val="158"/>
  <p:tag name="TOP" val="110"/>
  <p:tag name="HEIGHT" val="113.3333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223"/>
  <p:tag name="TOP" val="110"/>
  <p:tag name="HEIGHT" val="113.3333"/>
  <p:tag name="WIDTH" val="158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223"/>
  <p:tag name="TOP" val="110"/>
  <p:tag name="HEIGHT" val="113.3333"/>
  <p:tag name="WIDTH" val="158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223"/>
  <p:tag name="TOP" val="243.3333"/>
  <p:tag name="HEIGHT" val="113.3333"/>
  <p:tag name="WIDTH" val="158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223"/>
  <p:tag name="TOP" val="243.3333"/>
  <p:tag name="HEIGHT" val="113.3333"/>
  <p:tag name="WIDTH" val="158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223"/>
  <p:tag name="TOP" val="243.3333"/>
  <p:tag name="HEIGHT" val="113.3333"/>
  <p:tag name="WIDTH" val="158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223"/>
  <p:tag name="TOP" val="243.3333"/>
  <p:tag name="HEIGHT" val="113.3333"/>
  <p:tag name="WIDTH" val="158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223"/>
  <p:tag name="TOP" val="243.3333"/>
  <p:tag name="HEIGHT" val="113.3333"/>
  <p:tag name="WIDTH" val="158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401"/>
  <p:tag name="TOP" val="110"/>
  <p:tag name="HEIGHT" val="113.3333"/>
  <p:tag name="WIDTH" val="158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223"/>
  <p:tag name="TOP" val="243.3333"/>
  <p:tag name="HEIGHT" val="113.3333"/>
  <p:tag name="WIDTH" val="15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223"/>
  <p:tag name="TOP" val="243.3333"/>
  <p:tag name="HEIGHT" val="113.3333"/>
  <p:tag name="WIDTH" val="158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401"/>
  <p:tag name="TOP" val="110"/>
  <p:tag name="HEIGHT" val="113.3333"/>
  <p:tag name="WIDTH" val="158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223"/>
  <p:tag name="TOP" val="243.3333"/>
  <p:tag name="HEIGHT" val="113.3333"/>
  <p:tag name="WIDTH" val="158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223"/>
  <p:tag name="TOP" val="243.3333"/>
  <p:tag name="HEIGHT" val="113.3333"/>
  <p:tag name="WIDTH" val="158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401"/>
  <p:tag name="TOP" val="110"/>
  <p:tag name="HEIGHT" val="113.3333"/>
  <p:tag name="WIDTH" val="158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401"/>
  <p:tag name="TOP" val="110"/>
  <p:tag name="HEIGHT" val="113.3333"/>
  <p:tag name="WIDTH" val="158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401"/>
  <p:tag name="TOP" val="110"/>
  <p:tag name="HEIGHT" val="113.3333"/>
  <p:tag name="WIDTH" val="158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401"/>
  <p:tag name="TOP" val="110"/>
  <p:tag name="HEIGHT" val="113.3333"/>
  <p:tag name="WIDTH" val="158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401"/>
  <p:tag name="TOP" val="110"/>
  <p:tag name="HEIGHT" val="113.3333"/>
  <p:tag name="WIDTH" val="158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401"/>
  <p:tag name="TOP" val="110"/>
  <p:tag name="HEIGHT" val="113.3333"/>
  <p:tag name="WIDTH" val="15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401"/>
  <p:tag name="TOP" val="110"/>
  <p:tag name="HEIGHT" val="113.3333"/>
  <p:tag name="WIDTH" val="158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401"/>
  <p:tag name="TOP" val="110"/>
  <p:tag name="HEIGHT" val="113.3333"/>
  <p:tag name="WIDTH" val="158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401"/>
  <p:tag name="TOP" val="110"/>
  <p:tag name="HEIGHT" val="113.3333"/>
  <p:tag name="WIDTH" val="158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401"/>
  <p:tag name="TOP" val="110"/>
  <p:tag name="HEIGHT" val="113.3333"/>
  <p:tag name="WIDTH" val="158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401"/>
  <p:tag name="TOP" val="110"/>
  <p:tag name="HEIGHT" val="113.3333"/>
  <p:tag name="WIDTH" val="158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401"/>
  <p:tag name="TOP" val="110"/>
  <p:tag name="HEIGHT" val="113.3333"/>
  <p:tag name="WIDTH" val="158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401"/>
  <p:tag name="TOP" val="110"/>
  <p:tag name="HEIGHT" val="113.3333"/>
  <p:tag name="WIDTH" val="158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401"/>
  <p:tag name="TOP" val="110"/>
  <p:tag name="HEIGHT" val="113.3333"/>
  <p:tag name="WIDTH" val="158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401"/>
  <p:tag name="TOP" val="110"/>
  <p:tag name="HEIGHT" val="113.3333"/>
  <p:tag name="WIDTH" val="158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401"/>
  <p:tag name="TOP" val="110"/>
  <p:tag name="HEIGHT" val="113.3333"/>
  <p:tag name="WIDTH" val="15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401"/>
  <p:tag name="TOP" val="110"/>
  <p:tag name="HEIGHT" val="113.3333"/>
  <p:tag name="WIDTH" val="158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401"/>
  <p:tag name="TOP" val="110"/>
  <p:tag name="HEIGHT" val="113.3333"/>
  <p:tag name="WIDTH" val="158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223"/>
  <p:tag name="TOP" val="243.3333"/>
  <p:tag name="HEIGHT" val="113.3333"/>
  <p:tag name="WIDTH" val="158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401"/>
  <p:tag name="TOP" val="110"/>
  <p:tag name="HEIGHT" val="113.3333"/>
  <p:tag name="WIDTH" val="158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401"/>
  <p:tag name="TOP" val="110"/>
  <p:tag name="HEIGHT" val="113.3333"/>
  <p:tag name="WIDTH" val="158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ticky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223"/>
  <p:tag name="TOP" val="243.3333"/>
  <p:tag name="HEIGHT" val="113.3333"/>
  <p:tag name="WIDTH" val="158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401"/>
  <p:tag name="TOP" val="110"/>
  <p:tag name="HEIGHT" val="113.3333"/>
  <p:tag name="WIDTH" val="158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20110715096868"/>
  <p:tag name="LEFT" val="401"/>
  <p:tag name="TOP" val="110"/>
  <p:tag name="HEIGHT" val="113.3333"/>
  <p:tag name="WIDTH" val="158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tick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96ctUUqJsGDCugslwBC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hTnprpZIIVVQCOTQtpL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vs3CU0mhZ0iF9VK3Gc_g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rcAbB4u0quRffFN3bn3X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CET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G_9mniplMrafceMpP.Qw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EQ8aI7AKzsdxigcAG3Z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vs1S2qnQw1aA01IUagl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UyDlDqWonv3hoAx.p9Rs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9xgrPArEB1mEiMOhB5KG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heme/theme1.xml><?xml version="1.0" encoding="utf-8"?>
<a:theme xmlns:a="http://schemas.openxmlformats.org/drawingml/2006/main" name="White">
  <a:themeElements>
    <a:clrScheme name="Scheme1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31119"/>
      </a:accent1>
      <a:accent2>
        <a:srgbClr val="00A9F4"/>
      </a:accent2>
      <a:accent3>
        <a:srgbClr val="042A76"/>
      </a:accent3>
      <a:accent4>
        <a:srgbClr val="AAE6F0"/>
      </a:accent4>
      <a:accent5>
        <a:srgbClr val="04043B"/>
      </a:accent5>
      <a:accent6>
        <a:srgbClr val="3C96B4"/>
      </a:accent6>
      <a:hlink>
        <a:srgbClr val="0000FF"/>
      </a:hlink>
      <a:folHlink>
        <a:srgbClr val="800080"/>
      </a:folHlink>
    </a:clrScheme>
    <a:fontScheme name="Custom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31119"/>
        </a:accent1>
        <a:accent2>
          <a:srgbClr val="00A9F4"/>
        </a:accent2>
        <a:accent3>
          <a:srgbClr val="042A76"/>
        </a:accent3>
        <a:accent4>
          <a:srgbClr val="AAE6F0"/>
        </a:accent4>
        <a:accent5>
          <a:srgbClr val="04043B"/>
        </a:accent5>
        <a:accent6>
          <a:srgbClr val="3C96B4"/>
        </a:accent6>
        <a:hlink>
          <a:srgbClr val="0000FF"/>
        </a:hlink>
        <a:folHlink>
          <a:srgbClr val="800080"/>
        </a:folHlink>
      </a:clrScheme>
    </a:extraClrScheme>
  </a:extraClrSchemeLst>
  <a:custClrLst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</a:custClrLst>
  <a:extLst>
    <a:ext uri="{05A4C25C-085E-4340-85A3-A5531E510DB2}">
      <thm15:themeFamily xmlns:thm15="http://schemas.microsoft.com/office/thememl/2012/main" name="QuantumBlack_Template_Updated.potx" id="{113CCFE1-C38E-4531-8210-14DBA8EAF9CA}" vid="{B998E58D-2466-425D-BFE9-39C89E200AF3}"/>
    </a:ext>
  </a:extLst>
</a:theme>
</file>

<file path=ppt/theme/theme2.xml><?xml version="1.0" encoding="utf-8"?>
<a:theme xmlns:a="http://schemas.openxmlformats.org/drawingml/2006/main" name="Contrast">
  <a:themeElements>
    <a:clrScheme name="Scheme2">
      <a:dk1>
        <a:srgbClr val="FFFFFF"/>
      </a:dk1>
      <a:lt1>
        <a:srgbClr val="031119"/>
      </a:lt1>
      <a:dk2>
        <a:srgbClr val="000000"/>
      </a:dk2>
      <a:lt2>
        <a:srgbClr val="000000"/>
      </a:lt2>
      <a:accent1>
        <a:srgbClr val="FFFFFF"/>
      </a:accent1>
      <a:accent2>
        <a:srgbClr val="00A9F4"/>
      </a:accent2>
      <a:accent3>
        <a:srgbClr val="042A76"/>
      </a:accent3>
      <a:accent4>
        <a:srgbClr val="AAE6F0"/>
      </a:accent4>
      <a:accent5>
        <a:srgbClr val="04043B"/>
      </a:accent5>
      <a:accent6>
        <a:srgbClr val="3C96B4"/>
      </a:accent6>
      <a:hlink>
        <a:srgbClr val="0000FF"/>
      </a:hlink>
      <a:folHlink>
        <a:srgbClr val="800080"/>
      </a:folHlink>
    </a:clrScheme>
    <a:fontScheme name="Custom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2">
        <a:dk1>
          <a:srgbClr val="FFFFFF"/>
        </a:dk1>
        <a:lt1>
          <a:srgbClr val="031119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A9F4"/>
        </a:accent2>
        <a:accent3>
          <a:srgbClr val="042A76"/>
        </a:accent3>
        <a:accent4>
          <a:srgbClr val="AAE6F0"/>
        </a:accent4>
        <a:accent5>
          <a:srgbClr val="04043B"/>
        </a:accent5>
        <a:accent6>
          <a:srgbClr val="3C96B4"/>
        </a:accent6>
        <a:hlink>
          <a:srgbClr val="0000FF"/>
        </a:hlink>
        <a:folHlink>
          <a:srgbClr val="800080"/>
        </a:folHlink>
      </a:clrScheme>
    </a:extraClrScheme>
  </a:extraClrSchemeLst>
  <a:custClrLst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</a:custClrLst>
  <a:extLst>
    <a:ext uri="{05A4C25C-085E-4340-85A3-A5531E510DB2}">
      <thm15:themeFamily xmlns:thm15="http://schemas.microsoft.com/office/thememl/2012/main" name="QuantumBlack_Template_Updated.potx" id="{113CCFE1-C38E-4531-8210-14DBA8EAF9CA}" vid="{EB4CD69D-43A4-4429-BE91-FC0926038AC5}"/>
    </a:ext>
  </a:extLst>
</a:theme>
</file>

<file path=ppt/theme/theme3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2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392979B-D1DE-2443-A7F3-096782F3865A}">
  <we:reference id="186f9e69-8c0a-4e87-b19c-647c4ba34c10" version="16.22.6.1" store="EXCatalog" storeType="EXCatalog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White</Template>
  <TotalTime>16699</TotalTime>
  <Words>706</Words>
  <Application>Microsoft Macintosh PowerPoint</Application>
  <PresentationFormat>Widescreen</PresentationFormat>
  <Paragraphs>140</Paragraphs>
  <Slides>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Wingdings</vt:lpstr>
      <vt:lpstr>Segoe UI</vt:lpstr>
      <vt:lpstr>Georgia</vt:lpstr>
      <vt:lpstr>White</vt:lpstr>
      <vt:lpstr>Contrast</vt:lpstr>
      <vt:lpstr>think-cell Slide</vt:lpstr>
      <vt:lpstr>L’agriculture de demain</vt:lpstr>
      <vt:lpstr>Constat : 14 % des aliments produits sont perdus entre la récolte et la vente au détail (1/2)</vt:lpstr>
      <vt:lpstr>Constat : 14 % des aliments produits sont perdus entre la récolte et la vente au détail (2/2)</vt:lpstr>
      <vt:lpstr>FoodiX </vt:lpstr>
      <vt:lpstr>Pour accomplir notre mission</vt:lpstr>
      <vt:lpstr>Livrables</vt:lpstr>
      <vt:lpstr>Planning</vt:lpstr>
      <vt:lpstr>Grille d’évaluation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L’agriculture de demain</dc:title>
  <dc:subject/>
  <dc:creator>Reda Slaoui</dc:creator>
  <cp:keywords/>
  <dc:description/>
  <cp:lastModifiedBy>Reda Slaoui</cp:lastModifiedBy>
  <cp:revision>16</cp:revision>
  <dcterms:created xsi:type="dcterms:W3CDTF">2022-09-13T12:13:55Z</dcterms:created>
  <dcterms:modified xsi:type="dcterms:W3CDTF">2022-09-28T18:30:55Z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LastEdited">
    <vt:lpwstr>2022-04-27 01:11 PM</vt:lpwstr>
  </property>
</Properties>
</file>