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962D-4630-47B2-BBA1-080EDDEE6F4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A92E-36E0-4E42-B74F-C5BDAEBB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838199"/>
          </a:xfrm>
        </p:spPr>
        <p:txBody>
          <a:bodyPr/>
          <a:lstStyle/>
          <a:p>
            <a:r>
              <a:rPr lang="en-US" dirty="0" smtClean="0"/>
              <a:t>STRUCTURES &amp; UNION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7315200" cy="4114800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Definition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How to create structures?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Structures Initialization.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How to access structures members?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Structures with functions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Pointers to structures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Book title : </a:t>
            </a:r>
            <a:r>
              <a:rPr lang="en-US" sz="2400" dirty="0" smtClean="0">
                <a:solidFill>
                  <a:schemeClr val="accent2"/>
                </a:solidFill>
              </a:rPr>
              <a:t>Introduction to java</a:t>
            </a:r>
          </a:p>
          <a:p>
            <a:pPr>
              <a:buNone/>
            </a:pPr>
            <a:r>
              <a:rPr lang="en-US" sz="2400" dirty="0" smtClean="0"/>
              <a:t>Book author : </a:t>
            </a:r>
            <a:r>
              <a:rPr lang="en-US" sz="2400" dirty="0" smtClean="0">
                <a:solidFill>
                  <a:schemeClr val="accent2"/>
                </a:solidFill>
              </a:rPr>
              <a:t>R.R. Ali </a:t>
            </a:r>
          </a:p>
          <a:p>
            <a:pPr>
              <a:buNone/>
            </a:pPr>
            <a:r>
              <a:rPr lang="en-US" sz="2400" dirty="0" smtClean="0"/>
              <a:t>Book subject : </a:t>
            </a:r>
            <a:r>
              <a:rPr lang="en-US" sz="2400" dirty="0" smtClean="0">
                <a:solidFill>
                  <a:srgbClr val="00B050"/>
                </a:solidFill>
              </a:rPr>
              <a:t>java Program  </a:t>
            </a:r>
          </a:p>
          <a:p>
            <a:pPr>
              <a:buNone/>
            </a:pPr>
            <a:r>
              <a:rPr lang="en-US" sz="2400" dirty="0" smtClean="0"/>
              <a:t>Book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FFC000"/>
                </a:solidFill>
              </a:rPr>
              <a:t>54478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Book title : </a:t>
            </a:r>
            <a:r>
              <a:rPr lang="en-US" sz="2400" dirty="0" smtClean="0">
                <a:solidFill>
                  <a:srgbClr val="7030A0"/>
                </a:solidFill>
              </a:rPr>
              <a:t>Oracle</a:t>
            </a:r>
          </a:p>
          <a:p>
            <a:pPr>
              <a:buNone/>
            </a:pPr>
            <a:r>
              <a:rPr lang="en-US" sz="2400" dirty="0" smtClean="0"/>
              <a:t>Book author : </a:t>
            </a:r>
            <a:r>
              <a:rPr lang="en-US" sz="2400" dirty="0" err="1" smtClean="0">
                <a:solidFill>
                  <a:srgbClr val="00B050"/>
                </a:solidFill>
              </a:rPr>
              <a:t>Dianeil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/>
              <a:t>Book subject : </a:t>
            </a:r>
            <a:r>
              <a:rPr lang="en-US" sz="2400" dirty="0" smtClean="0">
                <a:solidFill>
                  <a:schemeClr val="accent1"/>
                </a:solidFill>
              </a:rPr>
              <a:t>RDBMS</a:t>
            </a:r>
          </a:p>
          <a:p>
            <a:pPr>
              <a:buNone/>
            </a:pPr>
            <a:r>
              <a:rPr lang="en-US" sz="2400" dirty="0" smtClean="0"/>
              <a:t>Book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00B0F0"/>
                </a:solidFill>
              </a:rPr>
              <a:t>54479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 to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the structure variable as pointer to </a:t>
            </a:r>
            <a:r>
              <a:rPr lang="en-US" b="1" dirty="0" smtClean="0">
                <a:solidFill>
                  <a:schemeClr val="accent1"/>
                </a:solidFill>
              </a:rPr>
              <a:t>store the address of a structure variable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operator &amp;</a:t>
            </a:r>
            <a:r>
              <a:rPr lang="en-US" dirty="0" smtClean="0"/>
              <a:t> symbol is used to get the </a:t>
            </a:r>
            <a:r>
              <a:rPr lang="en-US" b="1" dirty="0" smtClean="0">
                <a:solidFill>
                  <a:srgbClr val="92D050"/>
                </a:solidFill>
              </a:rPr>
              <a:t>address of the structure variable.</a:t>
            </a:r>
          </a:p>
          <a:p>
            <a:pPr>
              <a:buNone/>
            </a:pPr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Books *</a:t>
            </a:r>
            <a:r>
              <a:rPr lang="en-US" sz="3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struct_pointer</a:t>
            </a:r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3800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Read Address: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struct_pointer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= &amp;Book1;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To access the members of a structure using a pointer to that structure, we use -&gt; this operator. </a:t>
            </a:r>
          </a:p>
          <a:p>
            <a:pPr>
              <a:buNone/>
            </a:pPr>
            <a:r>
              <a:rPr lang="en-US" b="1" u="sng" dirty="0" smtClean="0"/>
              <a:t>Access members:</a:t>
            </a: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Struct_pointer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-&gt;title;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Struct_pointer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-&gt;author;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/>
              <a:t>#include &lt;</a:t>
            </a:r>
            <a:r>
              <a:rPr lang="en-US" sz="1700" dirty="0" err="1" smtClean="0"/>
              <a:t>stdio.h</a:t>
            </a:r>
            <a:r>
              <a:rPr lang="en-US" sz="1700" dirty="0" smtClean="0"/>
              <a:t>&gt; </a:t>
            </a:r>
          </a:p>
          <a:p>
            <a:pPr>
              <a:buNone/>
            </a:pPr>
            <a:r>
              <a:rPr lang="en-US" sz="1700" dirty="0" smtClean="0"/>
              <a:t>#include &lt;</a:t>
            </a:r>
            <a:r>
              <a:rPr lang="en-US" sz="1700" dirty="0" err="1" smtClean="0"/>
              <a:t>string.h</a:t>
            </a:r>
            <a:r>
              <a:rPr lang="en-US" sz="1700" dirty="0" smtClean="0"/>
              <a:t>&gt; </a:t>
            </a:r>
          </a:p>
          <a:p>
            <a:pPr>
              <a:buNone/>
            </a:pPr>
            <a:r>
              <a:rPr lang="en-US" sz="1700" dirty="0" err="1" smtClean="0"/>
              <a:t>struct</a:t>
            </a:r>
            <a:r>
              <a:rPr lang="en-US" sz="1700" dirty="0" smtClean="0"/>
              <a:t> Books </a:t>
            </a:r>
          </a:p>
          <a:p>
            <a:pPr>
              <a:buNone/>
            </a:pPr>
            <a:r>
              <a:rPr lang="en-US" sz="1700" dirty="0" smtClean="0"/>
              <a:t>{ </a:t>
            </a:r>
          </a:p>
          <a:p>
            <a:pPr>
              <a:buNone/>
            </a:pPr>
            <a:r>
              <a:rPr lang="en-US" sz="1700" dirty="0" smtClean="0"/>
              <a:t>char title[50]; char author[50]; </a:t>
            </a:r>
          </a:p>
          <a:p>
            <a:pPr>
              <a:buNone/>
            </a:pPr>
            <a:r>
              <a:rPr lang="en-US" sz="1700" dirty="0" smtClean="0"/>
              <a:t>char subject[100];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book_id</a:t>
            </a:r>
            <a:r>
              <a:rPr lang="en-US" sz="1700" dirty="0" smtClean="0"/>
              <a:t>; </a:t>
            </a:r>
          </a:p>
          <a:p>
            <a:pPr>
              <a:buNone/>
            </a:pPr>
            <a:r>
              <a:rPr lang="en-US" sz="1700" dirty="0" smtClean="0"/>
              <a:t>}; </a:t>
            </a:r>
          </a:p>
          <a:p>
            <a:pPr>
              <a:buNone/>
            </a:pPr>
            <a:r>
              <a:rPr lang="en-US" sz="1700" dirty="0" smtClean="0"/>
              <a:t> void </a:t>
            </a:r>
            <a:r>
              <a:rPr lang="en-US" sz="1700" dirty="0" err="1" smtClean="0"/>
              <a:t>printBook</a:t>
            </a:r>
            <a:r>
              <a:rPr lang="en-US" sz="1700" dirty="0" smtClean="0"/>
              <a:t>( </a:t>
            </a:r>
            <a:r>
              <a:rPr lang="en-US" sz="1700" dirty="0" err="1" smtClean="0"/>
              <a:t>struct</a:t>
            </a:r>
            <a:r>
              <a:rPr lang="en-US" sz="1700" dirty="0" smtClean="0"/>
              <a:t> Books *book ); </a:t>
            </a:r>
          </a:p>
          <a:p>
            <a:pPr>
              <a:buNone/>
            </a:pPr>
            <a:r>
              <a:rPr lang="en-US" sz="1700" dirty="0" err="1" smtClean="0"/>
              <a:t>int</a:t>
            </a:r>
            <a:r>
              <a:rPr lang="en-US" sz="1700" dirty="0" smtClean="0"/>
              <a:t> main( ) </a:t>
            </a:r>
          </a:p>
          <a:p>
            <a:pPr>
              <a:buNone/>
            </a:pPr>
            <a:r>
              <a:rPr lang="en-US" sz="1700" dirty="0" smtClean="0"/>
              <a:t>{ </a:t>
            </a:r>
          </a:p>
          <a:p>
            <a:pPr>
              <a:buNone/>
            </a:pPr>
            <a:r>
              <a:rPr lang="en-US" sz="1700" dirty="0" err="1" smtClean="0"/>
              <a:t>struct</a:t>
            </a:r>
            <a:r>
              <a:rPr lang="en-US" sz="1700" dirty="0" smtClean="0"/>
              <a:t> Books Book1;</a:t>
            </a:r>
          </a:p>
          <a:p>
            <a:pPr>
              <a:buNone/>
            </a:pPr>
            <a:r>
              <a:rPr lang="en-US" sz="1700" dirty="0" err="1" smtClean="0"/>
              <a:t>struct</a:t>
            </a:r>
            <a:r>
              <a:rPr lang="en-US" sz="1700" dirty="0" smtClean="0"/>
              <a:t> Books Book2; </a:t>
            </a:r>
          </a:p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Book1.title, “Python: WWW");</a:t>
            </a:r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strcpy</a:t>
            </a:r>
            <a:r>
              <a:rPr lang="en-US" sz="1700" dirty="0" smtClean="0"/>
              <a:t>( Book1.author, “ AL </a:t>
            </a:r>
            <a:r>
              <a:rPr lang="en-US" sz="1700" dirty="0" err="1" smtClean="0"/>
              <a:t>Sweigart</a:t>
            </a:r>
            <a:r>
              <a:rPr lang="en-US" sz="1700" dirty="0" smtClean="0"/>
              <a:t>"); </a:t>
            </a:r>
          </a:p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Book1.subject, “Python Programming");</a:t>
            </a:r>
          </a:p>
          <a:p>
            <a:pPr>
              <a:buNone/>
            </a:pPr>
            <a:r>
              <a:rPr lang="en-US" sz="1700" dirty="0" smtClean="0"/>
              <a:t> Book1.book_id = 64954; </a:t>
            </a:r>
          </a:p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Book2.title, “ Big data Analytics");</a:t>
            </a:r>
          </a:p>
          <a:p>
            <a:pPr>
              <a:buNone/>
            </a:pPr>
            <a:endParaRPr lang="en-US" sz="1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572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Book2.author, “Downey"); </a:t>
            </a:r>
          </a:p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Book2.subject, “Big data");</a:t>
            </a:r>
          </a:p>
          <a:p>
            <a:pPr>
              <a:buNone/>
            </a:pPr>
            <a:r>
              <a:rPr lang="en-US" sz="1700" dirty="0" smtClean="0"/>
              <a:t> Book2.book_id = 64957; </a:t>
            </a:r>
          </a:p>
          <a:p>
            <a:pPr>
              <a:buNone/>
            </a:pPr>
            <a:r>
              <a:rPr lang="en-US" sz="1700" dirty="0" err="1" smtClean="0"/>
              <a:t>printBook</a:t>
            </a:r>
            <a:r>
              <a:rPr lang="en-US" sz="1700" dirty="0" smtClean="0"/>
              <a:t>( &amp;Book1 );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printBook</a:t>
            </a:r>
            <a:r>
              <a:rPr lang="en-US" sz="1700" dirty="0" smtClean="0"/>
              <a:t>( &amp;Book2 );</a:t>
            </a:r>
          </a:p>
          <a:p>
            <a:pPr>
              <a:buNone/>
            </a:pPr>
            <a:r>
              <a:rPr lang="en-US" sz="1700" dirty="0" smtClean="0"/>
              <a:t> return 0;</a:t>
            </a:r>
          </a:p>
          <a:p>
            <a:pPr>
              <a:buNone/>
            </a:pPr>
            <a:r>
              <a:rPr lang="en-US" sz="1700" dirty="0" smtClean="0"/>
              <a:t> };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void </a:t>
            </a:r>
            <a:r>
              <a:rPr lang="en-US" sz="1700" dirty="0" err="1" smtClean="0"/>
              <a:t>printBook</a:t>
            </a:r>
            <a:r>
              <a:rPr lang="en-US" sz="1700" dirty="0" smtClean="0"/>
              <a:t>( </a:t>
            </a:r>
            <a:r>
              <a:rPr lang="en-US" sz="1700" dirty="0" err="1" smtClean="0"/>
              <a:t>struct</a:t>
            </a:r>
            <a:r>
              <a:rPr lang="en-US" sz="1700" dirty="0" smtClean="0"/>
              <a:t> Books *book )</a:t>
            </a:r>
          </a:p>
          <a:p>
            <a:pPr>
              <a:buNone/>
            </a:pPr>
            <a:r>
              <a:rPr lang="en-US" sz="1700" dirty="0" smtClean="0"/>
              <a:t> {</a:t>
            </a:r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 "Book title : %s\n", book-&gt;title); </a:t>
            </a:r>
          </a:p>
          <a:p>
            <a:pPr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( "Book author : %s\n", book-&gt;author); </a:t>
            </a:r>
          </a:p>
          <a:p>
            <a:pPr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( "Book subject : %s\n", book-&gt;subject); </a:t>
            </a:r>
          </a:p>
          <a:p>
            <a:pPr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( "Book </a:t>
            </a:r>
            <a:r>
              <a:rPr lang="en-US" sz="1700" dirty="0" err="1" smtClean="0"/>
              <a:t>book_id</a:t>
            </a:r>
            <a:r>
              <a:rPr lang="en-US" sz="1700" dirty="0" smtClean="0"/>
              <a:t> :%d\</a:t>
            </a:r>
            <a:r>
              <a:rPr lang="en-US" sz="1700" dirty="0" err="1" smtClean="0"/>
              <a:t>n",book</a:t>
            </a:r>
            <a:r>
              <a:rPr lang="en-US" sz="1700" dirty="0" smtClean="0"/>
              <a:t>-&gt;</a:t>
            </a:r>
            <a:r>
              <a:rPr lang="en-US" sz="1700" dirty="0" err="1" smtClean="0"/>
              <a:t>book_id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};</a:t>
            </a:r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Book title : </a:t>
            </a:r>
            <a:r>
              <a:rPr lang="en-US" dirty="0" smtClean="0">
                <a:solidFill>
                  <a:schemeClr val="accent1"/>
                </a:solidFill>
              </a:rPr>
              <a:t>Python: WWW</a:t>
            </a:r>
          </a:p>
          <a:p>
            <a:pPr>
              <a:buNone/>
            </a:pPr>
            <a:r>
              <a:rPr lang="en-US" dirty="0" smtClean="0"/>
              <a:t>Book author : </a:t>
            </a:r>
            <a:r>
              <a:rPr lang="en-US" dirty="0" smtClean="0">
                <a:solidFill>
                  <a:srgbClr val="92D050"/>
                </a:solidFill>
              </a:rPr>
              <a:t>AL </a:t>
            </a:r>
            <a:r>
              <a:rPr lang="en-US" dirty="0" err="1" smtClean="0">
                <a:solidFill>
                  <a:srgbClr val="92D050"/>
                </a:solidFill>
              </a:rPr>
              <a:t>Sweigart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/>
              <a:t>Book subject 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Python Programming</a:t>
            </a:r>
          </a:p>
          <a:p>
            <a:pPr>
              <a:buNone/>
            </a:pPr>
            <a:r>
              <a:rPr lang="en-US" dirty="0" smtClean="0"/>
              <a:t>Book </a:t>
            </a:r>
            <a:r>
              <a:rPr lang="en-US" dirty="0" err="1" smtClean="0"/>
              <a:t>book_id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7030A0"/>
                </a:solidFill>
              </a:rPr>
              <a:t>64954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Book title : </a:t>
            </a:r>
            <a:r>
              <a:rPr lang="en-US" dirty="0" smtClean="0">
                <a:solidFill>
                  <a:srgbClr val="FF0000"/>
                </a:solidFill>
              </a:rPr>
              <a:t>Big data Analytics</a:t>
            </a:r>
          </a:p>
          <a:p>
            <a:pPr>
              <a:buNone/>
            </a:pPr>
            <a:r>
              <a:rPr lang="en-US" dirty="0" smtClean="0"/>
              <a:t>Book author : </a:t>
            </a:r>
            <a:r>
              <a:rPr lang="en-US" dirty="0" smtClean="0">
                <a:solidFill>
                  <a:srgbClr val="00B0F0"/>
                </a:solidFill>
              </a:rPr>
              <a:t>Downey</a:t>
            </a:r>
          </a:p>
          <a:p>
            <a:pPr>
              <a:buNone/>
            </a:pPr>
            <a:r>
              <a:rPr lang="en-US" dirty="0" smtClean="0"/>
              <a:t>Book subject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data</a:t>
            </a:r>
          </a:p>
          <a:p>
            <a:pPr>
              <a:buNone/>
            </a:pPr>
            <a:r>
              <a:rPr lang="en-US" dirty="0" smtClean="0"/>
              <a:t>Book </a:t>
            </a:r>
            <a:r>
              <a:rPr lang="en-US" dirty="0" err="1" smtClean="0"/>
              <a:t>book_id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FFC000"/>
                </a:solidFill>
              </a:rPr>
              <a:t>64957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UNION </a:t>
            </a:r>
            <a:r>
              <a:rPr lang="en-US" dirty="0" smtClean="0"/>
              <a:t>is a special user defined data type in C, which enables to </a:t>
            </a:r>
            <a:r>
              <a:rPr lang="en-US" dirty="0" smtClean="0">
                <a:solidFill>
                  <a:srgbClr val="C00000"/>
                </a:solidFill>
              </a:rPr>
              <a:t>store different data types</a:t>
            </a:r>
            <a:r>
              <a:rPr lang="en-US" dirty="0" smtClean="0"/>
              <a:t> in same memory location.</a:t>
            </a:r>
          </a:p>
          <a:p>
            <a:endParaRPr lang="en-US" dirty="0" smtClean="0"/>
          </a:p>
          <a:p>
            <a:r>
              <a:rPr lang="en-US" dirty="0" smtClean="0"/>
              <a:t>It is similar as structure data type. We can define a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union with many members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F0"/>
                </a:solidFill>
              </a:rPr>
              <a:t>But, only </a:t>
            </a:r>
            <a:r>
              <a:rPr lang="en-US" b="1" dirty="0" smtClean="0">
                <a:solidFill>
                  <a:srgbClr val="00B0F0"/>
                </a:solidFill>
              </a:rPr>
              <a:t>one member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can </a:t>
            </a:r>
            <a:r>
              <a:rPr lang="en-US" b="1" dirty="0" smtClean="0">
                <a:solidFill>
                  <a:srgbClr val="92D050"/>
                </a:solidFill>
              </a:rPr>
              <a:t>contain a value at any given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Define:</a:t>
            </a:r>
          </a:p>
          <a:p>
            <a:r>
              <a:rPr lang="en-US" dirty="0" smtClean="0"/>
              <a:t> To define a UNION, we use UNION keyword as follows,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SYNTAX: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Union [union tag]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member definition;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member definition;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……………..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member definition;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[ one or more union variables];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a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 </a:t>
            </a:r>
            <a:r>
              <a:rPr lang="en-US" sz="2200" b="1" dirty="0" smtClean="0">
                <a:solidFill>
                  <a:srgbClr val="00B050"/>
                </a:solidFill>
              </a:rPr>
              <a:t>Union tag</a:t>
            </a:r>
            <a:r>
              <a:rPr lang="en-US" sz="2200" dirty="0" smtClean="0"/>
              <a:t> is optional and each member definition is a normal valid variable definition, such as </a:t>
            </a:r>
            <a:r>
              <a:rPr lang="en-US" sz="2200" dirty="0" err="1" smtClean="0"/>
              <a:t>int</a:t>
            </a:r>
            <a:r>
              <a:rPr lang="en-US" sz="2200" dirty="0" smtClean="0"/>
              <a:t> a, float </a:t>
            </a:r>
            <a:r>
              <a:rPr lang="en-US" sz="2200" dirty="0" err="1" smtClean="0"/>
              <a:t>avg</a:t>
            </a:r>
            <a:r>
              <a:rPr lang="en-US" sz="2200" dirty="0" smtClean="0"/>
              <a:t>, char str.  </a:t>
            </a:r>
          </a:p>
          <a:p>
            <a:endParaRPr lang="en-US" sz="2200" dirty="0" smtClean="0"/>
          </a:p>
          <a:p>
            <a:r>
              <a:rPr lang="en-US" sz="2200" dirty="0" smtClean="0"/>
              <a:t>At the end of the union's definition, It is optional to specify one or more union variables. 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200" b="1" u="sng" dirty="0" smtClean="0"/>
          </a:p>
          <a:p>
            <a:pPr>
              <a:buNone/>
            </a:pPr>
            <a:r>
              <a:rPr lang="en-US" sz="2200" b="1" u="sng" dirty="0" smtClean="0"/>
              <a:t>Example: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Union Data 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m;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	char str1[20]; 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double sum[4]; 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 data;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Accessing Union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80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92D050"/>
                </a:solidFill>
              </a:rPr>
              <a:t>member access operator </a:t>
            </a:r>
            <a:r>
              <a:rPr lang="en-US" dirty="0" smtClean="0"/>
              <a:t>(.) is used to access any members of union.</a:t>
            </a:r>
          </a:p>
          <a:p>
            <a:endParaRPr lang="en-US" dirty="0" smtClean="0"/>
          </a:p>
          <a:p>
            <a:r>
              <a:rPr lang="en-US" dirty="0" smtClean="0"/>
              <a:t>This operator is coded between the union variables and union members.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#include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                                     	</a:t>
            </a:r>
            <a:r>
              <a:rPr lang="en-US" sz="2000" b="1" dirty="0" smtClean="0">
                <a:solidFill>
                  <a:schemeClr val="accent1"/>
                </a:solidFill>
              </a:rPr>
              <a:t>Output:</a:t>
            </a:r>
          </a:p>
          <a:p>
            <a:pPr>
              <a:buNone/>
            </a:pPr>
            <a:r>
              <a:rPr lang="en-US" sz="2000" dirty="0" smtClean="0"/>
              <a:t>union Data                                                       	data.id : 518</a:t>
            </a:r>
          </a:p>
          <a:p>
            <a:pPr>
              <a:buNone/>
            </a:pPr>
            <a:r>
              <a:rPr lang="en-US" sz="2000" dirty="0" smtClean="0"/>
              <a:t> {                                                                         	</a:t>
            </a:r>
            <a:r>
              <a:rPr lang="en-US" sz="2000" dirty="0" err="1" smtClean="0"/>
              <a:t>data.price</a:t>
            </a:r>
            <a:r>
              <a:rPr lang="en-US" sz="2000" dirty="0" smtClean="0"/>
              <a:t> : 620.5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id; float price; char </a:t>
            </a:r>
            <a:r>
              <a:rPr lang="en-US" sz="2000" dirty="0" err="1" smtClean="0"/>
              <a:t>str</a:t>
            </a:r>
            <a:r>
              <a:rPr lang="en-US" sz="2000" dirty="0" smtClean="0"/>
              <a:t>[20];                 	data.str : Data Science</a:t>
            </a:r>
          </a:p>
          <a:p>
            <a:pPr>
              <a:buNone/>
            </a:pPr>
            <a:r>
              <a:rPr lang="en-US" sz="2000" dirty="0" smtClean="0"/>
              <a:t>};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 )</a:t>
            </a:r>
          </a:p>
          <a:p>
            <a:pPr>
              <a:buNone/>
            </a:pP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smtClean="0"/>
              <a:t>union Data </a:t>
            </a:r>
            <a:r>
              <a:rPr lang="en-US" sz="2000" dirty="0" err="1" smtClean="0"/>
              <a:t>data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data.id = 518;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 "data.id : %d\n", data.id);</a:t>
            </a:r>
          </a:p>
          <a:p>
            <a:pPr>
              <a:buNone/>
            </a:pPr>
            <a:r>
              <a:rPr lang="en-US" sz="2000" dirty="0" err="1" smtClean="0"/>
              <a:t>data.price</a:t>
            </a:r>
            <a:r>
              <a:rPr lang="en-US" sz="2000" dirty="0" smtClean="0"/>
              <a:t> = 620.5;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 "</a:t>
            </a:r>
            <a:r>
              <a:rPr lang="en-US" sz="2000" dirty="0" err="1" smtClean="0"/>
              <a:t>data.price</a:t>
            </a:r>
            <a:r>
              <a:rPr lang="en-US" sz="2000" dirty="0" smtClean="0"/>
              <a:t> : %f\n", </a:t>
            </a:r>
            <a:r>
              <a:rPr lang="en-US" sz="2000" dirty="0" err="1" smtClean="0"/>
              <a:t>data.price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strcpy</a:t>
            </a:r>
            <a:r>
              <a:rPr lang="en-US" sz="2000" dirty="0" smtClean="0"/>
              <a:t>( data.str, “ Data Science");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 "data.str : %s\n", data.str);</a:t>
            </a:r>
          </a:p>
          <a:p>
            <a:pPr>
              <a:buNone/>
            </a:pPr>
            <a:r>
              <a:rPr lang="en-US" sz="2000" dirty="0" smtClean="0"/>
              <a:t> return 0;</a:t>
            </a:r>
          </a:p>
          <a:p>
            <a:pPr>
              <a:buNone/>
            </a:pPr>
            <a:r>
              <a:rPr lang="en-US" sz="2000" dirty="0" smtClean="0"/>
              <a:t> };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algn="just"/>
            <a:r>
              <a:rPr lang="en-US" b="1" dirty="0" smtClean="0"/>
              <a:t>Structure</a:t>
            </a:r>
            <a:r>
              <a:rPr lang="en-US" dirty="0" smtClean="0"/>
              <a:t> is a user defined data type available in C that allows 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combine different data types of  data items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create a structure, </a:t>
            </a:r>
            <a:r>
              <a:rPr lang="en-US" dirty="0" err="1" smtClean="0"/>
              <a:t>struct</a:t>
            </a:r>
            <a:r>
              <a:rPr lang="en-US" dirty="0" smtClean="0"/>
              <a:t> keyword must be used.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/>
              <a:t> in the C programming language is a composite data type declaration that defines a physically grouped list of variables under one name in a block of memory, allowing the different variables to be accessed via a </a:t>
            </a:r>
            <a:r>
              <a:rPr lang="en-US" b="1" dirty="0" smtClean="0">
                <a:solidFill>
                  <a:srgbClr val="00B050"/>
                </a:solidFill>
              </a:rPr>
              <a:t>single pointer </a:t>
            </a:r>
            <a:r>
              <a:rPr lang="en-US" dirty="0" smtClean="0"/>
              <a:t>or by the </a:t>
            </a:r>
            <a:r>
              <a:rPr lang="en-US" dirty="0" err="1" smtClean="0"/>
              <a:t>struct</a:t>
            </a:r>
            <a:r>
              <a:rPr lang="en-US" dirty="0" smtClean="0"/>
              <a:t> declared name which returns the same address.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Structures are used to represent a record.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structures and unions</a:t>
            </a:r>
            <a:endParaRPr lang="en-US" dirty="0"/>
          </a:p>
        </p:txBody>
      </p:sp>
      <p:pic>
        <p:nvPicPr>
          <p:cNvPr id="8" name="Content Placeholder 7" descr="Structure-vs-Un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8305799" cy="5029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[structure tag]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 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member definition;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member definition;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...........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member definition;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}	 [one or more structure variables]; </a:t>
            </a: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The </a:t>
            </a:r>
            <a:r>
              <a:rPr lang="en-US" sz="2400" b="1" dirty="0" smtClean="0"/>
              <a:t>structure tag</a:t>
            </a:r>
            <a:r>
              <a:rPr lang="en-US" sz="2400" dirty="0" smtClean="0"/>
              <a:t> is optional and each member definition is a normal valid variable definition, such as </a:t>
            </a:r>
            <a:r>
              <a:rPr lang="en-US" sz="2400" dirty="0" err="1" smtClean="0"/>
              <a:t>int</a:t>
            </a:r>
            <a:r>
              <a:rPr lang="en-US" sz="2400" dirty="0" smtClean="0"/>
              <a:t> a, float </a:t>
            </a:r>
            <a:r>
              <a:rPr lang="en-US" sz="2400" dirty="0" err="1" smtClean="0"/>
              <a:t>avg</a:t>
            </a:r>
            <a:r>
              <a:rPr lang="en-US" sz="2400" dirty="0" smtClean="0"/>
              <a:t>, char str.  </a:t>
            </a:r>
          </a:p>
          <a:p>
            <a:endParaRPr lang="en-US" sz="2400" dirty="0" smtClean="0"/>
          </a:p>
          <a:p>
            <a:r>
              <a:rPr lang="en-US" sz="2400" dirty="0" smtClean="0"/>
              <a:t>At the end of the structure's definition, It is optional to specify one or more structure variables. 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Define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want to keep the track of books in a library, then we can declare the Book structure with the following attributes are book Id, title, author., subject.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Books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 title[50];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 author[30];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 subject[100]; 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book_id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} book1,book2;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Accessing Structure Members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To access any member of a structure, we use the</a:t>
            </a:r>
            <a:r>
              <a:rPr lang="en-US" sz="2800" dirty="0" smtClean="0">
                <a:solidFill>
                  <a:srgbClr val="00FFFF"/>
                </a:solidFill>
              </a:rPr>
              <a:t> </a:t>
            </a:r>
            <a:r>
              <a:rPr lang="en-US" sz="2800" b="1" dirty="0" smtClean="0">
                <a:solidFill>
                  <a:schemeClr val="accent2"/>
                </a:solidFill>
              </a:rPr>
              <a:t>member access operator (.) </a:t>
            </a:r>
            <a:r>
              <a:rPr lang="en-US" sz="2800" b="1" dirty="0" smtClean="0">
                <a:solidFill>
                  <a:srgbClr val="92D050"/>
                </a:solidFill>
              </a:rPr>
              <a:t>dot symbol. </a:t>
            </a:r>
          </a:p>
          <a:p>
            <a:pPr>
              <a:buNone/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r>
              <a:rPr lang="en-US" sz="2800" dirty="0" smtClean="0"/>
              <a:t>The member access operator is coded as a period between the structure variable name and the structure member.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keyword </a:t>
            </a:r>
            <a:r>
              <a:rPr lang="en-US" sz="2800" b="1" dirty="0" err="1" smtClean="0">
                <a:solidFill>
                  <a:schemeClr val="accent2"/>
                </a:solidFill>
              </a:rPr>
              <a:t>struct</a:t>
            </a:r>
            <a:r>
              <a:rPr lang="en-US" sz="2800" dirty="0" smtClean="0">
                <a:solidFill>
                  <a:schemeClr val="accent2"/>
                </a:solidFill>
              </a:rPr>
              <a:t> </a:t>
            </a:r>
            <a:r>
              <a:rPr lang="en-US" sz="2800" dirty="0" smtClean="0"/>
              <a:t> is used to define variables of structure type.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324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Books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char title[50]; char author[50]; char subject[100];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book_id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Books Book1; 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Books Book2;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Book1.title, "C Programming");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Book1.author, "</a:t>
            </a:r>
            <a:r>
              <a:rPr lang="en-US" dirty="0" err="1" smtClean="0"/>
              <a:t>Nuha</a:t>
            </a:r>
            <a:r>
              <a:rPr lang="en-US" dirty="0" smtClean="0"/>
              <a:t> Ali");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Book1.subject, "C Programming Tutorial"); </a:t>
            </a:r>
          </a:p>
          <a:p>
            <a:pPr>
              <a:buNone/>
            </a:pPr>
            <a:r>
              <a:rPr lang="en-US" dirty="0" smtClean="0"/>
              <a:t>Book1.book_id = 6495407;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Book2.title, "Telecom Billing");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Book2.author, "Zara Ali"); 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 Book2.subject, "Telecom Billing Tutorial"); </a:t>
            </a:r>
          </a:p>
          <a:p>
            <a:pPr>
              <a:buNone/>
            </a:pPr>
            <a:r>
              <a:rPr lang="en-US" dirty="0" smtClean="0"/>
              <a:t>Book2.book_id = 6495700;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"Book 1 title : %s\n", Book1.title);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"Book 1 author : %s\n", Book1.author);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"Book 1 subject : %s\n", Book1.subject);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"Book 1 </a:t>
            </a:r>
            <a:r>
              <a:rPr lang="en-US" dirty="0" err="1" smtClean="0"/>
              <a:t>book_id</a:t>
            </a:r>
            <a:r>
              <a:rPr lang="en-US" dirty="0" smtClean="0"/>
              <a:t> : %d\n", Book1.book_id);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"Book 2 title : %s\n", Book2.title);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"Book 2 author : %s\n", Book2.author);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"Book 2 subject : %s\n", Book2.subject);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"Book 2 </a:t>
            </a:r>
            <a:r>
              <a:rPr lang="en-US" dirty="0" err="1" smtClean="0"/>
              <a:t>book_id</a:t>
            </a:r>
            <a:r>
              <a:rPr lang="en-US" dirty="0" smtClean="0"/>
              <a:t> : %d\n", Book2.book_id);</a:t>
            </a:r>
          </a:p>
          <a:p>
            <a:pPr>
              <a:buNone/>
            </a:pPr>
            <a:r>
              <a:rPr lang="en-US" dirty="0" smtClean="0"/>
              <a:t> return 0; </a:t>
            </a:r>
          </a:p>
          <a:p>
            <a:pPr>
              <a:buNone/>
            </a:pPr>
            <a:r>
              <a:rPr lang="en-US" dirty="0" smtClean="0"/>
              <a:t>}: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Program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Book 1 title : </a:t>
            </a:r>
            <a:r>
              <a:rPr lang="en-US" sz="3000" dirty="0" smtClean="0">
                <a:solidFill>
                  <a:srgbClr val="00B0F0"/>
                </a:solidFill>
              </a:rPr>
              <a:t>C Programming </a:t>
            </a:r>
          </a:p>
          <a:p>
            <a:pPr>
              <a:buNone/>
            </a:pPr>
            <a:r>
              <a:rPr lang="en-US" sz="3000" dirty="0" smtClean="0"/>
              <a:t>Book 1 author : </a:t>
            </a:r>
            <a:r>
              <a:rPr lang="en-US" sz="3000" dirty="0" err="1" smtClean="0">
                <a:solidFill>
                  <a:srgbClr val="FF0000"/>
                </a:solidFill>
              </a:rPr>
              <a:t>Dietel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Dietel</a:t>
            </a:r>
            <a:endParaRPr lang="en-US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000" dirty="0" smtClean="0"/>
              <a:t>Book 1 subject : </a:t>
            </a:r>
            <a:r>
              <a:rPr lang="en-US" sz="3000" dirty="0" smtClean="0">
                <a:solidFill>
                  <a:srgbClr val="92D050"/>
                </a:solidFill>
              </a:rPr>
              <a:t>C Programming Tutorial </a:t>
            </a:r>
          </a:p>
          <a:p>
            <a:pPr>
              <a:buNone/>
            </a:pPr>
            <a:r>
              <a:rPr lang="en-US" sz="3000" dirty="0" smtClean="0"/>
              <a:t>Book 1 </a:t>
            </a:r>
            <a:r>
              <a:rPr lang="en-US" sz="3000" dirty="0" err="1" smtClean="0"/>
              <a:t>book_id</a:t>
            </a:r>
            <a:r>
              <a:rPr lang="en-US" sz="3000" dirty="0" smtClean="0"/>
              <a:t> : </a:t>
            </a:r>
            <a:r>
              <a:rPr lang="en-US" sz="3000" dirty="0" smtClean="0">
                <a:solidFill>
                  <a:srgbClr val="7030A0"/>
                </a:solidFill>
              </a:rPr>
              <a:t>46578900</a:t>
            </a:r>
            <a:r>
              <a:rPr lang="en-US" sz="3000" dirty="0" smtClean="0"/>
              <a:t>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Book 2 title : </a:t>
            </a:r>
            <a:r>
              <a:rPr lang="en-US" sz="3000" dirty="0" smtClean="0">
                <a:solidFill>
                  <a:srgbClr val="FF0000"/>
                </a:solidFill>
              </a:rPr>
              <a:t>Introduction to Operating System </a:t>
            </a:r>
          </a:p>
          <a:p>
            <a:pPr>
              <a:buNone/>
            </a:pPr>
            <a:r>
              <a:rPr lang="en-US" sz="3000" dirty="0" smtClean="0"/>
              <a:t>Book 2 author : </a:t>
            </a:r>
            <a:r>
              <a:rPr lang="en-US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Sylbertaz</a:t>
            </a:r>
            <a:endParaRPr lang="en-US" sz="3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3000" dirty="0" smtClean="0"/>
              <a:t>Book 2 subject : </a:t>
            </a:r>
            <a:r>
              <a:rPr lang="en-US" sz="3000" dirty="0" smtClean="0">
                <a:solidFill>
                  <a:srgbClr val="FFC000"/>
                </a:solidFill>
              </a:rPr>
              <a:t>Operating System</a:t>
            </a:r>
          </a:p>
          <a:p>
            <a:pPr>
              <a:buNone/>
            </a:pPr>
            <a:r>
              <a:rPr lang="en-US" sz="3000" dirty="0" smtClean="0"/>
              <a:t> Book 2 </a:t>
            </a:r>
            <a:r>
              <a:rPr lang="en-US" sz="3000" dirty="0" err="1" smtClean="0"/>
              <a:t>book_id</a:t>
            </a:r>
            <a:r>
              <a:rPr lang="en-US" sz="3000" dirty="0" smtClean="0"/>
              <a:t> : </a:t>
            </a:r>
            <a:r>
              <a:rPr lang="en-US" sz="3000" dirty="0" smtClean="0">
                <a:solidFill>
                  <a:srgbClr val="7030A0"/>
                </a:solidFill>
              </a:rPr>
              <a:t>46578901</a:t>
            </a:r>
            <a:endParaRPr lang="en-US" sz="3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as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 can be passed as a </a:t>
            </a:r>
            <a:r>
              <a:rPr lang="en-US" b="1" dirty="0" smtClean="0">
                <a:solidFill>
                  <a:srgbClr val="0070C0"/>
                </a:solidFill>
              </a:rPr>
              <a:t>formal parameter </a:t>
            </a:r>
            <a:r>
              <a:rPr lang="en-US" dirty="0" smtClean="0"/>
              <a:t>to the function.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can be used as same way of passing any other parameter or pointer.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       Declare structure and function before main () function.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943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200" dirty="0" smtClean="0"/>
              <a:t>#include &lt;</a:t>
            </a:r>
            <a:r>
              <a:rPr lang="en-US" sz="4200" dirty="0" err="1" smtClean="0"/>
              <a:t>stdio.h</a:t>
            </a:r>
            <a:r>
              <a:rPr lang="en-US" sz="4200" dirty="0" smtClean="0"/>
              <a:t>&gt;</a:t>
            </a:r>
          </a:p>
          <a:p>
            <a:pPr>
              <a:buNone/>
            </a:pPr>
            <a:r>
              <a:rPr lang="en-US" sz="4200" dirty="0" smtClean="0"/>
              <a:t> #include &lt;</a:t>
            </a:r>
            <a:r>
              <a:rPr lang="en-US" sz="4200" dirty="0" err="1" smtClean="0"/>
              <a:t>string.h</a:t>
            </a:r>
            <a:r>
              <a:rPr lang="en-US" sz="4200" dirty="0" smtClean="0"/>
              <a:t>&gt; </a:t>
            </a:r>
          </a:p>
          <a:p>
            <a:pPr>
              <a:buNone/>
            </a:pPr>
            <a:r>
              <a:rPr lang="en-US" sz="4200" dirty="0" err="1" smtClean="0"/>
              <a:t>struct</a:t>
            </a:r>
            <a:r>
              <a:rPr lang="en-US" sz="4200" dirty="0" smtClean="0"/>
              <a:t> Books</a:t>
            </a:r>
          </a:p>
          <a:p>
            <a:pPr>
              <a:buNone/>
            </a:pPr>
            <a:r>
              <a:rPr lang="en-US" sz="4200" dirty="0" smtClean="0"/>
              <a:t> { </a:t>
            </a:r>
          </a:p>
          <a:p>
            <a:pPr>
              <a:buNone/>
            </a:pPr>
            <a:r>
              <a:rPr lang="en-US" sz="4200" dirty="0" smtClean="0"/>
              <a:t>      char title[50]; char author[50]; </a:t>
            </a:r>
          </a:p>
          <a:p>
            <a:pPr>
              <a:buNone/>
            </a:pPr>
            <a:r>
              <a:rPr lang="en-US" sz="4200" dirty="0" smtClean="0"/>
              <a:t>      char subject[100]; </a:t>
            </a:r>
            <a:r>
              <a:rPr lang="en-US" sz="4200" dirty="0" err="1" smtClean="0"/>
              <a:t>int</a:t>
            </a:r>
            <a:r>
              <a:rPr lang="en-US" sz="4200" dirty="0" smtClean="0"/>
              <a:t> </a:t>
            </a:r>
            <a:r>
              <a:rPr lang="en-US" sz="4200" dirty="0" err="1" smtClean="0"/>
              <a:t>book_id</a:t>
            </a:r>
            <a:r>
              <a:rPr lang="en-US" sz="4200" dirty="0" smtClean="0"/>
              <a:t>; </a:t>
            </a:r>
          </a:p>
          <a:p>
            <a:pPr>
              <a:buNone/>
            </a:pPr>
            <a:r>
              <a:rPr lang="en-US" sz="4200" dirty="0" smtClean="0"/>
              <a:t>};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void </a:t>
            </a:r>
            <a:r>
              <a:rPr lang="en-US" sz="4200" dirty="0" err="1" smtClean="0"/>
              <a:t>printBook</a:t>
            </a:r>
            <a:r>
              <a:rPr lang="en-US" sz="4200" dirty="0" smtClean="0"/>
              <a:t>( </a:t>
            </a:r>
            <a:r>
              <a:rPr lang="en-US" sz="4200" dirty="0" err="1" smtClean="0"/>
              <a:t>struct</a:t>
            </a:r>
            <a:r>
              <a:rPr lang="en-US" sz="4200" dirty="0" smtClean="0"/>
              <a:t> Books book );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 </a:t>
            </a:r>
            <a:r>
              <a:rPr lang="en-US" sz="4200" dirty="0" err="1" smtClean="0"/>
              <a:t>int</a:t>
            </a:r>
            <a:r>
              <a:rPr lang="en-US" sz="4200" dirty="0" smtClean="0"/>
              <a:t> main( ) </a:t>
            </a:r>
          </a:p>
          <a:p>
            <a:pPr>
              <a:buNone/>
            </a:pPr>
            <a:r>
              <a:rPr lang="en-US" sz="4200" dirty="0" smtClean="0"/>
              <a:t>{ </a:t>
            </a:r>
          </a:p>
          <a:p>
            <a:pPr>
              <a:buNone/>
            </a:pPr>
            <a:r>
              <a:rPr lang="en-US" sz="4200" dirty="0" err="1" smtClean="0"/>
              <a:t>struct</a:t>
            </a:r>
            <a:r>
              <a:rPr lang="en-US" sz="4200" dirty="0" smtClean="0"/>
              <a:t> Books Book1; </a:t>
            </a:r>
          </a:p>
          <a:p>
            <a:pPr>
              <a:buNone/>
            </a:pPr>
            <a:r>
              <a:rPr lang="en-US" sz="4200" dirty="0" err="1" smtClean="0"/>
              <a:t>struct</a:t>
            </a:r>
            <a:r>
              <a:rPr lang="en-US" sz="4200" dirty="0" smtClean="0"/>
              <a:t> Books Book2; 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strcpy</a:t>
            </a:r>
            <a:r>
              <a:rPr lang="en-US" sz="4200" dirty="0" smtClean="0"/>
              <a:t>( Book1.title, “ Introduction to java"); </a:t>
            </a:r>
          </a:p>
          <a:p>
            <a:pPr>
              <a:buNone/>
            </a:pPr>
            <a:r>
              <a:rPr lang="en-US" sz="4200" dirty="0" err="1" smtClean="0"/>
              <a:t>strcpy</a:t>
            </a:r>
            <a:r>
              <a:rPr lang="en-US" sz="4200" dirty="0" smtClean="0"/>
              <a:t>( Book1.author, “R.R. Ali"); </a:t>
            </a:r>
          </a:p>
          <a:p>
            <a:pPr>
              <a:buNone/>
            </a:pPr>
            <a:r>
              <a:rPr lang="en-US" sz="4200" dirty="0" err="1" smtClean="0"/>
              <a:t>strcpy</a:t>
            </a:r>
            <a:r>
              <a:rPr lang="en-US" sz="4200" dirty="0" smtClean="0"/>
              <a:t>( Book1.subject, “java Program"); </a:t>
            </a:r>
          </a:p>
          <a:p>
            <a:pPr>
              <a:buNone/>
            </a:pPr>
            <a:r>
              <a:rPr lang="en-US" sz="4200" dirty="0" smtClean="0"/>
              <a:t>Book1.book_id = 54478;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strcpy</a:t>
            </a:r>
            <a:r>
              <a:rPr lang="en-US" sz="4200" dirty="0" smtClean="0"/>
              <a:t>( Book2.title, “ Oracle");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err="1" smtClean="0"/>
              <a:t>strcpy</a:t>
            </a:r>
            <a:r>
              <a:rPr lang="en-US" sz="1700" dirty="0" smtClean="0"/>
              <a:t>( Book2.author, “ </a:t>
            </a:r>
            <a:r>
              <a:rPr lang="en-US" sz="1700" dirty="0" err="1" smtClean="0"/>
              <a:t>Dianeil</a:t>
            </a:r>
            <a:r>
              <a:rPr lang="en-US" sz="1700" dirty="0" smtClean="0"/>
              <a:t>");</a:t>
            </a:r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strcpy</a:t>
            </a:r>
            <a:r>
              <a:rPr lang="en-US" sz="1700" dirty="0" smtClean="0"/>
              <a:t>( Book2.subject, “ RDBMS");</a:t>
            </a:r>
          </a:p>
          <a:p>
            <a:pPr>
              <a:buNone/>
            </a:pPr>
            <a:r>
              <a:rPr lang="en-US" sz="1700" dirty="0" smtClean="0"/>
              <a:t> Book2.book_id = 54479;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printBook</a:t>
            </a:r>
            <a:r>
              <a:rPr lang="en-US" sz="1700" dirty="0" smtClean="0"/>
              <a:t>( Book1 ); </a:t>
            </a:r>
          </a:p>
          <a:p>
            <a:pPr>
              <a:buNone/>
            </a:pPr>
            <a:r>
              <a:rPr lang="en-US" sz="1700" dirty="0" err="1" smtClean="0"/>
              <a:t>printBook</a:t>
            </a:r>
            <a:r>
              <a:rPr lang="en-US" sz="1700" dirty="0" smtClean="0"/>
              <a:t>( Book2 );</a:t>
            </a:r>
          </a:p>
          <a:p>
            <a:pPr>
              <a:buNone/>
            </a:pPr>
            <a:r>
              <a:rPr lang="en-US" sz="1700" dirty="0" smtClean="0"/>
              <a:t> return 0;</a:t>
            </a:r>
          </a:p>
          <a:p>
            <a:pPr>
              <a:buNone/>
            </a:pPr>
            <a:r>
              <a:rPr lang="en-US" sz="1700" dirty="0" smtClean="0"/>
              <a:t> } 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void </a:t>
            </a:r>
            <a:r>
              <a:rPr lang="en-US" sz="1700" dirty="0" err="1" smtClean="0"/>
              <a:t>printBook</a:t>
            </a:r>
            <a:r>
              <a:rPr lang="en-US" sz="1700" dirty="0" smtClean="0"/>
              <a:t>( </a:t>
            </a:r>
            <a:r>
              <a:rPr lang="en-US" sz="1700" dirty="0" err="1" smtClean="0"/>
              <a:t>struct</a:t>
            </a:r>
            <a:r>
              <a:rPr lang="en-US" sz="1700" dirty="0" smtClean="0"/>
              <a:t> Books book ) </a:t>
            </a:r>
          </a:p>
          <a:p>
            <a:pPr>
              <a:buNone/>
            </a:pPr>
            <a:r>
              <a:rPr lang="en-US" sz="1700" dirty="0" smtClean="0"/>
              <a:t>{ </a:t>
            </a:r>
          </a:p>
          <a:p>
            <a:pPr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( "Book title : %s\n", </a:t>
            </a:r>
            <a:r>
              <a:rPr lang="en-US" sz="1700" dirty="0" err="1" smtClean="0"/>
              <a:t>book.title</a:t>
            </a:r>
            <a:r>
              <a:rPr lang="en-US" sz="1700" dirty="0" smtClean="0"/>
              <a:t>); </a:t>
            </a:r>
          </a:p>
          <a:p>
            <a:pPr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( "Book author : %s\n", </a:t>
            </a:r>
            <a:r>
              <a:rPr lang="en-US" sz="1700" dirty="0" err="1" smtClean="0"/>
              <a:t>book.author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 "Book subject : %s\n", </a:t>
            </a:r>
            <a:r>
              <a:rPr lang="en-US" sz="1700" dirty="0" err="1" smtClean="0"/>
              <a:t>book.subject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 "Book </a:t>
            </a:r>
            <a:r>
              <a:rPr lang="en-US" sz="1700" dirty="0" err="1" smtClean="0"/>
              <a:t>book_id</a:t>
            </a:r>
            <a:r>
              <a:rPr lang="en-US" sz="1700" dirty="0" smtClean="0"/>
              <a:t> : %d\n", </a:t>
            </a:r>
            <a:r>
              <a:rPr lang="en-US" sz="1700" dirty="0" err="1" smtClean="0"/>
              <a:t>book.book_id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 };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1066</Words>
  <Application>Microsoft Office PowerPoint</Application>
  <PresentationFormat>On-screen Show (4:3)</PresentationFormat>
  <Paragraphs>252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STRUCTURES &amp; UNION In C</vt:lpstr>
      <vt:lpstr>Definition</vt:lpstr>
      <vt:lpstr>Define a structure</vt:lpstr>
      <vt:lpstr>Define a structure</vt:lpstr>
      <vt:lpstr> Accessing Structure Members </vt:lpstr>
      <vt:lpstr>Example: Program</vt:lpstr>
      <vt:lpstr>Structure: Program Output</vt:lpstr>
      <vt:lpstr>Structures as Function Arguments</vt:lpstr>
      <vt:lpstr>Example: Program</vt:lpstr>
      <vt:lpstr>Program: Output</vt:lpstr>
      <vt:lpstr>Pointers to Structures</vt:lpstr>
      <vt:lpstr>Accessing members</vt:lpstr>
      <vt:lpstr>Example: Program</vt:lpstr>
      <vt:lpstr>Program: Output</vt:lpstr>
      <vt:lpstr>UNION</vt:lpstr>
      <vt:lpstr>Union</vt:lpstr>
      <vt:lpstr>Defining a Union</vt:lpstr>
      <vt:lpstr>Accessing Union members</vt:lpstr>
      <vt:lpstr>Example : Program</vt:lpstr>
      <vt:lpstr>Difference between structures and unions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ACER</cp:lastModifiedBy>
  <cp:revision>134</cp:revision>
  <dcterms:created xsi:type="dcterms:W3CDTF">2020-07-20T20:53:25Z</dcterms:created>
  <dcterms:modified xsi:type="dcterms:W3CDTF">2022-04-30T05:03:53Z</dcterms:modified>
</cp:coreProperties>
</file>