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92" r:id="rId3"/>
    <p:sldId id="257" r:id="rId4"/>
    <p:sldId id="258" r:id="rId5"/>
    <p:sldId id="259" r:id="rId6"/>
    <p:sldId id="293" r:id="rId7"/>
    <p:sldId id="260" r:id="rId8"/>
    <p:sldId id="294" r:id="rId9"/>
    <p:sldId id="295" r:id="rId10"/>
    <p:sldId id="296" r:id="rId11"/>
    <p:sldId id="297" r:id="rId12"/>
    <p:sldId id="262" r:id="rId13"/>
    <p:sldId id="269" r:id="rId14"/>
    <p:sldId id="298" r:id="rId15"/>
    <p:sldId id="271" r:id="rId16"/>
    <p:sldId id="305" r:id="rId17"/>
    <p:sldId id="300" r:id="rId18"/>
    <p:sldId id="299" r:id="rId19"/>
    <p:sldId id="308" r:id="rId20"/>
    <p:sldId id="301" r:id="rId21"/>
    <p:sldId id="302" r:id="rId22"/>
    <p:sldId id="303" r:id="rId23"/>
    <p:sldId id="304" r:id="rId24"/>
    <p:sldId id="30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26302B-C8BC-402D-A637-8B211A30D60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IN"/>
        </a:p>
      </dgm:t>
    </dgm:pt>
    <dgm:pt modelId="{4FAC9C30-859B-4FE7-A6F5-D071030760B6}">
      <dgm:prSet/>
      <dgm:spPr/>
      <dgm:t>
        <a:bodyPr/>
        <a:lstStyle/>
        <a:p>
          <a:r>
            <a:rPr lang="en-US" b="1" dirty="0">
              <a:latin typeface="Arial" panose="020B0604020202020204" pitchFamily="34" charset="0"/>
              <a:cs typeface="Arial" panose="020B0604020202020204" pitchFamily="34" charset="0"/>
            </a:rPr>
            <a:t>Software</a:t>
          </a:r>
          <a:endParaRPr lang="en-IN" dirty="0">
            <a:latin typeface="Arial" panose="020B0604020202020204" pitchFamily="34" charset="0"/>
            <a:cs typeface="Arial" panose="020B0604020202020204" pitchFamily="34" charset="0"/>
          </a:endParaRPr>
        </a:p>
      </dgm:t>
    </dgm:pt>
    <dgm:pt modelId="{69E6233D-8AB3-4DC6-A7D1-9629B1F0C66B}" type="parTrans" cxnId="{F9041BB1-0D05-4648-AEC8-87B675032087}">
      <dgm:prSet/>
      <dgm:spPr/>
      <dgm:t>
        <a:bodyPr/>
        <a:lstStyle/>
        <a:p>
          <a:endParaRPr lang="en-IN"/>
        </a:p>
      </dgm:t>
    </dgm:pt>
    <dgm:pt modelId="{C5B19B6E-CF7A-474B-A9DA-79142A10D39F}" type="sibTrans" cxnId="{F9041BB1-0D05-4648-AEC8-87B675032087}">
      <dgm:prSet/>
      <dgm:spPr/>
      <dgm:t>
        <a:bodyPr/>
        <a:lstStyle/>
        <a:p>
          <a:endParaRPr lang="en-IN"/>
        </a:p>
      </dgm:t>
    </dgm:pt>
    <dgm:pt modelId="{850EC6FB-2111-4DB1-91E7-F9761C5AB995}">
      <dgm:prSet/>
      <dgm:spPr/>
      <dgm:t>
        <a:bodyPr/>
        <a:lstStyle/>
        <a:p>
          <a:r>
            <a:rPr lang="en-US" b="1" dirty="0">
              <a:latin typeface="Arial" panose="020B0604020202020204" pitchFamily="34" charset="0"/>
              <a:cs typeface="Arial" panose="020B0604020202020204" pitchFamily="34" charset="0"/>
            </a:rPr>
            <a:t>Engineering</a:t>
          </a:r>
          <a:endParaRPr lang="en-IN" dirty="0">
            <a:latin typeface="Arial" panose="020B0604020202020204" pitchFamily="34" charset="0"/>
            <a:cs typeface="Arial" panose="020B0604020202020204" pitchFamily="34" charset="0"/>
          </a:endParaRPr>
        </a:p>
      </dgm:t>
    </dgm:pt>
    <dgm:pt modelId="{5632EEFC-BF9D-4DFB-A788-234B221F843F}" type="parTrans" cxnId="{F38E4757-D6F5-45FF-B506-1140274A2784}">
      <dgm:prSet/>
      <dgm:spPr/>
      <dgm:t>
        <a:bodyPr/>
        <a:lstStyle/>
        <a:p>
          <a:endParaRPr lang="en-IN"/>
        </a:p>
      </dgm:t>
    </dgm:pt>
    <dgm:pt modelId="{7A3F2444-20B9-4764-A715-D4E6305B157F}" type="sibTrans" cxnId="{F38E4757-D6F5-45FF-B506-1140274A2784}">
      <dgm:prSet/>
      <dgm:spPr/>
      <dgm:t>
        <a:bodyPr/>
        <a:lstStyle/>
        <a:p>
          <a:endParaRPr lang="en-IN"/>
        </a:p>
      </dgm:t>
    </dgm:pt>
    <dgm:pt modelId="{B30E996F-B899-4299-9A3A-6BCA6CE481F8}">
      <dgm:prSet/>
      <dgm:spPr/>
      <dgm:t>
        <a:bodyPr/>
        <a:lstStyle/>
        <a:p>
          <a:r>
            <a:rPr lang="en-US" b="1" dirty="0">
              <a:latin typeface="Arial" panose="020B0604020202020204" pitchFamily="34" charset="0"/>
              <a:cs typeface="Arial" panose="020B0604020202020204" pitchFamily="34" charset="0"/>
            </a:rPr>
            <a:t>Software engineering</a:t>
          </a:r>
          <a:endParaRPr lang="en-IN" dirty="0">
            <a:latin typeface="Arial" panose="020B0604020202020204" pitchFamily="34" charset="0"/>
            <a:cs typeface="Arial" panose="020B0604020202020204" pitchFamily="34" charset="0"/>
          </a:endParaRPr>
        </a:p>
      </dgm:t>
    </dgm:pt>
    <dgm:pt modelId="{9ABC7FDB-AD0A-4BBC-9C84-7BEDDDEB9CC4}" type="parTrans" cxnId="{75799D5A-36EC-436E-BF1C-224B2429A97F}">
      <dgm:prSet/>
      <dgm:spPr/>
      <dgm:t>
        <a:bodyPr/>
        <a:lstStyle/>
        <a:p>
          <a:endParaRPr lang="en-IN"/>
        </a:p>
      </dgm:t>
    </dgm:pt>
    <dgm:pt modelId="{A9196505-37E7-4A55-B76D-751B06DBD891}" type="sibTrans" cxnId="{75799D5A-36EC-436E-BF1C-224B2429A97F}">
      <dgm:prSet/>
      <dgm:spPr/>
      <dgm:t>
        <a:bodyPr/>
        <a:lstStyle/>
        <a:p>
          <a:endParaRPr lang="en-IN"/>
        </a:p>
      </dgm:t>
    </dgm:pt>
    <dgm:pt modelId="{57436F06-465B-49AD-A42B-DE97B8680B2B}">
      <dgm:prSet/>
      <dgm:spPr/>
      <dgm:t>
        <a:bodyPr/>
        <a:lstStyle/>
        <a:p>
          <a:r>
            <a:rPr lang="en-US" dirty="0">
              <a:latin typeface="Arial" panose="020B0604020202020204" pitchFamily="34" charset="0"/>
              <a:cs typeface="Arial" panose="020B0604020202020204" pitchFamily="34" charset="0"/>
            </a:rPr>
            <a:t>is an engineering branch associated with development of software product using well-defined scientific principles, methods and procedures. The outcome of software engineering is an efficient and reliable software product.</a:t>
          </a:r>
          <a:endParaRPr lang="en-IN" dirty="0">
            <a:latin typeface="Arial" panose="020B0604020202020204" pitchFamily="34" charset="0"/>
            <a:cs typeface="Arial" panose="020B0604020202020204" pitchFamily="34" charset="0"/>
          </a:endParaRPr>
        </a:p>
      </dgm:t>
    </dgm:pt>
    <dgm:pt modelId="{06C0DFBC-0431-41BB-8D24-33E06F8A6480}" type="parTrans" cxnId="{7ED51D80-5075-403B-AC07-1FD4B8E4320A}">
      <dgm:prSet/>
      <dgm:spPr/>
      <dgm:t>
        <a:bodyPr/>
        <a:lstStyle/>
        <a:p>
          <a:endParaRPr lang="en-US"/>
        </a:p>
      </dgm:t>
    </dgm:pt>
    <dgm:pt modelId="{3F110C23-E354-4474-9657-895AE1800ACE}" type="sibTrans" cxnId="{7ED51D80-5075-403B-AC07-1FD4B8E4320A}">
      <dgm:prSet/>
      <dgm:spPr/>
      <dgm:t>
        <a:bodyPr/>
        <a:lstStyle/>
        <a:p>
          <a:endParaRPr lang="en-US"/>
        </a:p>
      </dgm:t>
    </dgm:pt>
    <dgm:pt modelId="{1D247F1E-6AF2-47DA-B3F5-9FD16F651769}">
      <dgm:prSet/>
      <dgm:spPr/>
      <dgm:t>
        <a:bodyPr/>
        <a:lstStyle/>
        <a:p>
          <a:r>
            <a:rPr lang="en-US" dirty="0">
              <a:latin typeface="Arial" panose="020B0604020202020204" pitchFamily="34" charset="0"/>
              <a:cs typeface="Arial" panose="020B0604020202020204" pitchFamily="34" charset="0"/>
            </a:rPr>
            <a:t>on the other hand, is all about developing products, using well defined, scientific principles and methods.</a:t>
          </a:r>
          <a:endParaRPr lang="en-IN" dirty="0">
            <a:latin typeface="Arial" panose="020B0604020202020204" pitchFamily="34" charset="0"/>
            <a:cs typeface="Arial" panose="020B0604020202020204" pitchFamily="34" charset="0"/>
          </a:endParaRPr>
        </a:p>
      </dgm:t>
    </dgm:pt>
    <dgm:pt modelId="{7995A1F3-51CD-4B03-BA5A-90B7DFEF9BDB}" type="parTrans" cxnId="{015F397C-8CBB-4614-91BD-E880C7EB4611}">
      <dgm:prSet/>
      <dgm:spPr/>
      <dgm:t>
        <a:bodyPr/>
        <a:lstStyle/>
        <a:p>
          <a:endParaRPr lang="en-US"/>
        </a:p>
      </dgm:t>
    </dgm:pt>
    <dgm:pt modelId="{6E0B32D2-077A-4A01-BEF3-125D70E9F8F2}" type="sibTrans" cxnId="{015F397C-8CBB-4614-91BD-E880C7EB4611}">
      <dgm:prSet/>
      <dgm:spPr/>
      <dgm:t>
        <a:bodyPr/>
        <a:lstStyle/>
        <a:p>
          <a:endParaRPr lang="en-US"/>
        </a:p>
      </dgm:t>
    </dgm:pt>
    <dgm:pt modelId="{DE04B7F5-ED79-4666-8C42-643DC75DD248}">
      <dgm:prSet/>
      <dgm:spPr/>
      <dgm:t>
        <a:bodyPr/>
        <a:lstStyle/>
        <a:p>
          <a:r>
            <a:rPr lang="en-US" dirty="0">
              <a:latin typeface="Arial" panose="020B0604020202020204" pitchFamily="34" charset="0"/>
              <a:cs typeface="Arial" panose="020B0604020202020204" pitchFamily="34" charset="0"/>
            </a:rPr>
            <a:t>is more than just a program code. A program is an executable code, which serves some computational purpose. </a:t>
          </a:r>
          <a:endParaRPr lang="en-IN" dirty="0">
            <a:latin typeface="Arial" panose="020B0604020202020204" pitchFamily="34" charset="0"/>
            <a:cs typeface="Arial" panose="020B0604020202020204" pitchFamily="34" charset="0"/>
          </a:endParaRPr>
        </a:p>
      </dgm:t>
    </dgm:pt>
    <dgm:pt modelId="{D924D0F0-C626-465A-89CD-5D5C7AE6751B}" type="parTrans" cxnId="{E8ECFD0F-8944-417F-96C5-C965DB865D30}">
      <dgm:prSet/>
      <dgm:spPr/>
      <dgm:t>
        <a:bodyPr/>
        <a:lstStyle/>
        <a:p>
          <a:endParaRPr lang="en-US"/>
        </a:p>
      </dgm:t>
    </dgm:pt>
    <dgm:pt modelId="{43B52D6F-A78C-463B-AC5C-E9B5C9E71DE3}" type="sibTrans" cxnId="{E8ECFD0F-8944-417F-96C5-C965DB865D30}">
      <dgm:prSet/>
      <dgm:spPr/>
      <dgm:t>
        <a:bodyPr/>
        <a:lstStyle/>
        <a:p>
          <a:endParaRPr lang="en-US"/>
        </a:p>
      </dgm:t>
    </dgm:pt>
    <dgm:pt modelId="{63661039-32C6-4F0E-A864-8CDB2152DB39}">
      <dgm:prSet/>
      <dgm:spPr/>
      <dgm:t>
        <a:bodyPr/>
        <a:lstStyle/>
        <a:p>
          <a:r>
            <a:rPr lang="en-US" dirty="0">
              <a:latin typeface="Arial" panose="020B0604020202020204" pitchFamily="34" charset="0"/>
              <a:cs typeface="Arial" panose="020B0604020202020204" pitchFamily="34" charset="0"/>
            </a:rPr>
            <a:t>Software is collection of executable programming code, associated libraries and documentation. </a:t>
          </a:r>
          <a:endParaRPr lang="en-IN" dirty="0">
            <a:latin typeface="Arial" panose="020B0604020202020204" pitchFamily="34" charset="0"/>
            <a:cs typeface="Arial" panose="020B0604020202020204" pitchFamily="34" charset="0"/>
          </a:endParaRPr>
        </a:p>
      </dgm:t>
    </dgm:pt>
    <dgm:pt modelId="{7C87FC3B-3923-4AEA-B6C0-D9F90A63D350}" type="parTrans" cxnId="{AA268696-CB7B-4EA3-8B6B-86E1B98D42C0}">
      <dgm:prSet/>
      <dgm:spPr/>
      <dgm:t>
        <a:bodyPr/>
        <a:lstStyle/>
        <a:p>
          <a:endParaRPr lang="en-IN"/>
        </a:p>
      </dgm:t>
    </dgm:pt>
    <dgm:pt modelId="{8D786268-EAB3-4AAD-B2FA-E55EF7B840CE}" type="sibTrans" cxnId="{AA268696-CB7B-4EA3-8B6B-86E1B98D42C0}">
      <dgm:prSet/>
      <dgm:spPr/>
      <dgm:t>
        <a:bodyPr/>
        <a:lstStyle/>
        <a:p>
          <a:endParaRPr lang="en-IN"/>
        </a:p>
      </dgm:t>
    </dgm:pt>
    <dgm:pt modelId="{C9A6EBA4-CB9B-483A-9061-88E286B64D94}">
      <dgm:prSet/>
      <dgm:spPr/>
      <dgm:t>
        <a:bodyPr/>
        <a:lstStyle/>
        <a:p>
          <a:r>
            <a:rPr lang="en-US" dirty="0">
              <a:latin typeface="Arial" panose="020B0604020202020204" pitchFamily="34" charset="0"/>
              <a:cs typeface="Arial" panose="020B0604020202020204" pitchFamily="34" charset="0"/>
            </a:rPr>
            <a:t>Software, when made for a specific requirement is called software product.</a:t>
          </a:r>
          <a:endParaRPr lang="en-IN" dirty="0">
            <a:latin typeface="Arial" panose="020B0604020202020204" pitchFamily="34" charset="0"/>
            <a:cs typeface="Arial" panose="020B0604020202020204" pitchFamily="34" charset="0"/>
          </a:endParaRPr>
        </a:p>
      </dgm:t>
    </dgm:pt>
    <dgm:pt modelId="{A080E6F7-0B72-4A12-BABE-0C3FC3CB2016}" type="parTrans" cxnId="{F0DB90A4-2C2B-4854-9DC5-77C998CC799F}">
      <dgm:prSet/>
      <dgm:spPr/>
      <dgm:t>
        <a:bodyPr/>
        <a:lstStyle/>
        <a:p>
          <a:endParaRPr lang="en-IN"/>
        </a:p>
      </dgm:t>
    </dgm:pt>
    <dgm:pt modelId="{5A9DEA91-1D11-4883-869C-70FEB8099305}" type="sibTrans" cxnId="{F0DB90A4-2C2B-4854-9DC5-77C998CC799F}">
      <dgm:prSet/>
      <dgm:spPr/>
      <dgm:t>
        <a:bodyPr/>
        <a:lstStyle/>
        <a:p>
          <a:endParaRPr lang="en-IN"/>
        </a:p>
      </dgm:t>
    </dgm:pt>
    <dgm:pt modelId="{3FD12DB4-B777-4A16-8921-1DC49BD79006}" type="pres">
      <dgm:prSet presAssocID="{1F26302B-C8BC-402D-A637-8B211A30D602}" presName="linear" presStyleCnt="0">
        <dgm:presLayoutVars>
          <dgm:animLvl val="lvl"/>
          <dgm:resizeHandles val="exact"/>
        </dgm:presLayoutVars>
      </dgm:prSet>
      <dgm:spPr/>
    </dgm:pt>
    <dgm:pt modelId="{312E10D3-25EC-4BED-9210-399611FFAA11}" type="pres">
      <dgm:prSet presAssocID="{4FAC9C30-859B-4FE7-A6F5-D071030760B6}" presName="parentText" presStyleLbl="node1" presStyleIdx="0" presStyleCnt="3">
        <dgm:presLayoutVars>
          <dgm:chMax val="0"/>
          <dgm:bulletEnabled val="1"/>
        </dgm:presLayoutVars>
      </dgm:prSet>
      <dgm:spPr/>
    </dgm:pt>
    <dgm:pt modelId="{E1E070EF-B3F8-46C7-86EB-706241948110}" type="pres">
      <dgm:prSet presAssocID="{4FAC9C30-859B-4FE7-A6F5-D071030760B6}" presName="childText" presStyleLbl="revTx" presStyleIdx="0" presStyleCnt="3">
        <dgm:presLayoutVars>
          <dgm:bulletEnabled val="1"/>
        </dgm:presLayoutVars>
      </dgm:prSet>
      <dgm:spPr/>
    </dgm:pt>
    <dgm:pt modelId="{7111B6FE-3DA1-4515-865E-F64A2041A34D}" type="pres">
      <dgm:prSet presAssocID="{850EC6FB-2111-4DB1-91E7-F9761C5AB995}" presName="parentText" presStyleLbl="node1" presStyleIdx="1" presStyleCnt="3">
        <dgm:presLayoutVars>
          <dgm:chMax val="0"/>
          <dgm:bulletEnabled val="1"/>
        </dgm:presLayoutVars>
      </dgm:prSet>
      <dgm:spPr/>
    </dgm:pt>
    <dgm:pt modelId="{74FFADEF-0EE6-48DF-8517-2499B72320B0}" type="pres">
      <dgm:prSet presAssocID="{850EC6FB-2111-4DB1-91E7-F9761C5AB995}" presName="childText" presStyleLbl="revTx" presStyleIdx="1" presStyleCnt="3">
        <dgm:presLayoutVars>
          <dgm:bulletEnabled val="1"/>
        </dgm:presLayoutVars>
      </dgm:prSet>
      <dgm:spPr/>
    </dgm:pt>
    <dgm:pt modelId="{34C1FB3D-C589-43EE-A749-5D30A114EA72}" type="pres">
      <dgm:prSet presAssocID="{B30E996F-B899-4299-9A3A-6BCA6CE481F8}" presName="parentText" presStyleLbl="node1" presStyleIdx="2" presStyleCnt="3">
        <dgm:presLayoutVars>
          <dgm:chMax val="0"/>
          <dgm:bulletEnabled val="1"/>
        </dgm:presLayoutVars>
      </dgm:prSet>
      <dgm:spPr/>
    </dgm:pt>
    <dgm:pt modelId="{FD7F8357-FB68-4A85-9A40-A2DE0DBC0F37}" type="pres">
      <dgm:prSet presAssocID="{B30E996F-B899-4299-9A3A-6BCA6CE481F8}" presName="childText" presStyleLbl="revTx" presStyleIdx="2" presStyleCnt="3">
        <dgm:presLayoutVars>
          <dgm:bulletEnabled val="1"/>
        </dgm:presLayoutVars>
      </dgm:prSet>
      <dgm:spPr/>
    </dgm:pt>
  </dgm:ptLst>
  <dgm:cxnLst>
    <dgm:cxn modelId="{9E3A6A0E-6F5D-438D-BC92-866001E27282}" type="presOf" srcId="{B30E996F-B899-4299-9A3A-6BCA6CE481F8}" destId="{34C1FB3D-C589-43EE-A749-5D30A114EA72}" srcOrd="0" destOrd="0" presId="urn:microsoft.com/office/officeart/2005/8/layout/vList2"/>
    <dgm:cxn modelId="{E8ECFD0F-8944-417F-96C5-C965DB865D30}" srcId="{4FAC9C30-859B-4FE7-A6F5-D071030760B6}" destId="{DE04B7F5-ED79-4666-8C42-643DC75DD248}" srcOrd="0" destOrd="0" parTransId="{D924D0F0-C626-465A-89CD-5D5C7AE6751B}" sibTransId="{43B52D6F-A78C-463B-AC5C-E9B5C9E71DE3}"/>
    <dgm:cxn modelId="{62D7C321-EC75-489E-863E-303A4395C14B}" type="presOf" srcId="{DE04B7F5-ED79-4666-8C42-643DC75DD248}" destId="{E1E070EF-B3F8-46C7-86EB-706241948110}" srcOrd="0" destOrd="0" presId="urn:microsoft.com/office/officeart/2005/8/layout/vList2"/>
    <dgm:cxn modelId="{6C2CF638-E7EE-4851-8D29-5F19054066D9}" type="presOf" srcId="{4FAC9C30-859B-4FE7-A6F5-D071030760B6}" destId="{312E10D3-25EC-4BED-9210-399611FFAA11}" srcOrd="0" destOrd="0" presId="urn:microsoft.com/office/officeart/2005/8/layout/vList2"/>
    <dgm:cxn modelId="{8CCF854B-ACE8-427D-8332-4502910497F9}" type="presOf" srcId="{C9A6EBA4-CB9B-483A-9061-88E286B64D94}" destId="{E1E070EF-B3F8-46C7-86EB-706241948110}" srcOrd="0" destOrd="2" presId="urn:microsoft.com/office/officeart/2005/8/layout/vList2"/>
    <dgm:cxn modelId="{F38E4757-D6F5-45FF-B506-1140274A2784}" srcId="{1F26302B-C8BC-402D-A637-8B211A30D602}" destId="{850EC6FB-2111-4DB1-91E7-F9761C5AB995}" srcOrd="1" destOrd="0" parTransId="{5632EEFC-BF9D-4DFB-A788-234B221F843F}" sibTransId="{7A3F2444-20B9-4764-A715-D4E6305B157F}"/>
    <dgm:cxn modelId="{75799D5A-36EC-436E-BF1C-224B2429A97F}" srcId="{1F26302B-C8BC-402D-A637-8B211A30D602}" destId="{B30E996F-B899-4299-9A3A-6BCA6CE481F8}" srcOrd="2" destOrd="0" parTransId="{9ABC7FDB-AD0A-4BBC-9C84-7BEDDDEB9CC4}" sibTransId="{A9196505-37E7-4A55-B76D-751B06DBD891}"/>
    <dgm:cxn modelId="{015F397C-8CBB-4614-91BD-E880C7EB4611}" srcId="{850EC6FB-2111-4DB1-91E7-F9761C5AB995}" destId="{1D247F1E-6AF2-47DA-B3F5-9FD16F651769}" srcOrd="0" destOrd="0" parTransId="{7995A1F3-51CD-4B03-BA5A-90B7DFEF9BDB}" sibTransId="{6E0B32D2-077A-4A01-BEF3-125D70E9F8F2}"/>
    <dgm:cxn modelId="{7ED51D80-5075-403B-AC07-1FD4B8E4320A}" srcId="{B30E996F-B899-4299-9A3A-6BCA6CE481F8}" destId="{57436F06-465B-49AD-A42B-DE97B8680B2B}" srcOrd="0" destOrd="0" parTransId="{06C0DFBC-0431-41BB-8D24-33E06F8A6480}" sibTransId="{3F110C23-E354-4474-9657-895AE1800ACE}"/>
    <dgm:cxn modelId="{800BE08C-6EA3-43FC-B3E7-02B98FF9FC07}" type="presOf" srcId="{63661039-32C6-4F0E-A864-8CDB2152DB39}" destId="{E1E070EF-B3F8-46C7-86EB-706241948110}" srcOrd="0" destOrd="1" presId="urn:microsoft.com/office/officeart/2005/8/layout/vList2"/>
    <dgm:cxn modelId="{AA268696-CB7B-4EA3-8B6B-86E1B98D42C0}" srcId="{4FAC9C30-859B-4FE7-A6F5-D071030760B6}" destId="{63661039-32C6-4F0E-A864-8CDB2152DB39}" srcOrd="1" destOrd="0" parTransId="{7C87FC3B-3923-4AEA-B6C0-D9F90A63D350}" sibTransId="{8D786268-EAB3-4AAD-B2FA-E55EF7B840CE}"/>
    <dgm:cxn modelId="{F0DB90A4-2C2B-4854-9DC5-77C998CC799F}" srcId="{4FAC9C30-859B-4FE7-A6F5-D071030760B6}" destId="{C9A6EBA4-CB9B-483A-9061-88E286B64D94}" srcOrd="2" destOrd="0" parTransId="{A080E6F7-0B72-4A12-BABE-0C3FC3CB2016}" sibTransId="{5A9DEA91-1D11-4883-869C-70FEB8099305}"/>
    <dgm:cxn modelId="{F70533AD-01A5-468F-9921-A3CDF0DC6DCD}" type="presOf" srcId="{57436F06-465B-49AD-A42B-DE97B8680B2B}" destId="{FD7F8357-FB68-4A85-9A40-A2DE0DBC0F37}" srcOrd="0" destOrd="0" presId="urn:microsoft.com/office/officeart/2005/8/layout/vList2"/>
    <dgm:cxn modelId="{9D6DA3AF-D597-4921-9A7B-EFF8E0C5B83C}" type="presOf" srcId="{1D247F1E-6AF2-47DA-B3F5-9FD16F651769}" destId="{74FFADEF-0EE6-48DF-8517-2499B72320B0}" srcOrd="0" destOrd="0" presId="urn:microsoft.com/office/officeart/2005/8/layout/vList2"/>
    <dgm:cxn modelId="{F9041BB1-0D05-4648-AEC8-87B675032087}" srcId="{1F26302B-C8BC-402D-A637-8B211A30D602}" destId="{4FAC9C30-859B-4FE7-A6F5-D071030760B6}" srcOrd="0" destOrd="0" parTransId="{69E6233D-8AB3-4DC6-A7D1-9629B1F0C66B}" sibTransId="{C5B19B6E-CF7A-474B-A9DA-79142A10D39F}"/>
    <dgm:cxn modelId="{205D44BD-0CA0-44F6-9523-C8996835687A}" type="presOf" srcId="{850EC6FB-2111-4DB1-91E7-F9761C5AB995}" destId="{7111B6FE-3DA1-4515-865E-F64A2041A34D}" srcOrd="0" destOrd="0" presId="urn:microsoft.com/office/officeart/2005/8/layout/vList2"/>
    <dgm:cxn modelId="{69943EC7-CEF2-4ACA-B4D0-1EDC25FA650E}" type="presOf" srcId="{1F26302B-C8BC-402D-A637-8B211A30D602}" destId="{3FD12DB4-B777-4A16-8921-1DC49BD79006}" srcOrd="0" destOrd="0" presId="urn:microsoft.com/office/officeart/2005/8/layout/vList2"/>
    <dgm:cxn modelId="{D74ADF4A-4A8B-4142-8E27-665C3515D5B7}" type="presParOf" srcId="{3FD12DB4-B777-4A16-8921-1DC49BD79006}" destId="{312E10D3-25EC-4BED-9210-399611FFAA11}" srcOrd="0" destOrd="0" presId="urn:microsoft.com/office/officeart/2005/8/layout/vList2"/>
    <dgm:cxn modelId="{97315491-FCBB-49A3-A3BD-5E31B2559029}" type="presParOf" srcId="{3FD12DB4-B777-4A16-8921-1DC49BD79006}" destId="{E1E070EF-B3F8-46C7-86EB-706241948110}" srcOrd="1" destOrd="0" presId="urn:microsoft.com/office/officeart/2005/8/layout/vList2"/>
    <dgm:cxn modelId="{D3BF0875-6C5D-41C6-A25D-2B7690809502}" type="presParOf" srcId="{3FD12DB4-B777-4A16-8921-1DC49BD79006}" destId="{7111B6FE-3DA1-4515-865E-F64A2041A34D}" srcOrd="2" destOrd="0" presId="urn:microsoft.com/office/officeart/2005/8/layout/vList2"/>
    <dgm:cxn modelId="{1750D19E-B3A7-4708-B3A5-130B4F49D2EC}" type="presParOf" srcId="{3FD12DB4-B777-4A16-8921-1DC49BD79006}" destId="{74FFADEF-0EE6-48DF-8517-2499B72320B0}" srcOrd="3" destOrd="0" presId="urn:microsoft.com/office/officeart/2005/8/layout/vList2"/>
    <dgm:cxn modelId="{9EA4D42E-0A26-483A-B2FD-1951831617D5}" type="presParOf" srcId="{3FD12DB4-B777-4A16-8921-1DC49BD79006}" destId="{34C1FB3D-C589-43EE-A749-5D30A114EA72}" srcOrd="4" destOrd="0" presId="urn:microsoft.com/office/officeart/2005/8/layout/vList2"/>
    <dgm:cxn modelId="{49F595D8-D9FB-44DB-B36A-42AEF94DB682}" type="presParOf" srcId="{3FD12DB4-B777-4A16-8921-1DC49BD79006}" destId="{FD7F8357-FB68-4A85-9A40-A2DE0DBC0F3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3FF08-89B7-4B64-809F-39AD3C146944}"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IN"/>
        </a:p>
      </dgm:t>
    </dgm:pt>
    <dgm:pt modelId="{0A88A23E-690B-4F1F-8880-31F07D5C443A}">
      <dgm:prSet custT="1"/>
      <dgm:spPr/>
      <dgm:t>
        <a:bodyPr/>
        <a:lstStyle/>
        <a:p>
          <a:r>
            <a:rPr lang="en-US" sz="2000" dirty="0">
              <a:latin typeface="Arial" panose="020B0604020202020204" pitchFamily="34" charset="0"/>
              <a:cs typeface="Arial" panose="020B0604020202020204" pitchFamily="34" charset="0"/>
            </a:rPr>
            <a:t>IEEE defines software engineering as:</a:t>
          </a:r>
          <a:endParaRPr lang="en-IN" sz="2000" dirty="0">
            <a:latin typeface="Arial" panose="020B0604020202020204" pitchFamily="34" charset="0"/>
            <a:cs typeface="Arial" panose="020B0604020202020204" pitchFamily="34" charset="0"/>
          </a:endParaRPr>
        </a:p>
      </dgm:t>
    </dgm:pt>
    <dgm:pt modelId="{1D62B358-D64B-4593-BF24-26ABF3E16470}" type="parTrans" cxnId="{3A7D09BD-23A9-4AB4-891F-D6F7E7E2B47D}">
      <dgm:prSet/>
      <dgm:spPr/>
      <dgm:t>
        <a:bodyPr/>
        <a:lstStyle/>
        <a:p>
          <a:endParaRPr lang="en-IN"/>
        </a:p>
      </dgm:t>
    </dgm:pt>
    <dgm:pt modelId="{EFBFF72A-FC7C-4E32-9065-EE57801DF1C5}" type="sibTrans" cxnId="{3A7D09BD-23A9-4AB4-891F-D6F7E7E2B47D}">
      <dgm:prSet/>
      <dgm:spPr/>
      <dgm:t>
        <a:bodyPr/>
        <a:lstStyle/>
        <a:p>
          <a:endParaRPr lang="en-IN"/>
        </a:p>
      </dgm:t>
    </dgm:pt>
    <dgm:pt modelId="{085B0C1A-4CFC-47C0-A194-77679365D37A}">
      <dgm:prSet custT="1"/>
      <dgm:spPr/>
      <dgm:t>
        <a:bodyPr/>
        <a:lstStyle/>
        <a:p>
          <a:r>
            <a:rPr lang="en-US" sz="1600" dirty="0">
              <a:latin typeface="Arial" panose="020B0604020202020204" pitchFamily="34" charset="0"/>
              <a:cs typeface="Arial" panose="020B0604020202020204" pitchFamily="34" charset="0"/>
            </a:rPr>
            <a:t>The application of a systematic, disciplined, quantifiable approach to the development, operation, and maintenance of software; that is, the application of engineering to software.</a:t>
          </a:r>
          <a:endParaRPr lang="en-IN" sz="1600" dirty="0">
            <a:latin typeface="Arial" panose="020B0604020202020204" pitchFamily="34" charset="0"/>
            <a:cs typeface="Arial" panose="020B0604020202020204" pitchFamily="34" charset="0"/>
          </a:endParaRPr>
        </a:p>
      </dgm:t>
    </dgm:pt>
    <dgm:pt modelId="{28266240-DB68-4332-8B10-6A0E18C42D50}" type="parTrans" cxnId="{AF0EA41D-1698-4502-84E6-FA65F08174C7}">
      <dgm:prSet/>
      <dgm:spPr/>
      <dgm:t>
        <a:bodyPr/>
        <a:lstStyle/>
        <a:p>
          <a:endParaRPr lang="en-IN"/>
        </a:p>
      </dgm:t>
    </dgm:pt>
    <dgm:pt modelId="{24A0E208-132B-4693-B274-994A96D8A47E}" type="sibTrans" cxnId="{AF0EA41D-1698-4502-84E6-FA65F08174C7}">
      <dgm:prSet/>
      <dgm:spPr/>
      <dgm:t>
        <a:bodyPr/>
        <a:lstStyle/>
        <a:p>
          <a:endParaRPr lang="en-IN"/>
        </a:p>
      </dgm:t>
    </dgm:pt>
    <dgm:pt modelId="{C525DB2A-8B78-4C4C-91D9-5995E3B13B7E}">
      <dgm:prSet custT="1"/>
      <dgm:spPr/>
      <dgm:t>
        <a:bodyPr/>
        <a:lstStyle/>
        <a:p>
          <a:r>
            <a:rPr lang="en-US" sz="2000" dirty="0">
              <a:latin typeface="Arial" panose="020B0604020202020204" pitchFamily="34" charset="0"/>
              <a:cs typeface="Arial" panose="020B0604020202020204" pitchFamily="34" charset="0"/>
            </a:rPr>
            <a:t>Fritz Bauer, a German computer scientist, defines software engineering as:</a:t>
          </a:r>
          <a:endParaRPr lang="en-IN" sz="2000" dirty="0">
            <a:latin typeface="Arial" panose="020B0604020202020204" pitchFamily="34" charset="0"/>
            <a:cs typeface="Arial" panose="020B0604020202020204" pitchFamily="34" charset="0"/>
          </a:endParaRPr>
        </a:p>
      </dgm:t>
    </dgm:pt>
    <dgm:pt modelId="{231277DB-F8F8-4B61-91C3-142419849886}" type="parTrans" cxnId="{EBB17BC9-C61E-4DDE-8CBD-76C7709F6033}">
      <dgm:prSet/>
      <dgm:spPr/>
      <dgm:t>
        <a:bodyPr/>
        <a:lstStyle/>
        <a:p>
          <a:endParaRPr lang="en-IN"/>
        </a:p>
      </dgm:t>
    </dgm:pt>
    <dgm:pt modelId="{C544EF22-E70C-45EE-8A85-D02766608D48}" type="sibTrans" cxnId="{EBB17BC9-C61E-4DDE-8CBD-76C7709F6033}">
      <dgm:prSet/>
      <dgm:spPr/>
      <dgm:t>
        <a:bodyPr/>
        <a:lstStyle/>
        <a:p>
          <a:endParaRPr lang="en-IN"/>
        </a:p>
      </dgm:t>
    </dgm:pt>
    <dgm:pt modelId="{DBCBB4E3-5762-42FC-BCEC-E5391864A1DE}">
      <dgm:prSet custT="1"/>
      <dgm:spPr/>
      <dgm:t>
        <a:bodyPr/>
        <a:lstStyle/>
        <a:p>
          <a:r>
            <a:rPr lang="en-US" sz="1600" dirty="0">
              <a:latin typeface="Arial" panose="020B0604020202020204" pitchFamily="34" charset="0"/>
              <a:cs typeface="Arial" panose="020B0604020202020204" pitchFamily="34" charset="0"/>
            </a:rPr>
            <a:t>“Software engineering is the establishment and use of sound engineering principles in order to obtain economically software that is reliable and work efficiently on real machines.”</a:t>
          </a:r>
          <a:endParaRPr lang="en-IN" sz="1600" dirty="0">
            <a:latin typeface="Arial" panose="020B0604020202020204" pitchFamily="34" charset="0"/>
            <a:cs typeface="Arial" panose="020B0604020202020204" pitchFamily="34" charset="0"/>
          </a:endParaRPr>
        </a:p>
      </dgm:t>
    </dgm:pt>
    <dgm:pt modelId="{B2DDAF38-E061-4ECF-804F-1BBDD70F2753}" type="parTrans" cxnId="{BD5BC883-0B18-463D-A8B8-033FDCF101A5}">
      <dgm:prSet/>
      <dgm:spPr/>
      <dgm:t>
        <a:bodyPr/>
        <a:lstStyle/>
        <a:p>
          <a:endParaRPr lang="en-IN"/>
        </a:p>
      </dgm:t>
    </dgm:pt>
    <dgm:pt modelId="{B84FCF8D-041C-4D3E-9C03-8A93C702B4AE}" type="sibTrans" cxnId="{BD5BC883-0B18-463D-A8B8-033FDCF101A5}">
      <dgm:prSet/>
      <dgm:spPr/>
      <dgm:t>
        <a:bodyPr/>
        <a:lstStyle/>
        <a:p>
          <a:endParaRPr lang="en-IN"/>
        </a:p>
      </dgm:t>
    </dgm:pt>
    <dgm:pt modelId="{CE5D3FB0-9D60-40CC-AE6C-3AAD091EC5A4}">
      <dgm:prSet custT="1"/>
      <dgm:spPr/>
      <dgm:t>
        <a:bodyPr/>
        <a:lstStyle/>
        <a:p>
          <a:endParaRPr lang="en-IN" sz="1600" dirty="0">
            <a:latin typeface="Arial" panose="020B0604020202020204" pitchFamily="34" charset="0"/>
            <a:cs typeface="Arial" panose="020B0604020202020204" pitchFamily="34" charset="0"/>
          </a:endParaRPr>
        </a:p>
      </dgm:t>
    </dgm:pt>
    <dgm:pt modelId="{9DC23A19-DBD9-4AE9-AE96-8139BAA8F70F}" type="parTrans" cxnId="{CFE7D70F-8380-42DD-8FF9-BD7168DBE8C1}">
      <dgm:prSet/>
      <dgm:spPr/>
      <dgm:t>
        <a:bodyPr/>
        <a:lstStyle/>
        <a:p>
          <a:endParaRPr lang="en-IN"/>
        </a:p>
      </dgm:t>
    </dgm:pt>
    <dgm:pt modelId="{4E0BC088-CF3A-4214-9CCA-337DA98E49F1}" type="sibTrans" cxnId="{CFE7D70F-8380-42DD-8FF9-BD7168DBE8C1}">
      <dgm:prSet/>
      <dgm:spPr/>
      <dgm:t>
        <a:bodyPr/>
        <a:lstStyle/>
        <a:p>
          <a:endParaRPr lang="en-IN"/>
        </a:p>
      </dgm:t>
    </dgm:pt>
    <dgm:pt modelId="{D505C2CC-7416-4EA4-B33E-73F1C585261E}">
      <dgm:prSet custT="1"/>
      <dgm:spPr/>
      <dgm:t>
        <a:bodyPr/>
        <a:lstStyle/>
        <a:p>
          <a:endParaRPr lang="en-IN" sz="1600" dirty="0">
            <a:latin typeface="Arial" panose="020B0604020202020204" pitchFamily="34" charset="0"/>
            <a:cs typeface="Arial" panose="020B0604020202020204" pitchFamily="34" charset="0"/>
          </a:endParaRPr>
        </a:p>
      </dgm:t>
    </dgm:pt>
    <dgm:pt modelId="{E17489E8-A01D-4578-9149-966E01427258}" type="parTrans" cxnId="{E61C2057-93FE-4FB0-A37E-B7852D4D01E6}">
      <dgm:prSet/>
      <dgm:spPr/>
      <dgm:t>
        <a:bodyPr/>
        <a:lstStyle/>
        <a:p>
          <a:endParaRPr lang="en-IN"/>
        </a:p>
      </dgm:t>
    </dgm:pt>
    <dgm:pt modelId="{8AF6A846-87F7-454C-859B-AF037748038B}" type="sibTrans" cxnId="{E61C2057-93FE-4FB0-A37E-B7852D4D01E6}">
      <dgm:prSet/>
      <dgm:spPr/>
      <dgm:t>
        <a:bodyPr/>
        <a:lstStyle/>
        <a:p>
          <a:endParaRPr lang="en-IN"/>
        </a:p>
      </dgm:t>
    </dgm:pt>
    <dgm:pt modelId="{BF93F7EA-B638-435E-8749-39E62B198A6D}" type="pres">
      <dgm:prSet presAssocID="{FE93FF08-89B7-4B64-809F-39AD3C146944}" presName="linear" presStyleCnt="0">
        <dgm:presLayoutVars>
          <dgm:animLvl val="lvl"/>
          <dgm:resizeHandles val="exact"/>
        </dgm:presLayoutVars>
      </dgm:prSet>
      <dgm:spPr/>
    </dgm:pt>
    <dgm:pt modelId="{0A37621A-D4CB-4ADE-8F00-9C6F796E507F}" type="pres">
      <dgm:prSet presAssocID="{0A88A23E-690B-4F1F-8880-31F07D5C443A}" presName="parentText" presStyleLbl="node1" presStyleIdx="0" presStyleCnt="2" custScaleX="88532" custScaleY="39241">
        <dgm:presLayoutVars>
          <dgm:chMax val="0"/>
          <dgm:bulletEnabled val="1"/>
        </dgm:presLayoutVars>
      </dgm:prSet>
      <dgm:spPr/>
    </dgm:pt>
    <dgm:pt modelId="{DEB2D941-CE3D-46CF-9835-DC8F8508D387}" type="pres">
      <dgm:prSet presAssocID="{0A88A23E-690B-4F1F-8880-31F07D5C443A}" presName="childText" presStyleLbl="revTx" presStyleIdx="0" presStyleCnt="2" custScaleX="88364">
        <dgm:presLayoutVars>
          <dgm:bulletEnabled val="1"/>
        </dgm:presLayoutVars>
      </dgm:prSet>
      <dgm:spPr/>
    </dgm:pt>
    <dgm:pt modelId="{1B55C58B-98F9-4A05-A902-A6A3CA50A382}" type="pres">
      <dgm:prSet presAssocID="{C525DB2A-8B78-4C4C-91D9-5995E3B13B7E}" presName="parentText" presStyleLbl="node1" presStyleIdx="1" presStyleCnt="2" custScaleX="88758" custScaleY="39777" custLinFactNeighborX="0" custLinFactNeighborY="3278">
        <dgm:presLayoutVars>
          <dgm:chMax val="0"/>
          <dgm:bulletEnabled val="1"/>
        </dgm:presLayoutVars>
      </dgm:prSet>
      <dgm:spPr/>
    </dgm:pt>
    <dgm:pt modelId="{8D91466E-1FA4-4761-9B9E-A8C89BB68F2E}" type="pres">
      <dgm:prSet presAssocID="{C525DB2A-8B78-4C4C-91D9-5995E3B13B7E}" presName="childText" presStyleLbl="revTx" presStyleIdx="1" presStyleCnt="2" custScaleX="88251">
        <dgm:presLayoutVars>
          <dgm:bulletEnabled val="1"/>
        </dgm:presLayoutVars>
      </dgm:prSet>
      <dgm:spPr/>
    </dgm:pt>
  </dgm:ptLst>
  <dgm:cxnLst>
    <dgm:cxn modelId="{CFE7D70F-8380-42DD-8FF9-BD7168DBE8C1}" srcId="{C525DB2A-8B78-4C4C-91D9-5995E3B13B7E}" destId="{CE5D3FB0-9D60-40CC-AE6C-3AAD091EC5A4}" srcOrd="0" destOrd="0" parTransId="{9DC23A19-DBD9-4AE9-AE96-8139BAA8F70F}" sibTransId="{4E0BC088-CF3A-4214-9CCA-337DA98E49F1}"/>
    <dgm:cxn modelId="{87961C11-6E55-44E3-AAA3-C1EEEED6275E}" type="presOf" srcId="{C525DB2A-8B78-4C4C-91D9-5995E3B13B7E}" destId="{1B55C58B-98F9-4A05-A902-A6A3CA50A382}" srcOrd="0" destOrd="0" presId="urn:microsoft.com/office/officeart/2005/8/layout/vList2"/>
    <dgm:cxn modelId="{AF0EA41D-1698-4502-84E6-FA65F08174C7}" srcId="{D505C2CC-7416-4EA4-B33E-73F1C585261E}" destId="{085B0C1A-4CFC-47C0-A194-77679365D37A}" srcOrd="0" destOrd="0" parTransId="{28266240-DB68-4332-8B10-6A0E18C42D50}" sibTransId="{24A0E208-132B-4693-B274-994A96D8A47E}"/>
    <dgm:cxn modelId="{F7026E26-35C0-4E3B-B31B-2D341C4D2092}" type="presOf" srcId="{FE93FF08-89B7-4B64-809F-39AD3C146944}" destId="{BF93F7EA-B638-435E-8749-39E62B198A6D}" srcOrd="0" destOrd="0" presId="urn:microsoft.com/office/officeart/2005/8/layout/vList2"/>
    <dgm:cxn modelId="{D2695E31-392C-4693-AE32-F3934ED2A13D}" type="presOf" srcId="{085B0C1A-4CFC-47C0-A194-77679365D37A}" destId="{DEB2D941-CE3D-46CF-9835-DC8F8508D387}" srcOrd="0" destOrd="1" presId="urn:microsoft.com/office/officeart/2005/8/layout/vList2"/>
    <dgm:cxn modelId="{5847084E-ED7A-4E0E-81FF-2A2C3ABAC171}" type="presOf" srcId="{D505C2CC-7416-4EA4-B33E-73F1C585261E}" destId="{DEB2D941-CE3D-46CF-9835-DC8F8508D387}" srcOrd="0" destOrd="0" presId="urn:microsoft.com/office/officeart/2005/8/layout/vList2"/>
    <dgm:cxn modelId="{2D4AE94E-5FDC-4372-BD2C-DFC08B1B59E1}" type="presOf" srcId="{CE5D3FB0-9D60-40CC-AE6C-3AAD091EC5A4}" destId="{8D91466E-1FA4-4761-9B9E-A8C89BB68F2E}" srcOrd="0" destOrd="0" presId="urn:microsoft.com/office/officeart/2005/8/layout/vList2"/>
    <dgm:cxn modelId="{08ADD072-70FC-4DA6-AF02-382FEB22A2AE}" type="presOf" srcId="{DBCBB4E3-5762-42FC-BCEC-E5391864A1DE}" destId="{8D91466E-1FA4-4761-9B9E-A8C89BB68F2E}" srcOrd="0" destOrd="1" presId="urn:microsoft.com/office/officeart/2005/8/layout/vList2"/>
    <dgm:cxn modelId="{E61C2057-93FE-4FB0-A37E-B7852D4D01E6}" srcId="{0A88A23E-690B-4F1F-8880-31F07D5C443A}" destId="{D505C2CC-7416-4EA4-B33E-73F1C585261E}" srcOrd="0" destOrd="0" parTransId="{E17489E8-A01D-4578-9149-966E01427258}" sibTransId="{8AF6A846-87F7-454C-859B-AF037748038B}"/>
    <dgm:cxn modelId="{BD5BC883-0B18-463D-A8B8-033FDCF101A5}" srcId="{CE5D3FB0-9D60-40CC-AE6C-3AAD091EC5A4}" destId="{DBCBB4E3-5762-42FC-BCEC-E5391864A1DE}" srcOrd="0" destOrd="0" parTransId="{B2DDAF38-E061-4ECF-804F-1BBDD70F2753}" sibTransId="{B84FCF8D-041C-4D3E-9C03-8A93C702B4AE}"/>
    <dgm:cxn modelId="{3A7D09BD-23A9-4AB4-891F-D6F7E7E2B47D}" srcId="{FE93FF08-89B7-4B64-809F-39AD3C146944}" destId="{0A88A23E-690B-4F1F-8880-31F07D5C443A}" srcOrd="0" destOrd="0" parTransId="{1D62B358-D64B-4593-BF24-26ABF3E16470}" sibTransId="{EFBFF72A-FC7C-4E32-9065-EE57801DF1C5}"/>
    <dgm:cxn modelId="{EBB17BC9-C61E-4DDE-8CBD-76C7709F6033}" srcId="{FE93FF08-89B7-4B64-809F-39AD3C146944}" destId="{C525DB2A-8B78-4C4C-91D9-5995E3B13B7E}" srcOrd="1" destOrd="0" parTransId="{231277DB-F8F8-4B61-91C3-142419849886}" sibTransId="{C544EF22-E70C-45EE-8A85-D02766608D48}"/>
    <dgm:cxn modelId="{6231E2DB-9118-4E1F-B820-9E86B407D202}" type="presOf" srcId="{0A88A23E-690B-4F1F-8880-31F07D5C443A}" destId="{0A37621A-D4CB-4ADE-8F00-9C6F796E507F}" srcOrd="0" destOrd="0" presId="urn:microsoft.com/office/officeart/2005/8/layout/vList2"/>
    <dgm:cxn modelId="{9CECA47F-330D-49D8-AE27-F6AA0AD801CC}" type="presParOf" srcId="{BF93F7EA-B638-435E-8749-39E62B198A6D}" destId="{0A37621A-D4CB-4ADE-8F00-9C6F796E507F}" srcOrd="0" destOrd="0" presId="urn:microsoft.com/office/officeart/2005/8/layout/vList2"/>
    <dgm:cxn modelId="{5DAABC5A-F96C-41C5-8796-DB09617CB357}" type="presParOf" srcId="{BF93F7EA-B638-435E-8749-39E62B198A6D}" destId="{DEB2D941-CE3D-46CF-9835-DC8F8508D387}" srcOrd="1" destOrd="0" presId="urn:microsoft.com/office/officeart/2005/8/layout/vList2"/>
    <dgm:cxn modelId="{8D771AFD-86AC-4A1A-A65C-CBC5CEBE1094}" type="presParOf" srcId="{BF93F7EA-B638-435E-8749-39E62B198A6D}" destId="{1B55C58B-98F9-4A05-A902-A6A3CA50A382}" srcOrd="2" destOrd="0" presId="urn:microsoft.com/office/officeart/2005/8/layout/vList2"/>
    <dgm:cxn modelId="{C2FDF810-9F41-44FA-BAC7-796BD444A5A0}" type="presParOf" srcId="{BF93F7EA-B638-435E-8749-39E62B198A6D}" destId="{8D91466E-1FA4-4761-9B9E-A8C89BB68F2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431FF5-6357-4BB6-97D0-1E535A20FD65}"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IN"/>
        </a:p>
      </dgm:t>
    </dgm:pt>
    <dgm:pt modelId="{3093FA85-6C12-44A1-9543-B6C438A323C7}">
      <dgm:prSet custT="1"/>
      <dgm:spPr/>
      <dgm:t>
        <a:bodyPr/>
        <a:lstStyle/>
        <a:p>
          <a:r>
            <a:rPr lang="en-US" sz="1200" dirty="0">
              <a:latin typeface="Arial" panose="020B0604020202020204" pitchFamily="34" charset="0"/>
              <a:cs typeface="Arial" panose="020B0604020202020204" pitchFamily="34" charset="0"/>
            </a:rPr>
            <a:t>The need of software engineering arises because of higher rate of change in user requirements and environment on which the software is working.</a:t>
          </a:r>
          <a:endParaRPr lang="en-IN" sz="1200" dirty="0">
            <a:latin typeface="Arial" panose="020B0604020202020204" pitchFamily="34" charset="0"/>
            <a:cs typeface="Arial" panose="020B0604020202020204" pitchFamily="34" charset="0"/>
          </a:endParaRPr>
        </a:p>
      </dgm:t>
    </dgm:pt>
    <dgm:pt modelId="{B840E19F-1123-400D-87BE-727C935ECAED}" type="parTrans" cxnId="{8EC0E9D3-5EC5-4A14-AAA2-75F5184809FE}">
      <dgm:prSet/>
      <dgm:spPr/>
      <dgm:t>
        <a:bodyPr/>
        <a:lstStyle/>
        <a:p>
          <a:endParaRPr lang="en-IN"/>
        </a:p>
      </dgm:t>
    </dgm:pt>
    <dgm:pt modelId="{F79DCD04-AAC9-4209-A262-E6DDB3F1E2D9}" type="sibTrans" cxnId="{8EC0E9D3-5EC5-4A14-AAA2-75F5184809FE}">
      <dgm:prSet/>
      <dgm:spPr/>
      <dgm:t>
        <a:bodyPr/>
        <a:lstStyle/>
        <a:p>
          <a:endParaRPr lang="en-IN"/>
        </a:p>
      </dgm:t>
    </dgm:pt>
    <dgm:pt modelId="{1CE63EF2-D718-48C8-B139-F0F88FB2BCA6}">
      <dgm:prSet custT="1"/>
      <dgm:spPr/>
      <dgm:t>
        <a:bodyPr/>
        <a:lstStyle/>
        <a:p>
          <a:r>
            <a:rPr lang="en-US" sz="1600" dirty="0">
              <a:latin typeface="Arial" panose="020B0604020202020204" pitchFamily="34" charset="0"/>
              <a:cs typeface="Arial" panose="020B0604020202020204" pitchFamily="34" charset="0"/>
            </a:rPr>
            <a:t>Large software </a:t>
          </a:r>
          <a:endParaRPr lang="en-IN" sz="1600" dirty="0">
            <a:latin typeface="Arial" panose="020B0604020202020204" pitchFamily="34" charset="0"/>
            <a:cs typeface="Arial" panose="020B0604020202020204" pitchFamily="34" charset="0"/>
          </a:endParaRPr>
        </a:p>
      </dgm:t>
    </dgm:pt>
    <dgm:pt modelId="{5EE177C6-E12C-4067-BD23-AB3C9288FA3B}" type="parTrans" cxnId="{20B9FB28-A946-4A48-ACD8-B01EE3BD95EA}">
      <dgm:prSet/>
      <dgm:spPr/>
      <dgm:t>
        <a:bodyPr/>
        <a:lstStyle/>
        <a:p>
          <a:endParaRPr lang="en-IN"/>
        </a:p>
      </dgm:t>
    </dgm:pt>
    <dgm:pt modelId="{76BE12D1-B42A-4978-82BE-56B5C3765F5B}" type="sibTrans" cxnId="{20B9FB28-A946-4A48-ACD8-B01EE3BD95EA}">
      <dgm:prSet/>
      <dgm:spPr/>
      <dgm:t>
        <a:bodyPr/>
        <a:lstStyle/>
        <a:p>
          <a:endParaRPr lang="en-IN"/>
        </a:p>
      </dgm:t>
    </dgm:pt>
    <dgm:pt modelId="{E4BE9413-398E-4D22-8DDB-6ACCC6808CD7}">
      <dgm:prSet custT="1"/>
      <dgm:spPr/>
      <dgm:t>
        <a:bodyPr/>
        <a:lstStyle/>
        <a:p>
          <a:r>
            <a:rPr lang="en-US" sz="1200" dirty="0">
              <a:latin typeface="Arial" panose="020B0604020202020204" pitchFamily="34" charset="0"/>
              <a:cs typeface="Arial" panose="020B0604020202020204" pitchFamily="34" charset="0"/>
            </a:rPr>
            <a:t>It is easier to build a wall than to a house or building, likewise, as the size of software become large engineering has to step to give it a scientific process.</a:t>
          </a:r>
          <a:endParaRPr lang="en-IN" sz="1200" dirty="0">
            <a:latin typeface="Arial" panose="020B0604020202020204" pitchFamily="34" charset="0"/>
            <a:cs typeface="Arial" panose="020B0604020202020204" pitchFamily="34" charset="0"/>
          </a:endParaRPr>
        </a:p>
      </dgm:t>
    </dgm:pt>
    <dgm:pt modelId="{7A777122-DC03-4110-92CF-7AA4F0CA8787}" type="parTrans" cxnId="{5F316523-4A91-4B50-9103-A1567DFCCE53}">
      <dgm:prSet/>
      <dgm:spPr/>
      <dgm:t>
        <a:bodyPr/>
        <a:lstStyle/>
        <a:p>
          <a:endParaRPr lang="en-IN"/>
        </a:p>
      </dgm:t>
    </dgm:pt>
    <dgm:pt modelId="{06C911B2-55D0-468B-BAB2-A350C24BC397}" type="sibTrans" cxnId="{5F316523-4A91-4B50-9103-A1567DFCCE53}">
      <dgm:prSet/>
      <dgm:spPr/>
      <dgm:t>
        <a:bodyPr/>
        <a:lstStyle/>
        <a:p>
          <a:endParaRPr lang="en-IN"/>
        </a:p>
      </dgm:t>
    </dgm:pt>
    <dgm:pt modelId="{4B09B955-B9B1-41EE-BA5A-31D3E0863123}">
      <dgm:prSet custT="1"/>
      <dgm:spPr/>
      <dgm:t>
        <a:bodyPr/>
        <a:lstStyle/>
        <a:p>
          <a:r>
            <a:rPr lang="en-US" sz="1600" dirty="0"/>
            <a:t>Scalability</a:t>
          </a:r>
          <a:endParaRPr lang="en-IN" sz="1600" dirty="0"/>
        </a:p>
      </dgm:t>
    </dgm:pt>
    <dgm:pt modelId="{2361D87F-5B19-4566-A6F3-8932BB9FA266}" type="parTrans" cxnId="{EC443C05-45A9-40D2-8C27-1C93F46E1CA5}">
      <dgm:prSet/>
      <dgm:spPr/>
      <dgm:t>
        <a:bodyPr/>
        <a:lstStyle/>
        <a:p>
          <a:endParaRPr lang="en-IN"/>
        </a:p>
      </dgm:t>
    </dgm:pt>
    <dgm:pt modelId="{E4886C09-FC1B-412A-8CD5-3D49C7A5ECE6}" type="sibTrans" cxnId="{EC443C05-45A9-40D2-8C27-1C93F46E1CA5}">
      <dgm:prSet/>
      <dgm:spPr/>
      <dgm:t>
        <a:bodyPr/>
        <a:lstStyle/>
        <a:p>
          <a:endParaRPr lang="en-IN"/>
        </a:p>
      </dgm:t>
    </dgm:pt>
    <dgm:pt modelId="{9176298D-1E04-4F23-9406-96C5D54B3023}">
      <dgm:prSet custT="1"/>
      <dgm:spPr/>
      <dgm:t>
        <a:bodyPr/>
        <a:lstStyle/>
        <a:p>
          <a:r>
            <a:rPr lang="en-US" sz="1200" dirty="0">
              <a:latin typeface="Arial" panose="020B0604020202020204" pitchFamily="34" charset="0"/>
              <a:cs typeface="Arial" panose="020B0604020202020204" pitchFamily="34" charset="0"/>
            </a:rPr>
            <a:t>If the software process were not based on scientific and engineering concepts, it would be easier to re-create new software than to scale an existing one.</a:t>
          </a:r>
          <a:endParaRPr lang="en-IN" sz="1200" dirty="0">
            <a:latin typeface="Arial" panose="020B0604020202020204" pitchFamily="34" charset="0"/>
            <a:cs typeface="Arial" panose="020B0604020202020204" pitchFamily="34" charset="0"/>
          </a:endParaRPr>
        </a:p>
      </dgm:t>
    </dgm:pt>
    <dgm:pt modelId="{DF499D78-B8F6-44B6-8FFF-6C789D2FB0AE}" type="parTrans" cxnId="{8F90D1F1-6BFA-4005-A74E-6509AA942160}">
      <dgm:prSet/>
      <dgm:spPr/>
      <dgm:t>
        <a:bodyPr/>
        <a:lstStyle/>
        <a:p>
          <a:endParaRPr lang="en-IN"/>
        </a:p>
      </dgm:t>
    </dgm:pt>
    <dgm:pt modelId="{C85988BE-9C99-464C-864C-C4AC642B1584}" type="sibTrans" cxnId="{8F90D1F1-6BFA-4005-A74E-6509AA942160}">
      <dgm:prSet/>
      <dgm:spPr/>
      <dgm:t>
        <a:bodyPr/>
        <a:lstStyle/>
        <a:p>
          <a:endParaRPr lang="en-IN"/>
        </a:p>
      </dgm:t>
    </dgm:pt>
    <dgm:pt modelId="{0DB251A1-8452-4A8F-B92F-317F7D0BC941}">
      <dgm:prSet custT="1"/>
      <dgm:spPr/>
      <dgm:t>
        <a:bodyPr/>
        <a:lstStyle/>
        <a:p>
          <a:r>
            <a:rPr lang="en-US" sz="1600" dirty="0">
              <a:latin typeface="Arial" panose="020B0604020202020204" pitchFamily="34" charset="0"/>
              <a:cs typeface="Arial" panose="020B0604020202020204" pitchFamily="34" charset="0"/>
            </a:rPr>
            <a:t>Cost</a:t>
          </a:r>
          <a:endParaRPr lang="en-IN" sz="1600" dirty="0">
            <a:latin typeface="Arial" panose="020B0604020202020204" pitchFamily="34" charset="0"/>
            <a:cs typeface="Arial" panose="020B0604020202020204" pitchFamily="34" charset="0"/>
          </a:endParaRPr>
        </a:p>
      </dgm:t>
    </dgm:pt>
    <dgm:pt modelId="{AAF19654-C930-40D2-8FDF-2F59A142C5A2}" type="parTrans" cxnId="{BA41F77E-A678-4D8E-A945-19AD0DC46DA1}">
      <dgm:prSet/>
      <dgm:spPr/>
      <dgm:t>
        <a:bodyPr/>
        <a:lstStyle/>
        <a:p>
          <a:endParaRPr lang="en-IN"/>
        </a:p>
      </dgm:t>
    </dgm:pt>
    <dgm:pt modelId="{10725956-7E55-4E24-9B27-0168DFC975C3}" type="sibTrans" cxnId="{BA41F77E-A678-4D8E-A945-19AD0DC46DA1}">
      <dgm:prSet/>
      <dgm:spPr/>
      <dgm:t>
        <a:bodyPr/>
        <a:lstStyle/>
        <a:p>
          <a:endParaRPr lang="en-IN"/>
        </a:p>
      </dgm:t>
    </dgm:pt>
    <dgm:pt modelId="{C4D0D339-7FE8-4F2E-A62B-9A8B0DE1173F}">
      <dgm:prSet custT="1"/>
      <dgm:spPr/>
      <dgm:t>
        <a:bodyPr/>
        <a:lstStyle/>
        <a:p>
          <a:r>
            <a:rPr lang="en-US" sz="1200" dirty="0">
              <a:latin typeface="Arial" panose="020B0604020202020204" pitchFamily="34" charset="0"/>
              <a:cs typeface="Arial" panose="020B0604020202020204" pitchFamily="34" charset="0"/>
            </a:rPr>
            <a:t>As hardware industry has shown its skills and huge manufacturing has lower down the price of computer and electronic hardware. But the cost of software remains high if proper process is not adapted.</a:t>
          </a:r>
          <a:endParaRPr lang="en-IN" sz="1200" dirty="0">
            <a:latin typeface="Arial" panose="020B0604020202020204" pitchFamily="34" charset="0"/>
            <a:cs typeface="Arial" panose="020B0604020202020204" pitchFamily="34" charset="0"/>
          </a:endParaRPr>
        </a:p>
      </dgm:t>
    </dgm:pt>
    <dgm:pt modelId="{3B927A03-DD4D-4539-9AAE-9A6CC94D43D4}" type="parTrans" cxnId="{570CB120-6607-43B5-B63E-EA092CA0A75F}">
      <dgm:prSet/>
      <dgm:spPr/>
      <dgm:t>
        <a:bodyPr/>
        <a:lstStyle/>
        <a:p>
          <a:endParaRPr lang="en-IN"/>
        </a:p>
      </dgm:t>
    </dgm:pt>
    <dgm:pt modelId="{CD99B4E3-04A6-4691-9A6D-432F8B72CB32}" type="sibTrans" cxnId="{570CB120-6607-43B5-B63E-EA092CA0A75F}">
      <dgm:prSet/>
      <dgm:spPr/>
      <dgm:t>
        <a:bodyPr/>
        <a:lstStyle/>
        <a:p>
          <a:endParaRPr lang="en-IN"/>
        </a:p>
      </dgm:t>
    </dgm:pt>
    <dgm:pt modelId="{15FA48F2-B339-47D4-A1D0-2FE90FF2A02A}">
      <dgm:prSet custT="1"/>
      <dgm:spPr/>
      <dgm:t>
        <a:bodyPr/>
        <a:lstStyle/>
        <a:p>
          <a:r>
            <a:rPr lang="en-US" sz="1600" dirty="0">
              <a:latin typeface="Arial" panose="020B0604020202020204" pitchFamily="34" charset="0"/>
              <a:cs typeface="Arial" panose="020B0604020202020204" pitchFamily="34" charset="0"/>
            </a:rPr>
            <a:t>Dynamic</a:t>
          </a:r>
          <a:r>
            <a:rPr lang="en-US" sz="800" dirty="0"/>
            <a:t> </a:t>
          </a:r>
          <a:r>
            <a:rPr lang="en-US" sz="1600" dirty="0">
              <a:latin typeface="Arial" panose="020B0604020202020204" pitchFamily="34" charset="0"/>
              <a:cs typeface="Arial" panose="020B0604020202020204" pitchFamily="34" charset="0"/>
            </a:rPr>
            <a:t>Nature</a:t>
          </a:r>
          <a:endParaRPr lang="en-IN" sz="1600" dirty="0">
            <a:latin typeface="Arial" panose="020B0604020202020204" pitchFamily="34" charset="0"/>
            <a:cs typeface="Arial" panose="020B0604020202020204" pitchFamily="34" charset="0"/>
          </a:endParaRPr>
        </a:p>
      </dgm:t>
    </dgm:pt>
    <dgm:pt modelId="{512F972B-F83B-423E-A211-C6DB2BCE5FF4}" type="parTrans" cxnId="{610EA309-82CD-4E02-A389-8B2522FDCE1F}">
      <dgm:prSet/>
      <dgm:spPr/>
      <dgm:t>
        <a:bodyPr/>
        <a:lstStyle/>
        <a:p>
          <a:endParaRPr lang="en-IN"/>
        </a:p>
      </dgm:t>
    </dgm:pt>
    <dgm:pt modelId="{E9AD4072-EAAA-40A8-B892-B184F73DD71B}" type="sibTrans" cxnId="{610EA309-82CD-4E02-A389-8B2522FDCE1F}">
      <dgm:prSet/>
      <dgm:spPr/>
      <dgm:t>
        <a:bodyPr/>
        <a:lstStyle/>
        <a:p>
          <a:endParaRPr lang="en-IN"/>
        </a:p>
      </dgm:t>
    </dgm:pt>
    <dgm:pt modelId="{A99928B3-78F6-487B-A869-DF8362F2ED8A}">
      <dgm:prSet custT="1"/>
      <dgm:spPr/>
      <dgm:t>
        <a:bodyPr/>
        <a:lstStyle/>
        <a:p>
          <a:r>
            <a:rPr lang="en-US" sz="1200" dirty="0">
              <a:latin typeface="Arial" panose="020B0604020202020204" pitchFamily="34" charset="0"/>
              <a:cs typeface="Arial" panose="020B0604020202020204" pitchFamily="34" charset="0"/>
            </a:rPr>
            <a:t>The always growing and adapting nature of software hugely depends upon the environment in which the user works. If the nature of software is always changing, new enhancements need to be done in the existing one. This is where software engineering plays a good role.</a:t>
          </a:r>
          <a:endParaRPr lang="en-IN" sz="1200" dirty="0">
            <a:latin typeface="Arial" panose="020B0604020202020204" pitchFamily="34" charset="0"/>
            <a:cs typeface="Arial" panose="020B0604020202020204" pitchFamily="34" charset="0"/>
          </a:endParaRPr>
        </a:p>
      </dgm:t>
    </dgm:pt>
    <dgm:pt modelId="{4A9B837B-000D-4152-BF55-4E404E7945D6}" type="parTrans" cxnId="{516E41D9-9D4E-4056-8DB3-B5402FE76195}">
      <dgm:prSet/>
      <dgm:spPr/>
      <dgm:t>
        <a:bodyPr/>
        <a:lstStyle/>
        <a:p>
          <a:endParaRPr lang="en-IN"/>
        </a:p>
      </dgm:t>
    </dgm:pt>
    <dgm:pt modelId="{8CCF6283-9D69-4BA0-89B4-AA69BFA1D557}" type="sibTrans" cxnId="{516E41D9-9D4E-4056-8DB3-B5402FE76195}">
      <dgm:prSet/>
      <dgm:spPr/>
      <dgm:t>
        <a:bodyPr/>
        <a:lstStyle/>
        <a:p>
          <a:endParaRPr lang="en-IN"/>
        </a:p>
      </dgm:t>
    </dgm:pt>
    <dgm:pt modelId="{4CFB6934-A0CB-4962-8444-6E4E5F075BEB}">
      <dgm:prSet custT="1"/>
      <dgm:spPr/>
      <dgm:t>
        <a:bodyPr/>
        <a:lstStyle/>
        <a:p>
          <a:r>
            <a:rPr lang="en-US" sz="1600" dirty="0">
              <a:latin typeface="Arial" panose="020B0604020202020204" pitchFamily="34" charset="0"/>
              <a:cs typeface="Arial" panose="020B0604020202020204" pitchFamily="34" charset="0"/>
            </a:rPr>
            <a:t>Quality</a:t>
          </a:r>
          <a:r>
            <a:rPr lang="en-US" sz="800" dirty="0"/>
            <a:t> </a:t>
          </a:r>
          <a:r>
            <a:rPr lang="en-US" sz="1600" dirty="0">
              <a:latin typeface="Arial" panose="020B0604020202020204" pitchFamily="34" charset="0"/>
              <a:cs typeface="Arial" panose="020B0604020202020204" pitchFamily="34" charset="0"/>
            </a:rPr>
            <a:t>Management</a:t>
          </a:r>
          <a:endParaRPr lang="en-IN" sz="1600" dirty="0">
            <a:latin typeface="Arial" panose="020B0604020202020204" pitchFamily="34" charset="0"/>
            <a:cs typeface="Arial" panose="020B0604020202020204" pitchFamily="34" charset="0"/>
          </a:endParaRPr>
        </a:p>
      </dgm:t>
    </dgm:pt>
    <dgm:pt modelId="{B7EC959F-2055-427B-9A50-818D610A0FDC}" type="parTrans" cxnId="{C3FD5F8C-2FEC-453C-97FE-7507C95D7000}">
      <dgm:prSet/>
      <dgm:spPr/>
      <dgm:t>
        <a:bodyPr/>
        <a:lstStyle/>
        <a:p>
          <a:endParaRPr lang="en-IN"/>
        </a:p>
      </dgm:t>
    </dgm:pt>
    <dgm:pt modelId="{0E9E9929-89B4-4F30-8AB5-7403C3731850}" type="sibTrans" cxnId="{C3FD5F8C-2FEC-453C-97FE-7507C95D7000}">
      <dgm:prSet/>
      <dgm:spPr/>
      <dgm:t>
        <a:bodyPr/>
        <a:lstStyle/>
        <a:p>
          <a:endParaRPr lang="en-IN"/>
        </a:p>
      </dgm:t>
    </dgm:pt>
    <dgm:pt modelId="{C19A11EF-04BC-46B0-8F2F-285F2EF153E0}">
      <dgm:prSet custT="1"/>
      <dgm:spPr/>
      <dgm:t>
        <a:bodyPr/>
        <a:lstStyle/>
        <a:p>
          <a:r>
            <a:rPr lang="en-US" sz="1200" dirty="0">
              <a:latin typeface="Arial" panose="020B0604020202020204" pitchFamily="34" charset="0"/>
              <a:cs typeface="Arial" panose="020B0604020202020204" pitchFamily="34" charset="0"/>
            </a:rPr>
            <a:t>Better process of software development provides better and quality software product.</a:t>
          </a:r>
          <a:endParaRPr lang="en-IN" sz="1200" dirty="0">
            <a:latin typeface="Arial" panose="020B0604020202020204" pitchFamily="34" charset="0"/>
            <a:cs typeface="Arial" panose="020B0604020202020204" pitchFamily="34" charset="0"/>
          </a:endParaRPr>
        </a:p>
      </dgm:t>
    </dgm:pt>
    <dgm:pt modelId="{89268623-57EC-4B0A-AA95-D98C954D07D7}" type="parTrans" cxnId="{BF0797BC-F266-487C-99D2-138C22FB3203}">
      <dgm:prSet/>
      <dgm:spPr/>
      <dgm:t>
        <a:bodyPr/>
        <a:lstStyle/>
        <a:p>
          <a:endParaRPr lang="en-IN"/>
        </a:p>
      </dgm:t>
    </dgm:pt>
    <dgm:pt modelId="{6DB5018B-0790-4AAD-83F0-52BDE2B39B6E}" type="sibTrans" cxnId="{BF0797BC-F266-487C-99D2-138C22FB3203}">
      <dgm:prSet/>
      <dgm:spPr/>
      <dgm:t>
        <a:bodyPr/>
        <a:lstStyle/>
        <a:p>
          <a:endParaRPr lang="en-IN"/>
        </a:p>
      </dgm:t>
    </dgm:pt>
    <dgm:pt modelId="{5424CD63-C4E4-41B8-82FA-3E7B6EFC30F2}" type="pres">
      <dgm:prSet presAssocID="{48431FF5-6357-4BB6-97D0-1E535A20FD65}" presName="linear" presStyleCnt="0">
        <dgm:presLayoutVars>
          <dgm:animLvl val="lvl"/>
          <dgm:resizeHandles val="exact"/>
        </dgm:presLayoutVars>
      </dgm:prSet>
      <dgm:spPr/>
    </dgm:pt>
    <dgm:pt modelId="{6AFA98A1-8E93-4C7B-BB6E-5F727414D8B6}" type="pres">
      <dgm:prSet presAssocID="{3093FA85-6C12-44A1-9543-B6C438A323C7}" presName="parentText" presStyleLbl="node1" presStyleIdx="0" presStyleCnt="6" custLinFactY="-48972" custLinFactNeighborX="-19863" custLinFactNeighborY="-100000">
        <dgm:presLayoutVars>
          <dgm:chMax val="0"/>
          <dgm:bulletEnabled val="1"/>
        </dgm:presLayoutVars>
      </dgm:prSet>
      <dgm:spPr/>
    </dgm:pt>
    <dgm:pt modelId="{4BB1F53B-B810-49E3-AA08-B84359B90E02}" type="pres">
      <dgm:prSet presAssocID="{F79DCD04-AAC9-4209-A262-E6DDB3F1E2D9}" presName="spacer" presStyleCnt="0"/>
      <dgm:spPr/>
    </dgm:pt>
    <dgm:pt modelId="{F84D1004-7AFF-45BE-9666-8A88FFB4D54B}" type="pres">
      <dgm:prSet presAssocID="{1CE63EF2-D718-48C8-B139-F0F88FB2BCA6}" presName="parentText" presStyleLbl="node1" presStyleIdx="1" presStyleCnt="6" custScaleY="66633" custLinFactNeighborX="-864">
        <dgm:presLayoutVars>
          <dgm:chMax val="0"/>
          <dgm:bulletEnabled val="1"/>
        </dgm:presLayoutVars>
      </dgm:prSet>
      <dgm:spPr/>
    </dgm:pt>
    <dgm:pt modelId="{CB9D69B5-AB88-4F5C-A820-9015B520B9E1}" type="pres">
      <dgm:prSet presAssocID="{1CE63EF2-D718-48C8-B139-F0F88FB2BCA6}" presName="childText" presStyleLbl="revTx" presStyleIdx="0" presStyleCnt="5">
        <dgm:presLayoutVars>
          <dgm:bulletEnabled val="1"/>
        </dgm:presLayoutVars>
      </dgm:prSet>
      <dgm:spPr/>
    </dgm:pt>
    <dgm:pt modelId="{2D29AA59-CC47-4F60-8DFF-BFB5C6083CB7}" type="pres">
      <dgm:prSet presAssocID="{4B09B955-B9B1-41EE-BA5A-31D3E0863123}" presName="parentText" presStyleLbl="node1" presStyleIdx="2" presStyleCnt="6" custScaleY="73557">
        <dgm:presLayoutVars>
          <dgm:chMax val="0"/>
          <dgm:bulletEnabled val="1"/>
        </dgm:presLayoutVars>
      </dgm:prSet>
      <dgm:spPr/>
    </dgm:pt>
    <dgm:pt modelId="{52EB88B5-51AE-471E-A0F7-DD142F52474E}" type="pres">
      <dgm:prSet presAssocID="{4B09B955-B9B1-41EE-BA5A-31D3E0863123}" presName="childText" presStyleLbl="revTx" presStyleIdx="1" presStyleCnt="5">
        <dgm:presLayoutVars>
          <dgm:bulletEnabled val="1"/>
        </dgm:presLayoutVars>
      </dgm:prSet>
      <dgm:spPr/>
    </dgm:pt>
    <dgm:pt modelId="{CC22B1F3-E86A-4C77-9D82-5E92F1B8CE4B}" type="pres">
      <dgm:prSet presAssocID="{0DB251A1-8452-4A8F-B92F-317F7D0BC941}" presName="parentText" presStyleLbl="node1" presStyleIdx="3" presStyleCnt="6" custScaleY="40261">
        <dgm:presLayoutVars>
          <dgm:chMax val="0"/>
          <dgm:bulletEnabled val="1"/>
        </dgm:presLayoutVars>
      </dgm:prSet>
      <dgm:spPr/>
    </dgm:pt>
    <dgm:pt modelId="{538CA6B1-B2DC-4EBF-98F2-8D68A5847C05}" type="pres">
      <dgm:prSet presAssocID="{0DB251A1-8452-4A8F-B92F-317F7D0BC941}" presName="childText" presStyleLbl="revTx" presStyleIdx="2" presStyleCnt="5">
        <dgm:presLayoutVars>
          <dgm:bulletEnabled val="1"/>
        </dgm:presLayoutVars>
      </dgm:prSet>
      <dgm:spPr/>
    </dgm:pt>
    <dgm:pt modelId="{AE2AC0B2-6022-4B34-9D49-B3456A2695B0}" type="pres">
      <dgm:prSet presAssocID="{15FA48F2-B339-47D4-A1D0-2FE90FF2A02A}" presName="parentText" presStyleLbl="node1" presStyleIdx="4" presStyleCnt="6">
        <dgm:presLayoutVars>
          <dgm:chMax val="0"/>
          <dgm:bulletEnabled val="1"/>
        </dgm:presLayoutVars>
      </dgm:prSet>
      <dgm:spPr/>
    </dgm:pt>
    <dgm:pt modelId="{081666D0-BB1A-40DC-BFEA-F77D43F6E5E6}" type="pres">
      <dgm:prSet presAssocID="{15FA48F2-B339-47D4-A1D0-2FE90FF2A02A}" presName="childText" presStyleLbl="revTx" presStyleIdx="3" presStyleCnt="5">
        <dgm:presLayoutVars>
          <dgm:bulletEnabled val="1"/>
        </dgm:presLayoutVars>
      </dgm:prSet>
      <dgm:spPr/>
    </dgm:pt>
    <dgm:pt modelId="{1D8FE462-3986-45DC-B318-2E918C551AF5}" type="pres">
      <dgm:prSet presAssocID="{4CFB6934-A0CB-4962-8444-6E4E5F075BEB}" presName="parentText" presStyleLbl="node1" presStyleIdx="5" presStyleCnt="6">
        <dgm:presLayoutVars>
          <dgm:chMax val="0"/>
          <dgm:bulletEnabled val="1"/>
        </dgm:presLayoutVars>
      </dgm:prSet>
      <dgm:spPr/>
    </dgm:pt>
    <dgm:pt modelId="{194145BB-D966-4DA0-BD8D-158FCAB0D21A}" type="pres">
      <dgm:prSet presAssocID="{4CFB6934-A0CB-4962-8444-6E4E5F075BEB}" presName="childText" presStyleLbl="revTx" presStyleIdx="4" presStyleCnt="5">
        <dgm:presLayoutVars>
          <dgm:bulletEnabled val="1"/>
        </dgm:presLayoutVars>
      </dgm:prSet>
      <dgm:spPr/>
    </dgm:pt>
  </dgm:ptLst>
  <dgm:cxnLst>
    <dgm:cxn modelId="{EC443C05-45A9-40D2-8C27-1C93F46E1CA5}" srcId="{48431FF5-6357-4BB6-97D0-1E535A20FD65}" destId="{4B09B955-B9B1-41EE-BA5A-31D3E0863123}" srcOrd="2" destOrd="0" parTransId="{2361D87F-5B19-4566-A6F3-8932BB9FA266}" sibTransId="{E4886C09-FC1B-412A-8CD5-3D49C7A5ECE6}"/>
    <dgm:cxn modelId="{610EA309-82CD-4E02-A389-8B2522FDCE1F}" srcId="{48431FF5-6357-4BB6-97D0-1E535A20FD65}" destId="{15FA48F2-B339-47D4-A1D0-2FE90FF2A02A}" srcOrd="4" destOrd="0" parTransId="{512F972B-F83B-423E-A211-C6DB2BCE5FF4}" sibTransId="{E9AD4072-EAAA-40A8-B892-B184F73DD71B}"/>
    <dgm:cxn modelId="{F820860A-2D9B-4715-99D3-2DD62C30FCB7}" type="presOf" srcId="{C4D0D339-7FE8-4F2E-A62B-9A8B0DE1173F}" destId="{538CA6B1-B2DC-4EBF-98F2-8D68A5847C05}" srcOrd="0" destOrd="0" presId="urn:microsoft.com/office/officeart/2005/8/layout/vList2"/>
    <dgm:cxn modelId="{5FF80F11-B4ED-4FB7-B609-2C9797EE6E10}" type="presOf" srcId="{A99928B3-78F6-487B-A869-DF8362F2ED8A}" destId="{081666D0-BB1A-40DC-BFEA-F77D43F6E5E6}" srcOrd="0" destOrd="0" presId="urn:microsoft.com/office/officeart/2005/8/layout/vList2"/>
    <dgm:cxn modelId="{570CB120-6607-43B5-B63E-EA092CA0A75F}" srcId="{0DB251A1-8452-4A8F-B92F-317F7D0BC941}" destId="{C4D0D339-7FE8-4F2E-A62B-9A8B0DE1173F}" srcOrd="0" destOrd="0" parTransId="{3B927A03-DD4D-4539-9AAE-9A6CC94D43D4}" sibTransId="{CD99B4E3-04A6-4691-9A6D-432F8B72CB32}"/>
    <dgm:cxn modelId="{5F316523-4A91-4B50-9103-A1567DFCCE53}" srcId="{1CE63EF2-D718-48C8-B139-F0F88FB2BCA6}" destId="{E4BE9413-398E-4D22-8DDB-6ACCC6808CD7}" srcOrd="0" destOrd="0" parTransId="{7A777122-DC03-4110-92CF-7AA4F0CA8787}" sibTransId="{06C911B2-55D0-468B-BAB2-A350C24BC397}"/>
    <dgm:cxn modelId="{20B9FB28-A946-4A48-ACD8-B01EE3BD95EA}" srcId="{48431FF5-6357-4BB6-97D0-1E535A20FD65}" destId="{1CE63EF2-D718-48C8-B139-F0F88FB2BCA6}" srcOrd="1" destOrd="0" parTransId="{5EE177C6-E12C-4067-BD23-AB3C9288FA3B}" sibTransId="{76BE12D1-B42A-4978-82BE-56B5C3765F5B}"/>
    <dgm:cxn modelId="{3524BA42-A056-4627-802D-682E110EDD31}" type="presOf" srcId="{3093FA85-6C12-44A1-9543-B6C438A323C7}" destId="{6AFA98A1-8E93-4C7B-BB6E-5F727414D8B6}" srcOrd="0" destOrd="0" presId="urn:microsoft.com/office/officeart/2005/8/layout/vList2"/>
    <dgm:cxn modelId="{D7D37548-86CC-4B0A-93DE-C77B4E6C49B8}" type="presOf" srcId="{4CFB6934-A0CB-4962-8444-6E4E5F075BEB}" destId="{1D8FE462-3986-45DC-B318-2E918C551AF5}" srcOrd="0" destOrd="0" presId="urn:microsoft.com/office/officeart/2005/8/layout/vList2"/>
    <dgm:cxn modelId="{4E992F6B-5F73-4008-97B8-F0D6F6538513}" type="presOf" srcId="{48431FF5-6357-4BB6-97D0-1E535A20FD65}" destId="{5424CD63-C4E4-41B8-82FA-3E7B6EFC30F2}" srcOrd="0" destOrd="0" presId="urn:microsoft.com/office/officeart/2005/8/layout/vList2"/>
    <dgm:cxn modelId="{5585FA7C-2AAD-4236-8B22-0DFF1A4294E8}" type="presOf" srcId="{4B09B955-B9B1-41EE-BA5A-31D3E0863123}" destId="{2D29AA59-CC47-4F60-8DFF-BFB5C6083CB7}" srcOrd="0" destOrd="0" presId="urn:microsoft.com/office/officeart/2005/8/layout/vList2"/>
    <dgm:cxn modelId="{BA41F77E-A678-4D8E-A945-19AD0DC46DA1}" srcId="{48431FF5-6357-4BB6-97D0-1E535A20FD65}" destId="{0DB251A1-8452-4A8F-B92F-317F7D0BC941}" srcOrd="3" destOrd="0" parTransId="{AAF19654-C930-40D2-8FDF-2F59A142C5A2}" sibTransId="{10725956-7E55-4E24-9B27-0168DFC975C3}"/>
    <dgm:cxn modelId="{C3FD5F8C-2FEC-453C-97FE-7507C95D7000}" srcId="{48431FF5-6357-4BB6-97D0-1E535A20FD65}" destId="{4CFB6934-A0CB-4962-8444-6E4E5F075BEB}" srcOrd="5" destOrd="0" parTransId="{B7EC959F-2055-427B-9A50-818D610A0FDC}" sibTransId="{0E9E9929-89B4-4F30-8AB5-7403C3731850}"/>
    <dgm:cxn modelId="{5101608C-0509-4432-A7CC-5541FC1F0CCD}" type="presOf" srcId="{1CE63EF2-D718-48C8-B139-F0F88FB2BCA6}" destId="{F84D1004-7AFF-45BE-9666-8A88FFB4D54B}" srcOrd="0" destOrd="0" presId="urn:microsoft.com/office/officeart/2005/8/layout/vList2"/>
    <dgm:cxn modelId="{775CF2B1-EAB4-4F2D-9737-69A4CEE62999}" type="presOf" srcId="{9176298D-1E04-4F23-9406-96C5D54B3023}" destId="{52EB88B5-51AE-471E-A0F7-DD142F52474E}" srcOrd="0" destOrd="0" presId="urn:microsoft.com/office/officeart/2005/8/layout/vList2"/>
    <dgm:cxn modelId="{BF0797BC-F266-487C-99D2-138C22FB3203}" srcId="{4CFB6934-A0CB-4962-8444-6E4E5F075BEB}" destId="{C19A11EF-04BC-46B0-8F2F-285F2EF153E0}" srcOrd="0" destOrd="0" parTransId="{89268623-57EC-4B0A-AA95-D98C954D07D7}" sibTransId="{6DB5018B-0790-4AAD-83F0-52BDE2B39B6E}"/>
    <dgm:cxn modelId="{2D30D7C1-B38C-43D0-91B8-DC73C8C7D9E8}" type="presOf" srcId="{E4BE9413-398E-4D22-8DDB-6ACCC6808CD7}" destId="{CB9D69B5-AB88-4F5C-A820-9015B520B9E1}" srcOrd="0" destOrd="0" presId="urn:microsoft.com/office/officeart/2005/8/layout/vList2"/>
    <dgm:cxn modelId="{8EC0E9D3-5EC5-4A14-AAA2-75F5184809FE}" srcId="{48431FF5-6357-4BB6-97D0-1E535A20FD65}" destId="{3093FA85-6C12-44A1-9543-B6C438A323C7}" srcOrd="0" destOrd="0" parTransId="{B840E19F-1123-400D-87BE-727C935ECAED}" sibTransId="{F79DCD04-AAC9-4209-A262-E6DDB3F1E2D9}"/>
    <dgm:cxn modelId="{0EE037D6-5206-4D6A-8BB8-214C848D4F9C}" type="presOf" srcId="{C19A11EF-04BC-46B0-8F2F-285F2EF153E0}" destId="{194145BB-D966-4DA0-BD8D-158FCAB0D21A}" srcOrd="0" destOrd="0" presId="urn:microsoft.com/office/officeart/2005/8/layout/vList2"/>
    <dgm:cxn modelId="{1ACB07D7-E640-4F60-BCE8-20AB276E974E}" type="presOf" srcId="{15FA48F2-B339-47D4-A1D0-2FE90FF2A02A}" destId="{AE2AC0B2-6022-4B34-9D49-B3456A2695B0}" srcOrd="0" destOrd="0" presId="urn:microsoft.com/office/officeart/2005/8/layout/vList2"/>
    <dgm:cxn modelId="{516E41D9-9D4E-4056-8DB3-B5402FE76195}" srcId="{15FA48F2-B339-47D4-A1D0-2FE90FF2A02A}" destId="{A99928B3-78F6-487B-A869-DF8362F2ED8A}" srcOrd="0" destOrd="0" parTransId="{4A9B837B-000D-4152-BF55-4E404E7945D6}" sibTransId="{8CCF6283-9D69-4BA0-89B4-AA69BFA1D557}"/>
    <dgm:cxn modelId="{8F90D1F1-6BFA-4005-A74E-6509AA942160}" srcId="{4B09B955-B9B1-41EE-BA5A-31D3E0863123}" destId="{9176298D-1E04-4F23-9406-96C5D54B3023}" srcOrd="0" destOrd="0" parTransId="{DF499D78-B8F6-44B6-8FFF-6C789D2FB0AE}" sibTransId="{C85988BE-9C99-464C-864C-C4AC642B1584}"/>
    <dgm:cxn modelId="{143D62F7-3590-4BCD-A8BD-4DDFA2B1E727}" type="presOf" srcId="{0DB251A1-8452-4A8F-B92F-317F7D0BC941}" destId="{CC22B1F3-E86A-4C77-9D82-5E92F1B8CE4B}" srcOrd="0" destOrd="0" presId="urn:microsoft.com/office/officeart/2005/8/layout/vList2"/>
    <dgm:cxn modelId="{E8E10665-560B-4AD3-824E-301E2675B8F7}" type="presParOf" srcId="{5424CD63-C4E4-41B8-82FA-3E7B6EFC30F2}" destId="{6AFA98A1-8E93-4C7B-BB6E-5F727414D8B6}" srcOrd="0" destOrd="0" presId="urn:microsoft.com/office/officeart/2005/8/layout/vList2"/>
    <dgm:cxn modelId="{1FE19004-8BA1-4CEA-B394-6CBC41829A30}" type="presParOf" srcId="{5424CD63-C4E4-41B8-82FA-3E7B6EFC30F2}" destId="{4BB1F53B-B810-49E3-AA08-B84359B90E02}" srcOrd="1" destOrd="0" presId="urn:microsoft.com/office/officeart/2005/8/layout/vList2"/>
    <dgm:cxn modelId="{509EA3D2-253D-41CC-B7B6-3B6272A19A7F}" type="presParOf" srcId="{5424CD63-C4E4-41B8-82FA-3E7B6EFC30F2}" destId="{F84D1004-7AFF-45BE-9666-8A88FFB4D54B}" srcOrd="2" destOrd="0" presId="urn:microsoft.com/office/officeart/2005/8/layout/vList2"/>
    <dgm:cxn modelId="{4FA6D85E-3DD8-46A6-8D15-31AC618141CA}" type="presParOf" srcId="{5424CD63-C4E4-41B8-82FA-3E7B6EFC30F2}" destId="{CB9D69B5-AB88-4F5C-A820-9015B520B9E1}" srcOrd="3" destOrd="0" presId="urn:microsoft.com/office/officeart/2005/8/layout/vList2"/>
    <dgm:cxn modelId="{03F68CE3-4E71-4515-BE22-60FCC431AC46}" type="presParOf" srcId="{5424CD63-C4E4-41B8-82FA-3E7B6EFC30F2}" destId="{2D29AA59-CC47-4F60-8DFF-BFB5C6083CB7}" srcOrd="4" destOrd="0" presId="urn:microsoft.com/office/officeart/2005/8/layout/vList2"/>
    <dgm:cxn modelId="{871F665B-DE58-41FD-A873-EF5262D57502}" type="presParOf" srcId="{5424CD63-C4E4-41B8-82FA-3E7B6EFC30F2}" destId="{52EB88B5-51AE-471E-A0F7-DD142F52474E}" srcOrd="5" destOrd="0" presId="urn:microsoft.com/office/officeart/2005/8/layout/vList2"/>
    <dgm:cxn modelId="{23893C40-E4E7-413F-AEBD-18AE1111996C}" type="presParOf" srcId="{5424CD63-C4E4-41B8-82FA-3E7B6EFC30F2}" destId="{CC22B1F3-E86A-4C77-9D82-5E92F1B8CE4B}" srcOrd="6" destOrd="0" presId="urn:microsoft.com/office/officeart/2005/8/layout/vList2"/>
    <dgm:cxn modelId="{4C2BD9B1-4114-4DF8-A048-707A1E2DEE7F}" type="presParOf" srcId="{5424CD63-C4E4-41B8-82FA-3E7B6EFC30F2}" destId="{538CA6B1-B2DC-4EBF-98F2-8D68A5847C05}" srcOrd="7" destOrd="0" presId="urn:microsoft.com/office/officeart/2005/8/layout/vList2"/>
    <dgm:cxn modelId="{821C220B-A6C8-4DA2-A642-37936E260F7F}" type="presParOf" srcId="{5424CD63-C4E4-41B8-82FA-3E7B6EFC30F2}" destId="{AE2AC0B2-6022-4B34-9D49-B3456A2695B0}" srcOrd="8" destOrd="0" presId="urn:microsoft.com/office/officeart/2005/8/layout/vList2"/>
    <dgm:cxn modelId="{8E661A21-464F-43A9-A09C-77572E94502C}" type="presParOf" srcId="{5424CD63-C4E4-41B8-82FA-3E7B6EFC30F2}" destId="{081666D0-BB1A-40DC-BFEA-F77D43F6E5E6}" srcOrd="9" destOrd="0" presId="urn:microsoft.com/office/officeart/2005/8/layout/vList2"/>
    <dgm:cxn modelId="{B1FAFDD3-0361-4802-8CA0-1BB4EDB30EC0}" type="presParOf" srcId="{5424CD63-C4E4-41B8-82FA-3E7B6EFC30F2}" destId="{1D8FE462-3986-45DC-B318-2E918C551AF5}" srcOrd="10" destOrd="0" presId="urn:microsoft.com/office/officeart/2005/8/layout/vList2"/>
    <dgm:cxn modelId="{80CE8F6C-E696-447A-9E8D-0D26347951BB}" type="presParOf" srcId="{5424CD63-C4E4-41B8-82FA-3E7B6EFC30F2}" destId="{194145BB-D966-4DA0-BD8D-158FCAB0D21A}"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11711F-00DF-405F-9C8C-A5CE64730E20}" type="doc">
      <dgm:prSet loTypeId="urn:microsoft.com/office/officeart/2005/8/layout/hList2" loCatId="list" qsTypeId="urn:microsoft.com/office/officeart/2005/8/quickstyle/simple3" qsCatId="simple" csTypeId="urn:microsoft.com/office/officeart/2005/8/colors/colorful5" csCatId="colorful" phldr="1"/>
      <dgm:spPr/>
      <dgm:t>
        <a:bodyPr/>
        <a:lstStyle/>
        <a:p>
          <a:endParaRPr lang="en-IN"/>
        </a:p>
      </dgm:t>
    </dgm:pt>
    <dgm:pt modelId="{BEB87DF9-1CF8-40C8-BEC3-F02EF7E9290A}">
      <dgm:prSet/>
      <dgm:spPr/>
      <dgm:t>
        <a:bodyPr/>
        <a:lstStyle/>
        <a:p>
          <a:r>
            <a:rPr lang="en-IN" dirty="0"/>
            <a:t>Operational</a:t>
          </a:r>
        </a:p>
      </dgm:t>
    </dgm:pt>
    <dgm:pt modelId="{038C036B-7E19-4F13-8852-AFBA3C8C38CF}" type="parTrans" cxnId="{7F344E34-4F30-4262-A703-B495720BF213}">
      <dgm:prSet/>
      <dgm:spPr/>
      <dgm:t>
        <a:bodyPr/>
        <a:lstStyle/>
        <a:p>
          <a:endParaRPr lang="en-IN"/>
        </a:p>
      </dgm:t>
    </dgm:pt>
    <dgm:pt modelId="{D6EBD7EB-D25B-4024-8B43-023F7FB8A394}" type="sibTrans" cxnId="{7F344E34-4F30-4262-A703-B495720BF213}">
      <dgm:prSet/>
      <dgm:spPr/>
      <dgm:t>
        <a:bodyPr/>
        <a:lstStyle/>
        <a:p>
          <a:endParaRPr lang="en-IN"/>
        </a:p>
      </dgm:t>
    </dgm:pt>
    <dgm:pt modelId="{77EBDD55-F6C8-4203-B17A-25FB6E98DE75}">
      <dgm:prSet/>
      <dgm:spPr/>
      <dgm:t>
        <a:bodyPr/>
        <a:lstStyle/>
        <a:p>
          <a:r>
            <a:rPr lang="en-IN" dirty="0"/>
            <a:t>Budget</a:t>
          </a:r>
        </a:p>
      </dgm:t>
    </dgm:pt>
    <dgm:pt modelId="{E1E3B3BB-EB73-4218-940B-38AA2A8E6CA0}" type="parTrans" cxnId="{93ACCAFA-A6A5-4047-A625-3C7200806301}">
      <dgm:prSet/>
      <dgm:spPr/>
      <dgm:t>
        <a:bodyPr/>
        <a:lstStyle/>
        <a:p>
          <a:endParaRPr lang="en-IN"/>
        </a:p>
      </dgm:t>
    </dgm:pt>
    <dgm:pt modelId="{A3008CF5-B0E9-4EFC-B7E9-48C58F702960}" type="sibTrans" cxnId="{93ACCAFA-A6A5-4047-A625-3C7200806301}">
      <dgm:prSet/>
      <dgm:spPr/>
      <dgm:t>
        <a:bodyPr/>
        <a:lstStyle/>
        <a:p>
          <a:endParaRPr lang="en-IN"/>
        </a:p>
      </dgm:t>
    </dgm:pt>
    <dgm:pt modelId="{20BC8F1C-A557-4DDF-8377-BD2D7FC9BE12}">
      <dgm:prSet/>
      <dgm:spPr/>
      <dgm:t>
        <a:bodyPr/>
        <a:lstStyle/>
        <a:p>
          <a:r>
            <a:rPr lang="en-IN" dirty="0"/>
            <a:t>Usability</a:t>
          </a:r>
        </a:p>
      </dgm:t>
    </dgm:pt>
    <dgm:pt modelId="{79BBF914-E437-46C7-8CFF-99D13B9D1D07}" type="parTrans" cxnId="{1433914C-5F59-45F2-BA78-51C49062764A}">
      <dgm:prSet/>
      <dgm:spPr/>
      <dgm:t>
        <a:bodyPr/>
        <a:lstStyle/>
        <a:p>
          <a:endParaRPr lang="en-IN"/>
        </a:p>
      </dgm:t>
    </dgm:pt>
    <dgm:pt modelId="{A1D4D090-F47B-4069-9694-C7FF1F5DF95E}" type="sibTrans" cxnId="{1433914C-5F59-45F2-BA78-51C49062764A}">
      <dgm:prSet/>
      <dgm:spPr/>
      <dgm:t>
        <a:bodyPr/>
        <a:lstStyle/>
        <a:p>
          <a:endParaRPr lang="en-IN"/>
        </a:p>
      </dgm:t>
    </dgm:pt>
    <dgm:pt modelId="{0897C5AD-63D1-4E1C-8D01-EEE2F9679EAD}">
      <dgm:prSet/>
      <dgm:spPr/>
      <dgm:t>
        <a:bodyPr/>
        <a:lstStyle/>
        <a:p>
          <a:r>
            <a:rPr lang="en-IN" dirty="0"/>
            <a:t>Efficiency</a:t>
          </a:r>
        </a:p>
      </dgm:t>
    </dgm:pt>
    <dgm:pt modelId="{50376DB5-4247-440E-8145-7188C41CC707}" type="parTrans" cxnId="{9B5BD374-7A4B-44B2-B44C-69FE7AE8B359}">
      <dgm:prSet/>
      <dgm:spPr/>
      <dgm:t>
        <a:bodyPr/>
        <a:lstStyle/>
        <a:p>
          <a:endParaRPr lang="en-IN"/>
        </a:p>
      </dgm:t>
    </dgm:pt>
    <dgm:pt modelId="{86CF7938-EAD3-483C-A5AB-8FCE2301A265}" type="sibTrans" cxnId="{9B5BD374-7A4B-44B2-B44C-69FE7AE8B359}">
      <dgm:prSet/>
      <dgm:spPr/>
      <dgm:t>
        <a:bodyPr/>
        <a:lstStyle/>
        <a:p>
          <a:endParaRPr lang="en-IN"/>
        </a:p>
      </dgm:t>
    </dgm:pt>
    <dgm:pt modelId="{65288166-5771-496C-BCEB-7163EFF3EC6C}">
      <dgm:prSet/>
      <dgm:spPr/>
      <dgm:t>
        <a:bodyPr/>
        <a:lstStyle/>
        <a:p>
          <a:r>
            <a:rPr lang="en-IN"/>
            <a:t>Correctness</a:t>
          </a:r>
        </a:p>
      </dgm:t>
    </dgm:pt>
    <dgm:pt modelId="{417E800D-308E-4655-BA7A-13ADC3991D68}" type="parTrans" cxnId="{BD134738-55E2-4D48-AA3F-E6405EEA9906}">
      <dgm:prSet/>
      <dgm:spPr/>
      <dgm:t>
        <a:bodyPr/>
        <a:lstStyle/>
        <a:p>
          <a:endParaRPr lang="en-IN"/>
        </a:p>
      </dgm:t>
    </dgm:pt>
    <dgm:pt modelId="{8179F865-76EC-4355-8F02-615DC8A24A55}" type="sibTrans" cxnId="{BD134738-55E2-4D48-AA3F-E6405EEA9906}">
      <dgm:prSet/>
      <dgm:spPr/>
      <dgm:t>
        <a:bodyPr/>
        <a:lstStyle/>
        <a:p>
          <a:endParaRPr lang="en-IN"/>
        </a:p>
      </dgm:t>
    </dgm:pt>
    <dgm:pt modelId="{A25CA673-BAED-40C9-89F3-99B4A5C148E7}">
      <dgm:prSet/>
      <dgm:spPr/>
      <dgm:t>
        <a:bodyPr/>
        <a:lstStyle/>
        <a:p>
          <a:r>
            <a:rPr lang="en-IN" dirty="0"/>
            <a:t>Functionality</a:t>
          </a:r>
        </a:p>
      </dgm:t>
    </dgm:pt>
    <dgm:pt modelId="{7CBD1F1B-BBB0-4F8F-BCBD-BB726D91D15D}" type="parTrans" cxnId="{AFECEBD0-237C-41B1-BF75-0212DE963F24}">
      <dgm:prSet/>
      <dgm:spPr/>
      <dgm:t>
        <a:bodyPr/>
        <a:lstStyle/>
        <a:p>
          <a:endParaRPr lang="en-IN"/>
        </a:p>
      </dgm:t>
    </dgm:pt>
    <dgm:pt modelId="{528638D5-4C8D-4174-9582-AEECEA382FB6}" type="sibTrans" cxnId="{AFECEBD0-237C-41B1-BF75-0212DE963F24}">
      <dgm:prSet/>
      <dgm:spPr/>
      <dgm:t>
        <a:bodyPr/>
        <a:lstStyle/>
        <a:p>
          <a:endParaRPr lang="en-IN"/>
        </a:p>
      </dgm:t>
    </dgm:pt>
    <dgm:pt modelId="{0456D322-CFAE-428D-8D2B-DCE517CEB2B7}">
      <dgm:prSet/>
      <dgm:spPr/>
      <dgm:t>
        <a:bodyPr/>
        <a:lstStyle/>
        <a:p>
          <a:r>
            <a:rPr lang="en-IN" dirty="0"/>
            <a:t>Dependability</a:t>
          </a:r>
        </a:p>
      </dgm:t>
    </dgm:pt>
    <dgm:pt modelId="{14303B28-9CBB-4F94-9034-87A0FDF77AF7}" type="parTrans" cxnId="{8C0129B0-946C-4388-A114-F322BD209D32}">
      <dgm:prSet/>
      <dgm:spPr/>
      <dgm:t>
        <a:bodyPr/>
        <a:lstStyle/>
        <a:p>
          <a:endParaRPr lang="en-IN"/>
        </a:p>
      </dgm:t>
    </dgm:pt>
    <dgm:pt modelId="{5B9489B7-B58C-4F8B-806D-80BE46BECF5D}" type="sibTrans" cxnId="{8C0129B0-946C-4388-A114-F322BD209D32}">
      <dgm:prSet/>
      <dgm:spPr/>
      <dgm:t>
        <a:bodyPr/>
        <a:lstStyle/>
        <a:p>
          <a:endParaRPr lang="en-IN"/>
        </a:p>
      </dgm:t>
    </dgm:pt>
    <dgm:pt modelId="{502514C7-6FDD-40B4-8A20-F543B90F71D3}">
      <dgm:prSet/>
      <dgm:spPr/>
      <dgm:t>
        <a:bodyPr/>
        <a:lstStyle/>
        <a:p>
          <a:r>
            <a:rPr lang="en-IN" dirty="0"/>
            <a:t>Security</a:t>
          </a:r>
        </a:p>
      </dgm:t>
    </dgm:pt>
    <dgm:pt modelId="{3BA5E0A1-1BB5-4D6C-A2A2-BFD522A302BB}" type="parTrans" cxnId="{D47C7C44-CCF1-4B34-AB1D-9C321DDC2C8A}">
      <dgm:prSet/>
      <dgm:spPr/>
      <dgm:t>
        <a:bodyPr/>
        <a:lstStyle/>
        <a:p>
          <a:endParaRPr lang="en-IN"/>
        </a:p>
      </dgm:t>
    </dgm:pt>
    <dgm:pt modelId="{8F13B4FE-71AA-4B91-B789-E96AE9687EC5}" type="sibTrans" cxnId="{D47C7C44-CCF1-4B34-AB1D-9C321DDC2C8A}">
      <dgm:prSet/>
      <dgm:spPr/>
      <dgm:t>
        <a:bodyPr/>
        <a:lstStyle/>
        <a:p>
          <a:endParaRPr lang="en-IN"/>
        </a:p>
      </dgm:t>
    </dgm:pt>
    <dgm:pt modelId="{C1FFF72C-4F90-41F2-89A3-AABD82833A07}">
      <dgm:prSet/>
      <dgm:spPr/>
      <dgm:t>
        <a:bodyPr/>
        <a:lstStyle/>
        <a:p>
          <a:r>
            <a:rPr lang="en-IN"/>
            <a:t>Safety</a:t>
          </a:r>
        </a:p>
      </dgm:t>
    </dgm:pt>
    <dgm:pt modelId="{3893A79D-271B-4A4C-812F-3D0D631D3556}" type="parTrans" cxnId="{EB78EACC-1780-472A-90EE-DB778C2ED2E6}">
      <dgm:prSet/>
      <dgm:spPr/>
      <dgm:t>
        <a:bodyPr/>
        <a:lstStyle/>
        <a:p>
          <a:endParaRPr lang="en-IN"/>
        </a:p>
      </dgm:t>
    </dgm:pt>
    <dgm:pt modelId="{360D23FC-69FD-4C7B-B128-2F9ED02364B9}" type="sibTrans" cxnId="{EB78EACC-1780-472A-90EE-DB778C2ED2E6}">
      <dgm:prSet/>
      <dgm:spPr/>
      <dgm:t>
        <a:bodyPr/>
        <a:lstStyle/>
        <a:p>
          <a:endParaRPr lang="en-IN"/>
        </a:p>
      </dgm:t>
    </dgm:pt>
    <dgm:pt modelId="{44BE4135-C8CA-4BB0-B417-8E0277EC11F0}">
      <dgm:prSet/>
      <dgm:spPr/>
      <dgm:t>
        <a:bodyPr/>
        <a:lstStyle/>
        <a:p>
          <a:r>
            <a:rPr lang="en-IN" dirty="0"/>
            <a:t>Transitional</a:t>
          </a:r>
        </a:p>
      </dgm:t>
    </dgm:pt>
    <dgm:pt modelId="{BA0F37BC-53B6-400D-AC75-C7D41A0F9F81}" type="parTrans" cxnId="{0831FAAA-5E64-4839-811F-F24D3E24E081}">
      <dgm:prSet/>
      <dgm:spPr/>
      <dgm:t>
        <a:bodyPr/>
        <a:lstStyle/>
        <a:p>
          <a:endParaRPr lang="en-IN"/>
        </a:p>
      </dgm:t>
    </dgm:pt>
    <dgm:pt modelId="{BCB71315-979A-4289-BC1B-4849D6277D74}" type="sibTrans" cxnId="{0831FAAA-5E64-4839-811F-F24D3E24E081}">
      <dgm:prSet/>
      <dgm:spPr/>
      <dgm:t>
        <a:bodyPr/>
        <a:lstStyle/>
        <a:p>
          <a:endParaRPr lang="en-IN"/>
        </a:p>
      </dgm:t>
    </dgm:pt>
    <dgm:pt modelId="{A0ED162D-AEA4-4FE1-8235-2859DC2CAF69}">
      <dgm:prSet/>
      <dgm:spPr/>
      <dgm:t>
        <a:bodyPr/>
        <a:lstStyle/>
        <a:p>
          <a:r>
            <a:rPr lang="en-IN"/>
            <a:t>Portability</a:t>
          </a:r>
        </a:p>
      </dgm:t>
    </dgm:pt>
    <dgm:pt modelId="{A97B232E-1D11-416D-8C6C-40C314E3F261}" type="parTrans" cxnId="{008FD140-A253-440C-A824-C29052F421CB}">
      <dgm:prSet/>
      <dgm:spPr/>
      <dgm:t>
        <a:bodyPr/>
        <a:lstStyle/>
        <a:p>
          <a:endParaRPr lang="en-IN"/>
        </a:p>
      </dgm:t>
    </dgm:pt>
    <dgm:pt modelId="{630BE556-6D8F-4F7A-BDE8-D98925B187FF}" type="sibTrans" cxnId="{008FD140-A253-440C-A824-C29052F421CB}">
      <dgm:prSet/>
      <dgm:spPr/>
      <dgm:t>
        <a:bodyPr/>
        <a:lstStyle/>
        <a:p>
          <a:endParaRPr lang="en-IN"/>
        </a:p>
      </dgm:t>
    </dgm:pt>
    <dgm:pt modelId="{298DDCFF-C2A3-49EB-86FD-7EC1D5D51E8E}">
      <dgm:prSet/>
      <dgm:spPr/>
      <dgm:t>
        <a:bodyPr/>
        <a:lstStyle/>
        <a:p>
          <a:r>
            <a:rPr lang="en-IN" dirty="0"/>
            <a:t>Interoperability</a:t>
          </a:r>
        </a:p>
      </dgm:t>
    </dgm:pt>
    <dgm:pt modelId="{4B643FC0-283C-4194-8681-B62442875F78}" type="parTrans" cxnId="{8DD84034-0147-46E2-90C3-7C921BDB2323}">
      <dgm:prSet/>
      <dgm:spPr/>
      <dgm:t>
        <a:bodyPr/>
        <a:lstStyle/>
        <a:p>
          <a:endParaRPr lang="en-IN"/>
        </a:p>
      </dgm:t>
    </dgm:pt>
    <dgm:pt modelId="{9DF4D133-F9B2-4684-8861-4CCD8F478E2E}" type="sibTrans" cxnId="{8DD84034-0147-46E2-90C3-7C921BDB2323}">
      <dgm:prSet/>
      <dgm:spPr/>
      <dgm:t>
        <a:bodyPr/>
        <a:lstStyle/>
        <a:p>
          <a:endParaRPr lang="en-IN"/>
        </a:p>
      </dgm:t>
    </dgm:pt>
    <dgm:pt modelId="{FDC90738-0A06-41E2-A8DB-6CFE7691529A}">
      <dgm:prSet/>
      <dgm:spPr/>
      <dgm:t>
        <a:bodyPr/>
        <a:lstStyle/>
        <a:p>
          <a:r>
            <a:rPr lang="en-IN" dirty="0"/>
            <a:t>Reusability</a:t>
          </a:r>
        </a:p>
      </dgm:t>
    </dgm:pt>
    <dgm:pt modelId="{75BC6350-E0AD-4BF4-AC16-F0BA6DCF8F4A}" type="parTrans" cxnId="{331B9786-B365-4463-BD5D-4C6656BD92A0}">
      <dgm:prSet/>
      <dgm:spPr/>
      <dgm:t>
        <a:bodyPr/>
        <a:lstStyle/>
        <a:p>
          <a:endParaRPr lang="en-IN"/>
        </a:p>
      </dgm:t>
    </dgm:pt>
    <dgm:pt modelId="{67A3D396-5221-4A3C-B7B6-3FC66B7C6C34}" type="sibTrans" cxnId="{331B9786-B365-4463-BD5D-4C6656BD92A0}">
      <dgm:prSet/>
      <dgm:spPr/>
      <dgm:t>
        <a:bodyPr/>
        <a:lstStyle/>
        <a:p>
          <a:endParaRPr lang="en-IN"/>
        </a:p>
      </dgm:t>
    </dgm:pt>
    <dgm:pt modelId="{9E52279C-C0E5-4EA6-ACDF-5307B7021B83}">
      <dgm:prSet/>
      <dgm:spPr/>
      <dgm:t>
        <a:bodyPr/>
        <a:lstStyle/>
        <a:p>
          <a:r>
            <a:rPr lang="en-IN"/>
            <a:t>Adaptability</a:t>
          </a:r>
        </a:p>
      </dgm:t>
    </dgm:pt>
    <dgm:pt modelId="{A14CFDDE-8E19-4FEE-8A2B-467BD56DAD46}" type="parTrans" cxnId="{4C403E3F-CA91-4FA1-9F95-8416905049F8}">
      <dgm:prSet/>
      <dgm:spPr/>
      <dgm:t>
        <a:bodyPr/>
        <a:lstStyle/>
        <a:p>
          <a:endParaRPr lang="en-IN"/>
        </a:p>
      </dgm:t>
    </dgm:pt>
    <dgm:pt modelId="{28E78E24-D82F-4266-AE00-51BE6ECEA517}" type="sibTrans" cxnId="{4C403E3F-CA91-4FA1-9F95-8416905049F8}">
      <dgm:prSet/>
      <dgm:spPr/>
      <dgm:t>
        <a:bodyPr/>
        <a:lstStyle/>
        <a:p>
          <a:endParaRPr lang="en-IN"/>
        </a:p>
      </dgm:t>
    </dgm:pt>
    <dgm:pt modelId="{2A1FEB3C-CFBD-4E12-879D-FAD96BC875E1}">
      <dgm:prSet/>
      <dgm:spPr/>
      <dgm:t>
        <a:bodyPr/>
        <a:lstStyle/>
        <a:p>
          <a:r>
            <a:rPr lang="en-IN" dirty="0"/>
            <a:t>Maintenance</a:t>
          </a:r>
        </a:p>
      </dgm:t>
    </dgm:pt>
    <dgm:pt modelId="{544DA6D1-33B7-46CE-B07D-A4F9CC2BDF1D}" type="parTrans" cxnId="{E18590F2-D68E-4FBB-AB2F-19FE78758E53}">
      <dgm:prSet/>
      <dgm:spPr/>
      <dgm:t>
        <a:bodyPr/>
        <a:lstStyle/>
        <a:p>
          <a:endParaRPr lang="en-IN"/>
        </a:p>
      </dgm:t>
    </dgm:pt>
    <dgm:pt modelId="{4490258D-E29D-48D7-B44A-CCEC8A3BB7F2}" type="sibTrans" cxnId="{E18590F2-D68E-4FBB-AB2F-19FE78758E53}">
      <dgm:prSet/>
      <dgm:spPr/>
      <dgm:t>
        <a:bodyPr/>
        <a:lstStyle/>
        <a:p>
          <a:endParaRPr lang="en-IN"/>
        </a:p>
      </dgm:t>
    </dgm:pt>
    <dgm:pt modelId="{DC42C8B0-B024-4841-990E-59FB51BA1CD3}">
      <dgm:prSet/>
      <dgm:spPr/>
      <dgm:t>
        <a:bodyPr/>
        <a:lstStyle/>
        <a:p>
          <a:r>
            <a:rPr lang="en-IN" dirty="0"/>
            <a:t>Modularity</a:t>
          </a:r>
        </a:p>
      </dgm:t>
    </dgm:pt>
    <dgm:pt modelId="{97C9EE67-8DC8-4147-A089-DDEBC2FDF24F}" type="parTrans" cxnId="{18FE7DB0-24E3-4F25-9753-580324FB3760}">
      <dgm:prSet/>
      <dgm:spPr/>
      <dgm:t>
        <a:bodyPr/>
        <a:lstStyle/>
        <a:p>
          <a:endParaRPr lang="en-IN"/>
        </a:p>
      </dgm:t>
    </dgm:pt>
    <dgm:pt modelId="{03D15B96-97D8-4DFD-A68F-BF37B5C00614}" type="sibTrans" cxnId="{18FE7DB0-24E3-4F25-9753-580324FB3760}">
      <dgm:prSet/>
      <dgm:spPr/>
      <dgm:t>
        <a:bodyPr/>
        <a:lstStyle/>
        <a:p>
          <a:endParaRPr lang="en-IN"/>
        </a:p>
      </dgm:t>
    </dgm:pt>
    <dgm:pt modelId="{CDFF0D6C-FFB1-4BDE-ADB3-20DC23CCAC37}">
      <dgm:prSet/>
      <dgm:spPr/>
      <dgm:t>
        <a:bodyPr/>
        <a:lstStyle/>
        <a:p>
          <a:r>
            <a:rPr lang="en-IN" dirty="0"/>
            <a:t>Maintainability</a:t>
          </a:r>
        </a:p>
      </dgm:t>
    </dgm:pt>
    <dgm:pt modelId="{471F5EB2-B1A4-48EF-80F2-6AF4F1CC9920}" type="parTrans" cxnId="{7A8B2572-B86F-4D52-8E8F-BE7F10123ED8}">
      <dgm:prSet/>
      <dgm:spPr/>
      <dgm:t>
        <a:bodyPr/>
        <a:lstStyle/>
        <a:p>
          <a:endParaRPr lang="en-IN"/>
        </a:p>
      </dgm:t>
    </dgm:pt>
    <dgm:pt modelId="{477971CC-6C1D-49A6-AF6D-407ADB4F330C}" type="sibTrans" cxnId="{7A8B2572-B86F-4D52-8E8F-BE7F10123ED8}">
      <dgm:prSet/>
      <dgm:spPr/>
      <dgm:t>
        <a:bodyPr/>
        <a:lstStyle/>
        <a:p>
          <a:endParaRPr lang="en-IN"/>
        </a:p>
      </dgm:t>
    </dgm:pt>
    <dgm:pt modelId="{8A099F1B-C50F-4449-ABC2-90C9C9C8DD74}">
      <dgm:prSet/>
      <dgm:spPr/>
      <dgm:t>
        <a:bodyPr/>
        <a:lstStyle/>
        <a:p>
          <a:r>
            <a:rPr lang="en-IN"/>
            <a:t>Flexibility</a:t>
          </a:r>
        </a:p>
      </dgm:t>
    </dgm:pt>
    <dgm:pt modelId="{1B65536C-0445-448C-96C4-6CF4B0FC8F72}" type="parTrans" cxnId="{0E8FBD95-1120-474F-A55E-A0F9A01723F1}">
      <dgm:prSet/>
      <dgm:spPr/>
      <dgm:t>
        <a:bodyPr/>
        <a:lstStyle/>
        <a:p>
          <a:endParaRPr lang="en-IN"/>
        </a:p>
      </dgm:t>
    </dgm:pt>
    <dgm:pt modelId="{E820EA96-5E94-4524-9A28-C83F38CA22DA}" type="sibTrans" cxnId="{0E8FBD95-1120-474F-A55E-A0F9A01723F1}">
      <dgm:prSet/>
      <dgm:spPr/>
      <dgm:t>
        <a:bodyPr/>
        <a:lstStyle/>
        <a:p>
          <a:endParaRPr lang="en-IN"/>
        </a:p>
      </dgm:t>
    </dgm:pt>
    <dgm:pt modelId="{AEE71EB4-51FF-4539-98E4-CB56CDB5794F}">
      <dgm:prSet/>
      <dgm:spPr/>
      <dgm:t>
        <a:bodyPr/>
        <a:lstStyle/>
        <a:p>
          <a:r>
            <a:rPr lang="en-IN"/>
            <a:t>Scalability</a:t>
          </a:r>
        </a:p>
      </dgm:t>
    </dgm:pt>
    <dgm:pt modelId="{4DEF1A23-6FCD-43AF-BB48-5F21EF087230}" type="parTrans" cxnId="{B03D5B1C-1953-4018-AE08-0EC4B35AABAB}">
      <dgm:prSet/>
      <dgm:spPr/>
      <dgm:t>
        <a:bodyPr/>
        <a:lstStyle/>
        <a:p>
          <a:endParaRPr lang="en-IN"/>
        </a:p>
      </dgm:t>
    </dgm:pt>
    <dgm:pt modelId="{E09CC124-A9AA-4D15-8787-89708A7D4E52}" type="sibTrans" cxnId="{B03D5B1C-1953-4018-AE08-0EC4B35AABAB}">
      <dgm:prSet/>
      <dgm:spPr/>
      <dgm:t>
        <a:bodyPr/>
        <a:lstStyle/>
        <a:p>
          <a:endParaRPr lang="en-IN"/>
        </a:p>
      </dgm:t>
    </dgm:pt>
    <dgm:pt modelId="{A560A559-10CA-4536-B5C3-FC6C77738C96}" type="pres">
      <dgm:prSet presAssocID="{B611711F-00DF-405F-9C8C-A5CE64730E20}" presName="linearFlow" presStyleCnt="0">
        <dgm:presLayoutVars>
          <dgm:dir/>
          <dgm:animLvl val="lvl"/>
          <dgm:resizeHandles/>
        </dgm:presLayoutVars>
      </dgm:prSet>
      <dgm:spPr/>
    </dgm:pt>
    <dgm:pt modelId="{15839EC5-C361-4768-8308-FB59010B3CEB}" type="pres">
      <dgm:prSet presAssocID="{BEB87DF9-1CF8-40C8-BEC3-F02EF7E9290A}" presName="compositeNode" presStyleCnt="0">
        <dgm:presLayoutVars>
          <dgm:bulletEnabled val="1"/>
        </dgm:presLayoutVars>
      </dgm:prSet>
      <dgm:spPr/>
    </dgm:pt>
    <dgm:pt modelId="{B85615D3-770E-4FBD-B14D-53F46636BB7B}" type="pres">
      <dgm:prSet presAssocID="{BEB87DF9-1CF8-40C8-BEC3-F02EF7E9290A}" presName="image" presStyleLbl="fgImgPlace1" presStyleIdx="0" presStyleCnt="3"/>
      <dgm:spPr/>
    </dgm:pt>
    <dgm:pt modelId="{C6848A0B-5420-4686-B184-2FFE5FEAC6C4}" type="pres">
      <dgm:prSet presAssocID="{BEB87DF9-1CF8-40C8-BEC3-F02EF7E9290A}" presName="childNode" presStyleLbl="node1" presStyleIdx="0" presStyleCnt="3" custScaleX="90181">
        <dgm:presLayoutVars>
          <dgm:bulletEnabled val="1"/>
        </dgm:presLayoutVars>
      </dgm:prSet>
      <dgm:spPr/>
    </dgm:pt>
    <dgm:pt modelId="{0ECD9505-6170-4E91-A3A2-88C9D55A894E}" type="pres">
      <dgm:prSet presAssocID="{BEB87DF9-1CF8-40C8-BEC3-F02EF7E9290A}" presName="parentNode" presStyleLbl="revTx" presStyleIdx="0" presStyleCnt="3">
        <dgm:presLayoutVars>
          <dgm:chMax val="0"/>
          <dgm:bulletEnabled val="1"/>
        </dgm:presLayoutVars>
      </dgm:prSet>
      <dgm:spPr/>
    </dgm:pt>
    <dgm:pt modelId="{6587EB0A-CE9F-4B2C-974B-210BA3A58F20}" type="pres">
      <dgm:prSet presAssocID="{D6EBD7EB-D25B-4024-8B43-023F7FB8A394}" presName="sibTrans" presStyleCnt="0"/>
      <dgm:spPr/>
    </dgm:pt>
    <dgm:pt modelId="{F2ACF03F-E0D1-4607-BF29-A4B77CB5FCF9}" type="pres">
      <dgm:prSet presAssocID="{44BE4135-C8CA-4BB0-B417-8E0277EC11F0}" presName="compositeNode" presStyleCnt="0">
        <dgm:presLayoutVars>
          <dgm:bulletEnabled val="1"/>
        </dgm:presLayoutVars>
      </dgm:prSet>
      <dgm:spPr/>
    </dgm:pt>
    <dgm:pt modelId="{25108461-ADC5-473D-8836-6141CDD24F7A}" type="pres">
      <dgm:prSet presAssocID="{44BE4135-C8CA-4BB0-B417-8E0277EC11F0}" presName="image" presStyleLbl="fgImgPlace1" presStyleIdx="1" presStyleCnt="3"/>
      <dgm:spPr/>
    </dgm:pt>
    <dgm:pt modelId="{D6BD2665-9976-4069-9841-87F262F585A9}" type="pres">
      <dgm:prSet presAssocID="{44BE4135-C8CA-4BB0-B417-8E0277EC11F0}" presName="childNode" presStyleLbl="node1" presStyleIdx="1" presStyleCnt="3">
        <dgm:presLayoutVars>
          <dgm:bulletEnabled val="1"/>
        </dgm:presLayoutVars>
      </dgm:prSet>
      <dgm:spPr/>
    </dgm:pt>
    <dgm:pt modelId="{B1DF7380-E48B-4BFC-A745-915CA0B01416}" type="pres">
      <dgm:prSet presAssocID="{44BE4135-C8CA-4BB0-B417-8E0277EC11F0}" presName="parentNode" presStyleLbl="revTx" presStyleIdx="1" presStyleCnt="3">
        <dgm:presLayoutVars>
          <dgm:chMax val="0"/>
          <dgm:bulletEnabled val="1"/>
        </dgm:presLayoutVars>
      </dgm:prSet>
      <dgm:spPr/>
    </dgm:pt>
    <dgm:pt modelId="{5600273C-3E6C-4823-B694-861D8C7FB882}" type="pres">
      <dgm:prSet presAssocID="{BCB71315-979A-4289-BC1B-4849D6277D74}" presName="sibTrans" presStyleCnt="0"/>
      <dgm:spPr/>
    </dgm:pt>
    <dgm:pt modelId="{A099631C-880A-4C0A-8A96-1E87E1AF23E6}" type="pres">
      <dgm:prSet presAssocID="{2A1FEB3C-CFBD-4E12-879D-FAD96BC875E1}" presName="compositeNode" presStyleCnt="0">
        <dgm:presLayoutVars>
          <dgm:bulletEnabled val="1"/>
        </dgm:presLayoutVars>
      </dgm:prSet>
      <dgm:spPr/>
    </dgm:pt>
    <dgm:pt modelId="{092DBD2F-FEF2-44E6-B97A-251504833202}" type="pres">
      <dgm:prSet presAssocID="{2A1FEB3C-CFBD-4E12-879D-FAD96BC875E1}" presName="image" presStyleLbl="fgImgPlace1" presStyleIdx="2" presStyleCnt="3"/>
      <dgm:spPr/>
    </dgm:pt>
    <dgm:pt modelId="{48383BD1-D4B6-4B84-AB6D-CA8DC64A1360}" type="pres">
      <dgm:prSet presAssocID="{2A1FEB3C-CFBD-4E12-879D-FAD96BC875E1}" presName="childNode" presStyleLbl="node1" presStyleIdx="2" presStyleCnt="3">
        <dgm:presLayoutVars>
          <dgm:bulletEnabled val="1"/>
        </dgm:presLayoutVars>
      </dgm:prSet>
      <dgm:spPr/>
    </dgm:pt>
    <dgm:pt modelId="{3F545A2B-3072-49E0-985C-61B5144D2B39}" type="pres">
      <dgm:prSet presAssocID="{2A1FEB3C-CFBD-4E12-879D-FAD96BC875E1}" presName="parentNode" presStyleLbl="revTx" presStyleIdx="2" presStyleCnt="3">
        <dgm:presLayoutVars>
          <dgm:chMax val="0"/>
          <dgm:bulletEnabled val="1"/>
        </dgm:presLayoutVars>
      </dgm:prSet>
      <dgm:spPr/>
    </dgm:pt>
  </dgm:ptLst>
  <dgm:cxnLst>
    <dgm:cxn modelId="{A12FB001-1816-4581-BBBA-0C1713727260}" type="presOf" srcId="{DC42C8B0-B024-4841-990E-59FB51BA1CD3}" destId="{48383BD1-D4B6-4B84-AB6D-CA8DC64A1360}" srcOrd="0" destOrd="0" presId="urn:microsoft.com/office/officeart/2005/8/layout/hList2"/>
    <dgm:cxn modelId="{90D5B301-886D-4135-8C0B-0370B876DCDC}" type="presOf" srcId="{298DDCFF-C2A3-49EB-86FD-7EC1D5D51E8E}" destId="{D6BD2665-9976-4069-9841-87F262F585A9}" srcOrd="0" destOrd="1" presId="urn:microsoft.com/office/officeart/2005/8/layout/hList2"/>
    <dgm:cxn modelId="{5CB56605-B22A-48D0-92C2-56ECA8666A3F}" type="presOf" srcId="{77EBDD55-F6C8-4203-B17A-25FB6E98DE75}" destId="{C6848A0B-5420-4686-B184-2FFE5FEAC6C4}" srcOrd="0" destOrd="0" presId="urn:microsoft.com/office/officeart/2005/8/layout/hList2"/>
    <dgm:cxn modelId="{6AD6C007-7581-4862-924E-AD5ED3B25C50}" type="presOf" srcId="{9E52279C-C0E5-4EA6-ACDF-5307B7021B83}" destId="{D6BD2665-9976-4069-9841-87F262F585A9}" srcOrd="0" destOrd="3" presId="urn:microsoft.com/office/officeart/2005/8/layout/hList2"/>
    <dgm:cxn modelId="{874AA60B-698D-4900-B29A-F0CC158AD75C}" type="presOf" srcId="{B611711F-00DF-405F-9C8C-A5CE64730E20}" destId="{A560A559-10CA-4536-B5C3-FC6C77738C96}" srcOrd="0" destOrd="0" presId="urn:microsoft.com/office/officeart/2005/8/layout/hList2"/>
    <dgm:cxn modelId="{6B781114-0B8C-44B3-972E-E2688D118515}" type="presOf" srcId="{8A099F1B-C50F-4449-ABC2-90C9C9C8DD74}" destId="{48383BD1-D4B6-4B84-AB6D-CA8DC64A1360}" srcOrd="0" destOrd="2" presId="urn:microsoft.com/office/officeart/2005/8/layout/hList2"/>
    <dgm:cxn modelId="{B03D5B1C-1953-4018-AE08-0EC4B35AABAB}" srcId="{2A1FEB3C-CFBD-4E12-879D-FAD96BC875E1}" destId="{AEE71EB4-51FF-4539-98E4-CB56CDB5794F}" srcOrd="3" destOrd="0" parTransId="{4DEF1A23-6FCD-43AF-BB48-5F21EF087230}" sibTransId="{E09CC124-A9AA-4D15-8787-89708A7D4E52}"/>
    <dgm:cxn modelId="{EC09F62C-1962-4412-811C-D21960C1C879}" type="presOf" srcId="{CDFF0D6C-FFB1-4BDE-ADB3-20DC23CCAC37}" destId="{48383BD1-D4B6-4B84-AB6D-CA8DC64A1360}" srcOrd="0" destOrd="1" presId="urn:microsoft.com/office/officeart/2005/8/layout/hList2"/>
    <dgm:cxn modelId="{8DD84034-0147-46E2-90C3-7C921BDB2323}" srcId="{44BE4135-C8CA-4BB0-B417-8E0277EC11F0}" destId="{298DDCFF-C2A3-49EB-86FD-7EC1D5D51E8E}" srcOrd="1" destOrd="0" parTransId="{4B643FC0-283C-4194-8681-B62442875F78}" sibTransId="{9DF4D133-F9B2-4684-8861-4CCD8F478E2E}"/>
    <dgm:cxn modelId="{7F344E34-4F30-4262-A703-B495720BF213}" srcId="{B611711F-00DF-405F-9C8C-A5CE64730E20}" destId="{BEB87DF9-1CF8-40C8-BEC3-F02EF7E9290A}" srcOrd="0" destOrd="0" parTransId="{038C036B-7E19-4F13-8852-AFBA3C8C38CF}" sibTransId="{D6EBD7EB-D25B-4024-8B43-023F7FB8A394}"/>
    <dgm:cxn modelId="{BD134738-55E2-4D48-AA3F-E6405EEA9906}" srcId="{BEB87DF9-1CF8-40C8-BEC3-F02EF7E9290A}" destId="{65288166-5771-496C-BCEB-7163EFF3EC6C}" srcOrd="3" destOrd="0" parTransId="{417E800D-308E-4655-BA7A-13ADC3991D68}" sibTransId="{8179F865-76EC-4355-8F02-615DC8A24A55}"/>
    <dgm:cxn modelId="{F7C09538-08D1-4319-AB4A-0FA473174E4F}" type="presOf" srcId="{FDC90738-0A06-41E2-A8DB-6CFE7691529A}" destId="{D6BD2665-9976-4069-9841-87F262F585A9}" srcOrd="0" destOrd="2" presId="urn:microsoft.com/office/officeart/2005/8/layout/hList2"/>
    <dgm:cxn modelId="{4C403E3F-CA91-4FA1-9F95-8416905049F8}" srcId="{44BE4135-C8CA-4BB0-B417-8E0277EC11F0}" destId="{9E52279C-C0E5-4EA6-ACDF-5307B7021B83}" srcOrd="3" destOrd="0" parTransId="{A14CFDDE-8E19-4FEE-8A2B-467BD56DAD46}" sibTransId="{28E78E24-D82F-4266-AE00-51BE6ECEA517}"/>
    <dgm:cxn modelId="{008FD140-A253-440C-A824-C29052F421CB}" srcId="{44BE4135-C8CA-4BB0-B417-8E0277EC11F0}" destId="{A0ED162D-AEA4-4FE1-8235-2859DC2CAF69}" srcOrd="0" destOrd="0" parTransId="{A97B232E-1D11-416D-8C6C-40C314E3F261}" sibTransId="{630BE556-6D8F-4F7A-BDE8-D98925B187FF}"/>
    <dgm:cxn modelId="{D47C7C44-CCF1-4B34-AB1D-9C321DDC2C8A}" srcId="{BEB87DF9-1CF8-40C8-BEC3-F02EF7E9290A}" destId="{502514C7-6FDD-40B4-8A20-F543B90F71D3}" srcOrd="6" destOrd="0" parTransId="{3BA5E0A1-1BB5-4D6C-A2A2-BFD522A302BB}" sibTransId="{8F13B4FE-71AA-4B91-B789-E96AE9687EC5}"/>
    <dgm:cxn modelId="{4441DA65-9135-4836-B5C0-AE0387527CFC}" type="presOf" srcId="{0897C5AD-63D1-4E1C-8D01-EEE2F9679EAD}" destId="{C6848A0B-5420-4686-B184-2FFE5FEAC6C4}" srcOrd="0" destOrd="2" presId="urn:microsoft.com/office/officeart/2005/8/layout/hList2"/>
    <dgm:cxn modelId="{B0EF9448-70FF-431B-B494-2AB17BDF6C68}" type="presOf" srcId="{C1FFF72C-4F90-41F2-89A3-AABD82833A07}" destId="{C6848A0B-5420-4686-B184-2FFE5FEAC6C4}" srcOrd="0" destOrd="7" presId="urn:microsoft.com/office/officeart/2005/8/layout/hList2"/>
    <dgm:cxn modelId="{C059384B-607B-4E5C-8E77-28E46815F4FD}" type="presOf" srcId="{44BE4135-C8CA-4BB0-B417-8E0277EC11F0}" destId="{B1DF7380-E48B-4BFC-A745-915CA0B01416}" srcOrd="0" destOrd="0" presId="urn:microsoft.com/office/officeart/2005/8/layout/hList2"/>
    <dgm:cxn modelId="{1433914C-5F59-45F2-BA78-51C49062764A}" srcId="{BEB87DF9-1CF8-40C8-BEC3-F02EF7E9290A}" destId="{20BC8F1C-A557-4DDF-8377-BD2D7FC9BE12}" srcOrd="1" destOrd="0" parTransId="{79BBF914-E437-46C7-8CFF-99D13B9D1D07}" sibTransId="{A1D4D090-F47B-4069-9694-C7FF1F5DF95E}"/>
    <dgm:cxn modelId="{7A8B2572-B86F-4D52-8E8F-BE7F10123ED8}" srcId="{2A1FEB3C-CFBD-4E12-879D-FAD96BC875E1}" destId="{CDFF0D6C-FFB1-4BDE-ADB3-20DC23CCAC37}" srcOrd="1" destOrd="0" parTransId="{471F5EB2-B1A4-48EF-80F2-6AF4F1CC9920}" sibTransId="{477971CC-6C1D-49A6-AF6D-407ADB4F330C}"/>
    <dgm:cxn modelId="{9B5BD374-7A4B-44B2-B44C-69FE7AE8B359}" srcId="{BEB87DF9-1CF8-40C8-BEC3-F02EF7E9290A}" destId="{0897C5AD-63D1-4E1C-8D01-EEE2F9679EAD}" srcOrd="2" destOrd="0" parTransId="{50376DB5-4247-440E-8145-7188C41CC707}" sibTransId="{86CF7938-EAD3-483C-A5AB-8FCE2301A265}"/>
    <dgm:cxn modelId="{1E6B5E56-53DE-4552-8FF6-F878A857E351}" type="presOf" srcId="{0456D322-CFAE-428D-8D2B-DCE517CEB2B7}" destId="{C6848A0B-5420-4686-B184-2FFE5FEAC6C4}" srcOrd="0" destOrd="5" presId="urn:microsoft.com/office/officeart/2005/8/layout/hList2"/>
    <dgm:cxn modelId="{47B2E977-6D85-4B95-B1CC-85059BC23894}" type="presOf" srcId="{BEB87DF9-1CF8-40C8-BEC3-F02EF7E9290A}" destId="{0ECD9505-6170-4E91-A3A2-88C9D55A894E}" srcOrd="0" destOrd="0" presId="urn:microsoft.com/office/officeart/2005/8/layout/hList2"/>
    <dgm:cxn modelId="{331B9786-B365-4463-BD5D-4C6656BD92A0}" srcId="{44BE4135-C8CA-4BB0-B417-8E0277EC11F0}" destId="{FDC90738-0A06-41E2-A8DB-6CFE7691529A}" srcOrd="2" destOrd="0" parTransId="{75BC6350-E0AD-4BF4-AC16-F0BA6DCF8F4A}" sibTransId="{67A3D396-5221-4A3C-B7B6-3FC66B7C6C34}"/>
    <dgm:cxn modelId="{F9776590-B1B3-4B93-8AF6-D1E0FF9E1BB2}" type="presOf" srcId="{65288166-5771-496C-BCEB-7163EFF3EC6C}" destId="{C6848A0B-5420-4686-B184-2FFE5FEAC6C4}" srcOrd="0" destOrd="3" presId="urn:microsoft.com/office/officeart/2005/8/layout/hList2"/>
    <dgm:cxn modelId="{0E8FBD95-1120-474F-A55E-A0F9A01723F1}" srcId="{2A1FEB3C-CFBD-4E12-879D-FAD96BC875E1}" destId="{8A099F1B-C50F-4449-ABC2-90C9C9C8DD74}" srcOrd="2" destOrd="0" parTransId="{1B65536C-0445-448C-96C4-6CF4B0FC8F72}" sibTransId="{E820EA96-5E94-4524-9A28-C83F38CA22DA}"/>
    <dgm:cxn modelId="{EE0E09A6-A5B4-4D2E-A3E3-2CF0DC2A03AB}" type="presOf" srcId="{2A1FEB3C-CFBD-4E12-879D-FAD96BC875E1}" destId="{3F545A2B-3072-49E0-985C-61B5144D2B39}" srcOrd="0" destOrd="0" presId="urn:microsoft.com/office/officeart/2005/8/layout/hList2"/>
    <dgm:cxn modelId="{0831FAAA-5E64-4839-811F-F24D3E24E081}" srcId="{B611711F-00DF-405F-9C8C-A5CE64730E20}" destId="{44BE4135-C8CA-4BB0-B417-8E0277EC11F0}" srcOrd="1" destOrd="0" parTransId="{BA0F37BC-53B6-400D-AC75-C7D41A0F9F81}" sibTransId="{BCB71315-979A-4289-BC1B-4849D6277D74}"/>
    <dgm:cxn modelId="{8C0129B0-946C-4388-A114-F322BD209D32}" srcId="{BEB87DF9-1CF8-40C8-BEC3-F02EF7E9290A}" destId="{0456D322-CFAE-428D-8D2B-DCE517CEB2B7}" srcOrd="5" destOrd="0" parTransId="{14303B28-9CBB-4F94-9034-87A0FDF77AF7}" sibTransId="{5B9489B7-B58C-4F8B-806D-80BE46BECF5D}"/>
    <dgm:cxn modelId="{18FE7DB0-24E3-4F25-9753-580324FB3760}" srcId="{2A1FEB3C-CFBD-4E12-879D-FAD96BC875E1}" destId="{DC42C8B0-B024-4841-990E-59FB51BA1CD3}" srcOrd="0" destOrd="0" parTransId="{97C9EE67-8DC8-4147-A089-DDEBC2FDF24F}" sibTransId="{03D15B96-97D8-4DFD-A68F-BF37B5C00614}"/>
    <dgm:cxn modelId="{4A7DE3C5-FDFE-4907-98A3-3AE81B289D00}" type="presOf" srcId="{20BC8F1C-A557-4DDF-8377-BD2D7FC9BE12}" destId="{C6848A0B-5420-4686-B184-2FFE5FEAC6C4}" srcOrd="0" destOrd="1" presId="urn:microsoft.com/office/officeart/2005/8/layout/hList2"/>
    <dgm:cxn modelId="{EB78EACC-1780-472A-90EE-DB778C2ED2E6}" srcId="{BEB87DF9-1CF8-40C8-BEC3-F02EF7E9290A}" destId="{C1FFF72C-4F90-41F2-89A3-AABD82833A07}" srcOrd="7" destOrd="0" parTransId="{3893A79D-271B-4A4C-812F-3D0D631D3556}" sibTransId="{360D23FC-69FD-4C7B-B128-2F9ED02364B9}"/>
    <dgm:cxn modelId="{AFECEBD0-237C-41B1-BF75-0212DE963F24}" srcId="{BEB87DF9-1CF8-40C8-BEC3-F02EF7E9290A}" destId="{A25CA673-BAED-40C9-89F3-99B4A5C148E7}" srcOrd="4" destOrd="0" parTransId="{7CBD1F1B-BBB0-4F8F-BCBD-BB726D91D15D}" sibTransId="{528638D5-4C8D-4174-9582-AEECEA382FB6}"/>
    <dgm:cxn modelId="{D35F14D9-5BC8-4243-BDE4-80912D6A4C89}" type="presOf" srcId="{AEE71EB4-51FF-4539-98E4-CB56CDB5794F}" destId="{48383BD1-D4B6-4B84-AB6D-CA8DC64A1360}" srcOrd="0" destOrd="3" presId="urn:microsoft.com/office/officeart/2005/8/layout/hList2"/>
    <dgm:cxn modelId="{ADFDD4DD-DE24-4475-925D-75B0D68373AC}" type="presOf" srcId="{502514C7-6FDD-40B4-8A20-F543B90F71D3}" destId="{C6848A0B-5420-4686-B184-2FFE5FEAC6C4}" srcOrd="0" destOrd="6" presId="urn:microsoft.com/office/officeart/2005/8/layout/hList2"/>
    <dgm:cxn modelId="{E18590F2-D68E-4FBB-AB2F-19FE78758E53}" srcId="{B611711F-00DF-405F-9C8C-A5CE64730E20}" destId="{2A1FEB3C-CFBD-4E12-879D-FAD96BC875E1}" srcOrd="2" destOrd="0" parTransId="{544DA6D1-33B7-46CE-B07D-A4F9CC2BDF1D}" sibTransId="{4490258D-E29D-48D7-B44A-CCEC8A3BB7F2}"/>
    <dgm:cxn modelId="{347862F8-77A2-45C9-BD29-E9B2B5FE133F}" type="presOf" srcId="{A0ED162D-AEA4-4FE1-8235-2859DC2CAF69}" destId="{D6BD2665-9976-4069-9841-87F262F585A9}" srcOrd="0" destOrd="0" presId="urn:microsoft.com/office/officeart/2005/8/layout/hList2"/>
    <dgm:cxn modelId="{93ACCAFA-A6A5-4047-A625-3C7200806301}" srcId="{BEB87DF9-1CF8-40C8-BEC3-F02EF7E9290A}" destId="{77EBDD55-F6C8-4203-B17A-25FB6E98DE75}" srcOrd="0" destOrd="0" parTransId="{E1E3B3BB-EB73-4218-940B-38AA2A8E6CA0}" sibTransId="{A3008CF5-B0E9-4EFC-B7E9-48C58F702960}"/>
    <dgm:cxn modelId="{37DFA6FD-A268-4C2D-B059-40754D1A197A}" type="presOf" srcId="{A25CA673-BAED-40C9-89F3-99B4A5C148E7}" destId="{C6848A0B-5420-4686-B184-2FFE5FEAC6C4}" srcOrd="0" destOrd="4" presId="urn:microsoft.com/office/officeart/2005/8/layout/hList2"/>
    <dgm:cxn modelId="{6E1323E2-88D7-4907-A4CD-555AB99ADC5B}" type="presParOf" srcId="{A560A559-10CA-4536-B5C3-FC6C77738C96}" destId="{15839EC5-C361-4768-8308-FB59010B3CEB}" srcOrd="0" destOrd="0" presId="urn:microsoft.com/office/officeart/2005/8/layout/hList2"/>
    <dgm:cxn modelId="{CFE81693-ECCD-4186-A5C5-422D21FE9203}" type="presParOf" srcId="{15839EC5-C361-4768-8308-FB59010B3CEB}" destId="{B85615D3-770E-4FBD-B14D-53F46636BB7B}" srcOrd="0" destOrd="0" presId="urn:microsoft.com/office/officeart/2005/8/layout/hList2"/>
    <dgm:cxn modelId="{2C206A7E-51C0-4DC5-8E8C-6CBABB8D6E3C}" type="presParOf" srcId="{15839EC5-C361-4768-8308-FB59010B3CEB}" destId="{C6848A0B-5420-4686-B184-2FFE5FEAC6C4}" srcOrd="1" destOrd="0" presId="urn:microsoft.com/office/officeart/2005/8/layout/hList2"/>
    <dgm:cxn modelId="{9A151A35-DB09-4775-9037-E08AE5410BD6}" type="presParOf" srcId="{15839EC5-C361-4768-8308-FB59010B3CEB}" destId="{0ECD9505-6170-4E91-A3A2-88C9D55A894E}" srcOrd="2" destOrd="0" presId="urn:microsoft.com/office/officeart/2005/8/layout/hList2"/>
    <dgm:cxn modelId="{BA153B33-211D-4883-ACE8-264FE996C049}" type="presParOf" srcId="{A560A559-10CA-4536-B5C3-FC6C77738C96}" destId="{6587EB0A-CE9F-4B2C-974B-210BA3A58F20}" srcOrd="1" destOrd="0" presId="urn:microsoft.com/office/officeart/2005/8/layout/hList2"/>
    <dgm:cxn modelId="{BFFA3FF1-0C23-44E5-96E4-F80104E8301F}" type="presParOf" srcId="{A560A559-10CA-4536-B5C3-FC6C77738C96}" destId="{F2ACF03F-E0D1-4607-BF29-A4B77CB5FCF9}" srcOrd="2" destOrd="0" presId="urn:microsoft.com/office/officeart/2005/8/layout/hList2"/>
    <dgm:cxn modelId="{E4E6BC1F-771A-4B53-8550-125DA5CC135E}" type="presParOf" srcId="{F2ACF03F-E0D1-4607-BF29-A4B77CB5FCF9}" destId="{25108461-ADC5-473D-8836-6141CDD24F7A}" srcOrd="0" destOrd="0" presId="urn:microsoft.com/office/officeart/2005/8/layout/hList2"/>
    <dgm:cxn modelId="{DB007537-6EBC-4662-BB5B-6911A37824B6}" type="presParOf" srcId="{F2ACF03F-E0D1-4607-BF29-A4B77CB5FCF9}" destId="{D6BD2665-9976-4069-9841-87F262F585A9}" srcOrd="1" destOrd="0" presId="urn:microsoft.com/office/officeart/2005/8/layout/hList2"/>
    <dgm:cxn modelId="{9504E8AC-A8B9-4F5B-8FEC-BAAEE7F6933C}" type="presParOf" srcId="{F2ACF03F-E0D1-4607-BF29-A4B77CB5FCF9}" destId="{B1DF7380-E48B-4BFC-A745-915CA0B01416}" srcOrd="2" destOrd="0" presId="urn:microsoft.com/office/officeart/2005/8/layout/hList2"/>
    <dgm:cxn modelId="{D37E2707-410D-4671-BD32-835B3CBB4B20}" type="presParOf" srcId="{A560A559-10CA-4536-B5C3-FC6C77738C96}" destId="{5600273C-3E6C-4823-B694-861D8C7FB882}" srcOrd="3" destOrd="0" presId="urn:microsoft.com/office/officeart/2005/8/layout/hList2"/>
    <dgm:cxn modelId="{FD9804C1-7753-433B-93B5-38BA71F46946}" type="presParOf" srcId="{A560A559-10CA-4536-B5C3-FC6C77738C96}" destId="{A099631C-880A-4C0A-8A96-1E87E1AF23E6}" srcOrd="4" destOrd="0" presId="urn:microsoft.com/office/officeart/2005/8/layout/hList2"/>
    <dgm:cxn modelId="{30440765-D52A-4B53-9FA8-67170E87B1CB}" type="presParOf" srcId="{A099631C-880A-4C0A-8A96-1E87E1AF23E6}" destId="{092DBD2F-FEF2-44E6-B97A-251504833202}" srcOrd="0" destOrd="0" presId="urn:microsoft.com/office/officeart/2005/8/layout/hList2"/>
    <dgm:cxn modelId="{14D5613A-99DC-4C9A-BCB5-E5771B7534F5}" type="presParOf" srcId="{A099631C-880A-4C0A-8A96-1E87E1AF23E6}" destId="{48383BD1-D4B6-4B84-AB6D-CA8DC64A1360}" srcOrd="1" destOrd="0" presId="urn:microsoft.com/office/officeart/2005/8/layout/hList2"/>
    <dgm:cxn modelId="{050C9E43-9F72-439F-9B50-2AD42A2021BD}" type="presParOf" srcId="{A099631C-880A-4C0A-8A96-1E87E1AF23E6}" destId="{3F545A2B-3072-49E0-985C-61B5144D2B39}"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F0CC86-A781-44FD-991C-C7B354C34B8C}" type="doc">
      <dgm:prSet loTypeId="urn:microsoft.com/office/officeart/2005/8/layout/venn3" loCatId="relationship" qsTypeId="urn:microsoft.com/office/officeart/2005/8/quickstyle/simple4" qsCatId="simple" csTypeId="urn:microsoft.com/office/officeart/2005/8/colors/colorful5" csCatId="colorful" phldr="1"/>
      <dgm:spPr/>
      <dgm:t>
        <a:bodyPr/>
        <a:lstStyle/>
        <a:p>
          <a:endParaRPr lang="en-IN"/>
        </a:p>
      </dgm:t>
    </dgm:pt>
    <dgm:pt modelId="{AE1DBE25-4165-4178-8A73-CC02AC6BAC18}">
      <dgm:prSet/>
      <dgm:spPr/>
      <dgm:t>
        <a:bodyPr/>
        <a:lstStyle/>
        <a:p>
          <a:r>
            <a:rPr lang="en-US" dirty="0"/>
            <a:t>Waterfall Model</a:t>
          </a:r>
          <a:endParaRPr lang="en-IN" dirty="0"/>
        </a:p>
      </dgm:t>
    </dgm:pt>
    <dgm:pt modelId="{E27362AC-B7E1-477F-947B-8DE13170DCC7}" type="parTrans" cxnId="{ED3C16B6-39E9-4F22-9042-8BB088260DC4}">
      <dgm:prSet/>
      <dgm:spPr/>
      <dgm:t>
        <a:bodyPr/>
        <a:lstStyle/>
        <a:p>
          <a:endParaRPr lang="en-IN"/>
        </a:p>
      </dgm:t>
    </dgm:pt>
    <dgm:pt modelId="{6219160F-F0EF-44E7-BFEE-4F1B540B96F8}" type="sibTrans" cxnId="{ED3C16B6-39E9-4F22-9042-8BB088260DC4}">
      <dgm:prSet/>
      <dgm:spPr/>
      <dgm:t>
        <a:bodyPr/>
        <a:lstStyle/>
        <a:p>
          <a:endParaRPr lang="en-IN"/>
        </a:p>
      </dgm:t>
    </dgm:pt>
    <dgm:pt modelId="{322E9013-1D19-42C6-9C95-F3F0552CB719}">
      <dgm:prSet/>
      <dgm:spPr/>
      <dgm:t>
        <a:bodyPr/>
        <a:lstStyle/>
        <a:p>
          <a:r>
            <a:rPr lang="en-US" dirty="0"/>
            <a:t>Prototype</a:t>
          </a:r>
          <a:endParaRPr lang="en-IN" dirty="0"/>
        </a:p>
      </dgm:t>
    </dgm:pt>
    <dgm:pt modelId="{1D0E9270-F104-461C-8BBA-BAAEE320E60C}" type="parTrans" cxnId="{ACDCD93F-5D66-4693-87DF-88984AD58C59}">
      <dgm:prSet/>
      <dgm:spPr/>
      <dgm:t>
        <a:bodyPr/>
        <a:lstStyle/>
        <a:p>
          <a:endParaRPr lang="en-IN"/>
        </a:p>
      </dgm:t>
    </dgm:pt>
    <dgm:pt modelId="{C94BBEC7-4D4F-4FA8-9D20-A2C045B3E120}" type="sibTrans" cxnId="{ACDCD93F-5D66-4693-87DF-88984AD58C59}">
      <dgm:prSet/>
      <dgm:spPr/>
      <dgm:t>
        <a:bodyPr/>
        <a:lstStyle/>
        <a:p>
          <a:endParaRPr lang="en-IN"/>
        </a:p>
      </dgm:t>
    </dgm:pt>
    <dgm:pt modelId="{4B444510-6D02-4FBB-AD27-AC286EA5C794}">
      <dgm:prSet/>
      <dgm:spPr/>
      <dgm:t>
        <a:bodyPr/>
        <a:lstStyle/>
        <a:p>
          <a:r>
            <a:rPr lang="en-IN" dirty="0"/>
            <a:t>Spiral Model</a:t>
          </a:r>
        </a:p>
      </dgm:t>
    </dgm:pt>
    <dgm:pt modelId="{5A1EC6EE-0A36-4499-9558-FBC11DE9E63C}" type="parTrans" cxnId="{8B7342A7-1AC1-4AB7-B5CA-FB68CD6E6205}">
      <dgm:prSet/>
      <dgm:spPr/>
      <dgm:t>
        <a:bodyPr/>
        <a:lstStyle/>
        <a:p>
          <a:endParaRPr lang="en-IN"/>
        </a:p>
      </dgm:t>
    </dgm:pt>
    <dgm:pt modelId="{9959FCAB-4E02-4A5E-9D2C-4D54B2F3695A}" type="sibTrans" cxnId="{8B7342A7-1AC1-4AB7-B5CA-FB68CD6E6205}">
      <dgm:prSet/>
      <dgm:spPr/>
      <dgm:t>
        <a:bodyPr/>
        <a:lstStyle/>
        <a:p>
          <a:endParaRPr lang="en-IN"/>
        </a:p>
      </dgm:t>
    </dgm:pt>
    <dgm:pt modelId="{0D63BEFA-709A-4D7F-AD90-77B3039A3381}">
      <dgm:prSet/>
      <dgm:spPr/>
      <dgm:t>
        <a:bodyPr/>
        <a:lstStyle/>
        <a:p>
          <a:r>
            <a:rPr lang="en-IN" dirty="0"/>
            <a:t>Agile</a:t>
          </a:r>
        </a:p>
      </dgm:t>
    </dgm:pt>
    <dgm:pt modelId="{E1A69CA1-2497-446A-A9FF-62BAC9656E2B}" type="parTrans" cxnId="{DFF2EC44-4963-4F64-B140-7C2713988BA9}">
      <dgm:prSet/>
      <dgm:spPr/>
      <dgm:t>
        <a:bodyPr/>
        <a:lstStyle/>
        <a:p>
          <a:endParaRPr lang="en-IN"/>
        </a:p>
      </dgm:t>
    </dgm:pt>
    <dgm:pt modelId="{51B00A79-86D2-4BFB-BA14-CD77D04057A7}" type="sibTrans" cxnId="{DFF2EC44-4963-4F64-B140-7C2713988BA9}">
      <dgm:prSet/>
      <dgm:spPr/>
      <dgm:t>
        <a:bodyPr/>
        <a:lstStyle/>
        <a:p>
          <a:endParaRPr lang="en-IN"/>
        </a:p>
      </dgm:t>
    </dgm:pt>
    <dgm:pt modelId="{A6B97CC6-EC49-4EDA-B1A8-336231708A03}" type="pres">
      <dgm:prSet presAssocID="{55F0CC86-A781-44FD-991C-C7B354C34B8C}" presName="Name0" presStyleCnt="0">
        <dgm:presLayoutVars>
          <dgm:dir/>
          <dgm:resizeHandles val="exact"/>
        </dgm:presLayoutVars>
      </dgm:prSet>
      <dgm:spPr/>
    </dgm:pt>
    <dgm:pt modelId="{E3A303D0-8F6B-43C3-A984-14BD1C703935}" type="pres">
      <dgm:prSet presAssocID="{AE1DBE25-4165-4178-8A73-CC02AC6BAC18}" presName="Name5" presStyleLbl="vennNode1" presStyleIdx="0" presStyleCnt="4">
        <dgm:presLayoutVars>
          <dgm:bulletEnabled val="1"/>
        </dgm:presLayoutVars>
      </dgm:prSet>
      <dgm:spPr/>
    </dgm:pt>
    <dgm:pt modelId="{04825BCB-E1B2-473C-8662-E0BC742645F0}" type="pres">
      <dgm:prSet presAssocID="{6219160F-F0EF-44E7-BFEE-4F1B540B96F8}" presName="space" presStyleCnt="0"/>
      <dgm:spPr/>
    </dgm:pt>
    <dgm:pt modelId="{5DFE5450-ED06-41A0-910D-67641DC6A594}" type="pres">
      <dgm:prSet presAssocID="{322E9013-1D19-42C6-9C95-F3F0552CB719}" presName="Name5" presStyleLbl="vennNode1" presStyleIdx="1" presStyleCnt="4">
        <dgm:presLayoutVars>
          <dgm:bulletEnabled val="1"/>
        </dgm:presLayoutVars>
      </dgm:prSet>
      <dgm:spPr/>
    </dgm:pt>
    <dgm:pt modelId="{4A1423CA-D5DE-435E-8EC2-DB86246C0550}" type="pres">
      <dgm:prSet presAssocID="{C94BBEC7-4D4F-4FA8-9D20-A2C045B3E120}" presName="space" presStyleCnt="0"/>
      <dgm:spPr/>
    </dgm:pt>
    <dgm:pt modelId="{F02013B5-C90C-45D3-B33D-3C09207ADB2E}" type="pres">
      <dgm:prSet presAssocID="{4B444510-6D02-4FBB-AD27-AC286EA5C794}" presName="Name5" presStyleLbl="vennNode1" presStyleIdx="2" presStyleCnt="4">
        <dgm:presLayoutVars>
          <dgm:bulletEnabled val="1"/>
        </dgm:presLayoutVars>
      </dgm:prSet>
      <dgm:spPr/>
    </dgm:pt>
    <dgm:pt modelId="{C1677C74-F03A-488E-9A67-7B91724330D1}" type="pres">
      <dgm:prSet presAssocID="{9959FCAB-4E02-4A5E-9D2C-4D54B2F3695A}" presName="space" presStyleCnt="0"/>
      <dgm:spPr/>
    </dgm:pt>
    <dgm:pt modelId="{C83FF658-AA4E-4187-A81A-0D44C3F8C5CF}" type="pres">
      <dgm:prSet presAssocID="{0D63BEFA-709A-4D7F-AD90-77B3039A3381}" presName="Name5" presStyleLbl="vennNode1" presStyleIdx="3" presStyleCnt="4">
        <dgm:presLayoutVars>
          <dgm:bulletEnabled val="1"/>
        </dgm:presLayoutVars>
      </dgm:prSet>
      <dgm:spPr/>
    </dgm:pt>
  </dgm:ptLst>
  <dgm:cxnLst>
    <dgm:cxn modelId="{9F3C4808-1C50-4D01-B710-45422A09E358}" type="presOf" srcId="{4B444510-6D02-4FBB-AD27-AC286EA5C794}" destId="{F02013B5-C90C-45D3-B33D-3C09207ADB2E}" srcOrd="0" destOrd="0" presId="urn:microsoft.com/office/officeart/2005/8/layout/venn3"/>
    <dgm:cxn modelId="{ACDCD93F-5D66-4693-87DF-88984AD58C59}" srcId="{55F0CC86-A781-44FD-991C-C7B354C34B8C}" destId="{322E9013-1D19-42C6-9C95-F3F0552CB719}" srcOrd="1" destOrd="0" parTransId="{1D0E9270-F104-461C-8BBA-BAAEE320E60C}" sibTransId="{C94BBEC7-4D4F-4FA8-9D20-A2C045B3E120}"/>
    <dgm:cxn modelId="{DFF2EC44-4963-4F64-B140-7C2713988BA9}" srcId="{55F0CC86-A781-44FD-991C-C7B354C34B8C}" destId="{0D63BEFA-709A-4D7F-AD90-77B3039A3381}" srcOrd="3" destOrd="0" parTransId="{E1A69CA1-2497-446A-A9FF-62BAC9656E2B}" sibTransId="{51B00A79-86D2-4BFB-BA14-CD77D04057A7}"/>
    <dgm:cxn modelId="{D6992958-0BC2-4AD4-8FDC-CA144A57E989}" type="presOf" srcId="{AE1DBE25-4165-4178-8A73-CC02AC6BAC18}" destId="{E3A303D0-8F6B-43C3-A984-14BD1C703935}" srcOrd="0" destOrd="0" presId="urn:microsoft.com/office/officeart/2005/8/layout/venn3"/>
    <dgm:cxn modelId="{1A1EE983-A57B-4656-9D36-ED09F5599B6C}" type="presOf" srcId="{322E9013-1D19-42C6-9C95-F3F0552CB719}" destId="{5DFE5450-ED06-41A0-910D-67641DC6A594}" srcOrd="0" destOrd="0" presId="urn:microsoft.com/office/officeart/2005/8/layout/venn3"/>
    <dgm:cxn modelId="{8B7342A7-1AC1-4AB7-B5CA-FB68CD6E6205}" srcId="{55F0CC86-A781-44FD-991C-C7B354C34B8C}" destId="{4B444510-6D02-4FBB-AD27-AC286EA5C794}" srcOrd="2" destOrd="0" parTransId="{5A1EC6EE-0A36-4499-9558-FBC11DE9E63C}" sibTransId="{9959FCAB-4E02-4A5E-9D2C-4D54B2F3695A}"/>
    <dgm:cxn modelId="{44F746B3-0F38-46B8-8E73-FF6D3DC69D83}" type="presOf" srcId="{0D63BEFA-709A-4D7F-AD90-77B3039A3381}" destId="{C83FF658-AA4E-4187-A81A-0D44C3F8C5CF}" srcOrd="0" destOrd="0" presId="urn:microsoft.com/office/officeart/2005/8/layout/venn3"/>
    <dgm:cxn modelId="{ED3C16B6-39E9-4F22-9042-8BB088260DC4}" srcId="{55F0CC86-A781-44FD-991C-C7B354C34B8C}" destId="{AE1DBE25-4165-4178-8A73-CC02AC6BAC18}" srcOrd="0" destOrd="0" parTransId="{E27362AC-B7E1-477F-947B-8DE13170DCC7}" sibTransId="{6219160F-F0EF-44E7-BFEE-4F1B540B96F8}"/>
    <dgm:cxn modelId="{2059B5C8-C5FC-4103-A27E-A5A94C51BBA0}" type="presOf" srcId="{55F0CC86-A781-44FD-991C-C7B354C34B8C}" destId="{A6B97CC6-EC49-4EDA-B1A8-336231708A03}" srcOrd="0" destOrd="0" presId="urn:microsoft.com/office/officeart/2005/8/layout/venn3"/>
    <dgm:cxn modelId="{19B6FD65-F579-4E90-B00E-6455B4D72322}" type="presParOf" srcId="{A6B97CC6-EC49-4EDA-B1A8-336231708A03}" destId="{E3A303D0-8F6B-43C3-A984-14BD1C703935}" srcOrd="0" destOrd="0" presId="urn:microsoft.com/office/officeart/2005/8/layout/venn3"/>
    <dgm:cxn modelId="{8BA83B8D-A8D7-499A-AF48-5A891EBD245F}" type="presParOf" srcId="{A6B97CC6-EC49-4EDA-B1A8-336231708A03}" destId="{04825BCB-E1B2-473C-8662-E0BC742645F0}" srcOrd="1" destOrd="0" presId="urn:microsoft.com/office/officeart/2005/8/layout/venn3"/>
    <dgm:cxn modelId="{29B1C441-06AA-419E-8A3D-A930A7E5B00B}" type="presParOf" srcId="{A6B97CC6-EC49-4EDA-B1A8-336231708A03}" destId="{5DFE5450-ED06-41A0-910D-67641DC6A594}" srcOrd="2" destOrd="0" presId="urn:microsoft.com/office/officeart/2005/8/layout/venn3"/>
    <dgm:cxn modelId="{F2524AE7-E6FC-431C-9821-C17C4A841ACE}" type="presParOf" srcId="{A6B97CC6-EC49-4EDA-B1A8-336231708A03}" destId="{4A1423CA-D5DE-435E-8EC2-DB86246C0550}" srcOrd="3" destOrd="0" presId="urn:microsoft.com/office/officeart/2005/8/layout/venn3"/>
    <dgm:cxn modelId="{03D5F1A0-E5A5-4C92-9F3B-B2E47141AC5E}" type="presParOf" srcId="{A6B97CC6-EC49-4EDA-B1A8-336231708A03}" destId="{F02013B5-C90C-45D3-B33D-3C09207ADB2E}" srcOrd="4" destOrd="0" presId="urn:microsoft.com/office/officeart/2005/8/layout/venn3"/>
    <dgm:cxn modelId="{6FE84643-575C-4961-AFB4-3FA07F7186D4}" type="presParOf" srcId="{A6B97CC6-EC49-4EDA-B1A8-336231708A03}" destId="{C1677C74-F03A-488E-9A67-7B91724330D1}" srcOrd="5" destOrd="0" presId="urn:microsoft.com/office/officeart/2005/8/layout/venn3"/>
    <dgm:cxn modelId="{1853AEB2-2EBD-470B-8ED2-D5F0736DAFB1}" type="presParOf" srcId="{A6B97CC6-EC49-4EDA-B1A8-336231708A03}" destId="{C83FF658-AA4E-4187-A81A-0D44C3F8C5CF}"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A917D0-1953-43AA-84AE-D54CC5BC3770}"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IN"/>
        </a:p>
      </dgm:t>
    </dgm:pt>
    <dgm:pt modelId="{57F30CE6-5B51-45E6-86E5-F85620481937}">
      <dgm:prSet custT="1"/>
      <dgm:spPr/>
      <dgm:t>
        <a:bodyPr/>
        <a:lstStyle/>
        <a:p>
          <a:r>
            <a:rPr lang="en-US" sz="1800" dirty="0">
              <a:latin typeface="Arial" panose="020B0604020202020204" pitchFamily="34" charset="0"/>
              <a:cs typeface="Arial" panose="020B0604020202020204" pitchFamily="34" charset="0"/>
            </a:rPr>
            <a:t>Waterfall model is the simplest model of software development paradigm. All the phases of SDLC will function one after another in linear manner. That is, when the first phase is finished then only the second phase will start and so on.</a:t>
          </a:r>
          <a:endParaRPr lang="en-IN" sz="1800" dirty="0">
            <a:latin typeface="Arial" panose="020B0604020202020204" pitchFamily="34" charset="0"/>
            <a:cs typeface="Arial" panose="020B0604020202020204" pitchFamily="34" charset="0"/>
          </a:endParaRPr>
        </a:p>
      </dgm:t>
    </dgm:pt>
    <dgm:pt modelId="{5F5503A8-7F3D-40E9-B773-DD7BCA4FBB2F}" type="parTrans" cxnId="{8CEF5B42-D193-4FD5-A023-CDEC0014E6D0}">
      <dgm:prSet/>
      <dgm:spPr/>
      <dgm:t>
        <a:bodyPr/>
        <a:lstStyle/>
        <a:p>
          <a:endParaRPr lang="en-IN"/>
        </a:p>
      </dgm:t>
    </dgm:pt>
    <dgm:pt modelId="{A591A4FE-94BD-4D59-8641-F4FC707453C5}" type="sibTrans" cxnId="{8CEF5B42-D193-4FD5-A023-CDEC0014E6D0}">
      <dgm:prSet/>
      <dgm:spPr/>
      <dgm:t>
        <a:bodyPr/>
        <a:lstStyle/>
        <a:p>
          <a:endParaRPr lang="en-IN"/>
        </a:p>
      </dgm:t>
    </dgm:pt>
    <dgm:pt modelId="{349D4945-A385-42AE-ABDE-D11933E30D26}" type="pres">
      <dgm:prSet presAssocID="{49A917D0-1953-43AA-84AE-D54CC5BC3770}" presName="linear" presStyleCnt="0">
        <dgm:presLayoutVars>
          <dgm:animLvl val="lvl"/>
          <dgm:resizeHandles val="exact"/>
        </dgm:presLayoutVars>
      </dgm:prSet>
      <dgm:spPr/>
    </dgm:pt>
    <dgm:pt modelId="{4596503E-4981-4069-B07B-1EF9C276CBF8}" type="pres">
      <dgm:prSet presAssocID="{57F30CE6-5B51-45E6-86E5-F85620481937}" presName="parentText" presStyleLbl="node1" presStyleIdx="0" presStyleCnt="1" custScaleY="171400" custLinFactNeighborX="6242" custLinFactNeighborY="-1523">
        <dgm:presLayoutVars>
          <dgm:chMax val="0"/>
          <dgm:bulletEnabled val="1"/>
        </dgm:presLayoutVars>
      </dgm:prSet>
      <dgm:spPr/>
    </dgm:pt>
  </dgm:ptLst>
  <dgm:cxnLst>
    <dgm:cxn modelId="{8CEF5B42-D193-4FD5-A023-CDEC0014E6D0}" srcId="{49A917D0-1953-43AA-84AE-D54CC5BC3770}" destId="{57F30CE6-5B51-45E6-86E5-F85620481937}" srcOrd="0" destOrd="0" parTransId="{5F5503A8-7F3D-40E9-B773-DD7BCA4FBB2F}" sibTransId="{A591A4FE-94BD-4D59-8641-F4FC707453C5}"/>
    <dgm:cxn modelId="{D260504D-35FB-4016-B719-4ADDF95437F4}" type="presOf" srcId="{57F30CE6-5B51-45E6-86E5-F85620481937}" destId="{4596503E-4981-4069-B07B-1EF9C276CBF8}" srcOrd="0" destOrd="0" presId="urn:microsoft.com/office/officeart/2005/8/layout/vList2"/>
    <dgm:cxn modelId="{D6A4C357-E4A0-46CC-83D5-6AE87C4803A9}" type="presOf" srcId="{49A917D0-1953-43AA-84AE-D54CC5BC3770}" destId="{349D4945-A385-42AE-ABDE-D11933E30D26}" srcOrd="0" destOrd="0" presId="urn:microsoft.com/office/officeart/2005/8/layout/vList2"/>
    <dgm:cxn modelId="{F4D19853-1C60-432E-808A-14E74911A17D}" type="presParOf" srcId="{349D4945-A385-42AE-ABDE-D11933E30D26}" destId="{4596503E-4981-4069-B07B-1EF9C276CBF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4C0F80-8C61-4D08-8BB3-A88A03ADF217}"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IN"/>
        </a:p>
      </dgm:t>
    </dgm:pt>
    <dgm:pt modelId="{CD3BCFB1-89B2-42E4-964E-CBEA037BA1E2}">
      <dgm:prSet/>
      <dgm:spPr/>
      <dgm:t>
        <a:bodyPr/>
        <a:lstStyle/>
        <a:p>
          <a:r>
            <a:rPr lang="en-US" dirty="0"/>
            <a:t>The popular spiral model is a blend of both iterative development method as well as sequential improvement model, i.e., the waterfall model that is having exceptionally high importance on risk analysis. In this model, the exact number of phases for developing a product varied based on some constraints and by project manager which calculates the project risks. Here the project manager dynamically decides the number of phases and hence play a significant role in the development of a product using the spiral model. The radius in spiral usually shows the expenses or cost needed for project development. The angular dimension shows the development done to date during the recent phase.</a:t>
          </a:r>
          <a:endParaRPr lang="en-IN" dirty="0"/>
        </a:p>
      </dgm:t>
    </dgm:pt>
    <dgm:pt modelId="{92E066F4-CC9D-4F6F-A16E-FD6F19BC5854}" type="parTrans" cxnId="{F6EFB4AC-B94D-4DC5-9376-F1CC38B9AF66}">
      <dgm:prSet/>
      <dgm:spPr/>
      <dgm:t>
        <a:bodyPr/>
        <a:lstStyle/>
        <a:p>
          <a:endParaRPr lang="en-IN"/>
        </a:p>
      </dgm:t>
    </dgm:pt>
    <dgm:pt modelId="{40E722B5-9698-4F4B-9686-84116BC3E2C7}" type="sibTrans" cxnId="{F6EFB4AC-B94D-4DC5-9376-F1CC38B9AF66}">
      <dgm:prSet/>
      <dgm:spPr/>
      <dgm:t>
        <a:bodyPr/>
        <a:lstStyle/>
        <a:p>
          <a:endParaRPr lang="en-IN"/>
        </a:p>
      </dgm:t>
    </dgm:pt>
    <dgm:pt modelId="{F03EC4F7-B73A-40A1-A498-79CDBA637D42}" type="pres">
      <dgm:prSet presAssocID="{834C0F80-8C61-4D08-8BB3-A88A03ADF217}" presName="linear" presStyleCnt="0">
        <dgm:presLayoutVars>
          <dgm:animLvl val="lvl"/>
          <dgm:resizeHandles val="exact"/>
        </dgm:presLayoutVars>
      </dgm:prSet>
      <dgm:spPr/>
    </dgm:pt>
    <dgm:pt modelId="{6C6D19F8-9A1D-44C3-BBB0-6D6E59C4BA3B}" type="pres">
      <dgm:prSet presAssocID="{CD3BCFB1-89B2-42E4-964E-CBEA037BA1E2}" presName="parentText" presStyleLbl="node1" presStyleIdx="0" presStyleCnt="1" custScaleY="38248" custLinFactNeighborX="72162" custLinFactNeighborY="18215">
        <dgm:presLayoutVars>
          <dgm:chMax val="0"/>
          <dgm:bulletEnabled val="1"/>
        </dgm:presLayoutVars>
      </dgm:prSet>
      <dgm:spPr/>
    </dgm:pt>
  </dgm:ptLst>
  <dgm:cxnLst>
    <dgm:cxn modelId="{82BACE61-0672-4DEA-93FF-BF4D7F032793}" type="presOf" srcId="{834C0F80-8C61-4D08-8BB3-A88A03ADF217}" destId="{F03EC4F7-B73A-40A1-A498-79CDBA637D42}" srcOrd="0" destOrd="0" presId="urn:microsoft.com/office/officeart/2005/8/layout/vList2"/>
    <dgm:cxn modelId="{F6EFB4AC-B94D-4DC5-9376-F1CC38B9AF66}" srcId="{834C0F80-8C61-4D08-8BB3-A88A03ADF217}" destId="{CD3BCFB1-89B2-42E4-964E-CBEA037BA1E2}" srcOrd="0" destOrd="0" parTransId="{92E066F4-CC9D-4F6F-A16E-FD6F19BC5854}" sibTransId="{40E722B5-9698-4F4B-9686-84116BC3E2C7}"/>
    <dgm:cxn modelId="{BC8055BE-D994-47CF-BFF6-1B521A1B1D35}" type="presOf" srcId="{CD3BCFB1-89B2-42E4-964E-CBEA037BA1E2}" destId="{6C6D19F8-9A1D-44C3-BBB0-6D6E59C4BA3B}" srcOrd="0" destOrd="0" presId="urn:microsoft.com/office/officeart/2005/8/layout/vList2"/>
    <dgm:cxn modelId="{CA1A8B3D-28B0-45B6-A2E9-868241CA2C37}" type="presParOf" srcId="{F03EC4F7-B73A-40A1-A498-79CDBA637D42}" destId="{6C6D19F8-9A1D-44C3-BBB0-6D6E59C4BA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E10D3-25EC-4BED-9210-399611FFAA11}">
      <dsp:nvSpPr>
        <dsp:cNvPr id="0" name=""/>
        <dsp:cNvSpPr/>
      </dsp:nvSpPr>
      <dsp:spPr>
        <a:xfrm>
          <a:off x="0" y="68928"/>
          <a:ext cx="9604375" cy="491399"/>
        </a:xfrm>
        <a:prstGeom prst="roundRect">
          <a:avLst/>
        </a:prstGeom>
        <a:gradFill rotWithShape="0">
          <a:gsLst>
            <a:gs pos="0">
              <a:schemeClr val="accent5">
                <a:hueOff val="0"/>
                <a:satOff val="0"/>
                <a:lumOff val="0"/>
                <a:alphaOff val="0"/>
                <a:tint val="54000"/>
                <a:alpha val="100000"/>
                <a:satMod val="105000"/>
                <a:lumMod val="110000"/>
              </a:schemeClr>
            </a:gs>
            <a:gs pos="100000">
              <a:schemeClr val="accent5">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Arial" panose="020B0604020202020204" pitchFamily="34" charset="0"/>
              <a:cs typeface="Arial" panose="020B0604020202020204" pitchFamily="34" charset="0"/>
            </a:rPr>
            <a:t>Software</a:t>
          </a:r>
          <a:endParaRPr lang="en-IN" sz="2100" kern="1200" dirty="0">
            <a:latin typeface="Arial" panose="020B0604020202020204" pitchFamily="34" charset="0"/>
            <a:cs typeface="Arial" panose="020B0604020202020204" pitchFamily="34" charset="0"/>
          </a:endParaRPr>
        </a:p>
      </dsp:txBody>
      <dsp:txXfrm>
        <a:off x="23988" y="92916"/>
        <a:ext cx="9556399" cy="443423"/>
      </dsp:txXfrm>
    </dsp:sp>
    <dsp:sp modelId="{E1E070EF-B3F8-46C7-86EB-706241948110}">
      <dsp:nvSpPr>
        <dsp:cNvPr id="0" name=""/>
        <dsp:cNvSpPr/>
      </dsp:nvSpPr>
      <dsp:spPr>
        <a:xfrm>
          <a:off x="0" y="560328"/>
          <a:ext cx="9604375"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93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latin typeface="Arial" panose="020B0604020202020204" pitchFamily="34" charset="0"/>
              <a:cs typeface="Arial" panose="020B0604020202020204" pitchFamily="34" charset="0"/>
            </a:rPr>
            <a:t>is more than just a program code. A program is an executable code, which serves some computational purpose. </a:t>
          </a:r>
          <a:endParaRPr lang="en-IN"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20000"/>
            </a:spcAft>
            <a:buChar char="•"/>
          </a:pPr>
          <a:r>
            <a:rPr lang="en-US" sz="1600" kern="1200" dirty="0">
              <a:latin typeface="Arial" panose="020B0604020202020204" pitchFamily="34" charset="0"/>
              <a:cs typeface="Arial" panose="020B0604020202020204" pitchFamily="34" charset="0"/>
            </a:rPr>
            <a:t>Software is collection of executable programming code, associated libraries and documentation. </a:t>
          </a:r>
          <a:endParaRPr lang="en-IN"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20000"/>
            </a:spcAft>
            <a:buChar char="•"/>
          </a:pPr>
          <a:r>
            <a:rPr lang="en-US" sz="1600" kern="1200" dirty="0">
              <a:latin typeface="Arial" panose="020B0604020202020204" pitchFamily="34" charset="0"/>
              <a:cs typeface="Arial" panose="020B0604020202020204" pitchFamily="34" charset="0"/>
            </a:rPr>
            <a:t>Software, when made for a specific requirement is called software product.</a:t>
          </a:r>
          <a:endParaRPr lang="en-IN" sz="1600" kern="1200" dirty="0">
            <a:latin typeface="Arial" panose="020B0604020202020204" pitchFamily="34" charset="0"/>
            <a:cs typeface="Arial" panose="020B0604020202020204" pitchFamily="34" charset="0"/>
          </a:endParaRPr>
        </a:p>
      </dsp:txBody>
      <dsp:txXfrm>
        <a:off x="0" y="560328"/>
        <a:ext cx="9604375" cy="999809"/>
      </dsp:txXfrm>
    </dsp:sp>
    <dsp:sp modelId="{7111B6FE-3DA1-4515-865E-F64A2041A34D}">
      <dsp:nvSpPr>
        <dsp:cNvPr id="0" name=""/>
        <dsp:cNvSpPr/>
      </dsp:nvSpPr>
      <dsp:spPr>
        <a:xfrm>
          <a:off x="0" y="1560138"/>
          <a:ext cx="9604375" cy="491399"/>
        </a:xfrm>
        <a:prstGeom prst="roundRect">
          <a:avLst/>
        </a:prstGeom>
        <a:gradFill rotWithShape="0">
          <a:gsLst>
            <a:gs pos="0">
              <a:schemeClr val="accent5">
                <a:hueOff val="-842315"/>
                <a:satOff val="-3972"/>
                <a:lumOff val="980"/>
                <a:alphaOff val="0"/>
                <a:tint val="54000"/>
                <a:alpha val="100000"/>
                <a:satMod val="105000"/>
                <a:lumMod val="110000"/>
              </a:schemeClr>
            </a:gs>
            <a:gs pos="100000">
              <a:schemeClr val="accent5">
                <a:hueOff val="-842315"/>
                <a:satOff val="-3972"/>
                <a:lumOff val="98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Arial" panose="020B0604020202020204" pitchFamily="34" charset="0"/>
              <a:cs typeface="Arial" panose="020B0604020202020204" pitchFamily="34" charset="0"/>
            </a:rPr>
            <a:t>Engineering</a:t>
          </a:r>
          <a:endParaRPr lang="en-IN" sz="2100" kern="1200" dirty="0">
            <a:latin typeface="Arial" panose="020B0604020202020204" pitchFamily="34" charset="0"/>
            <a:cs typeface="Arial" panose="020B0604020202020204" pitchFamily="34" charset="0"/>
          </a:endParaRPr>
        </a:p>
      </dsp:txBody>
      <dsp:txXfrm>
        <a:off x="23988" y="1584126"/>
        <a:ext cx="9556399" cy="443423"/>
      </dsp:txXfrm>
    </dsp:sp>
    <dsp:sp modelId="{74FFADEF-0EE6-48DF-8517-2499B72320B0}">
      <dsp:nvSpPr>
        <dsp:cNvPr id="0" name=""/>
        <dsp:cNvSpPr/>
      </dsp:nvSpPr>
      <dsp:spPr>
        <a:xfrm>
          <a:off x="0" y="2051538"/>
          <a:ext cx="9604375" cy="47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93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latin typeface="Arial" panose="020B0604020202020204" pitchFamily="34" charset="0"/>
              <a:cs typeface="Arial" panose="020B0604020202020204" pitchFamily="34" charset="0"/>
            </a:rPr>
            <a:t>on the other hand, is all about developing products, using well defined, scientific principles and methods.</a:t>
          </a:r>
          <a:endParaRPr lang="en-IN" sz="1600" kern="1200" dirty="0">
            <a:latin typeface="Arial" panose="020B0604020202020204" pitchFamily="34" charset="0"/>
            <a:cs typeface="Arial" panose="020B0604020202020204" pitchFamily="34" charset="0"/>
          </a:endParaRPr>
        </a:p>
      </dsp:txBody>
      <dsp:txXfrm>
        <a:off x="0" y="2051538"/>
        <a:ext cx="9604375" cy="478170"/>
      </dsp:txXfrm>
    </dsp:sp>
    <dsp:sp modelId="{34C1FB3D-C589-43EE-A749-5D30A114EA72}">
      <dsp:nvSpPr>
        <dsp:cNvPr id="0" name=""/>
        <dsp:cNvSpPr/>
      </dsp:nvSpPr>
      <dsp:spPr>
        <a:xfrm>
          <a:off x="0" y="2529708"/>
          <a:ext cx="9604375" cy="491399"/>
        </a:xfrm>
        <a:prstGeom prst="roundRect">
          <a:avLst/>
        </a:prstGeom>
        <a:gradFill rotWithShape="0">
          <a:gsLst>
            <a:gs pos="0">
              <a:schemeClr val="accent5">
                <a:hueOff val="-1684631"/>
                <a:satOff val="-7944"/>
                <a:lumOff val="1960"/>
                <a:alphaOff val="0"/>
                <a:tint val="54000"/>
                <a:alpha val="100000"/>
                <a:satMod val="105000"/>
                <a:lumMod val="110000"/>
              </a:schemeClr>
            </a:gs>
            <a:gs pos="100000">
              <a:schemeClr val="accent5">
                <a:hueOff val="-1684631"/>
                <a:satOff val="-7944"/>
                <a:lumOff val="196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Arial" panose="020B0604020202020204" pitchFamily="34" charset="0"/>
              <a:cs typeface="Arial" panose="020B0604020202020204" pitchFamily="34" charset="0"/>
            </a:rPr>
            <a:t>Software engineering</a:t>
          </a:r>
          <a:endParaRPr lang="en-IN" sz="2100" kern="1200" dirty="0">
            <a:latin typeface="Arial" panose="020B0604020202020204" pitchFamily="34" charset="0"/>
            <a:cs typeface="Arial" panose="020B0604020202020204" pitchFamily="34" charset="0"/>
          </a:endParaRPr>
        </a:p>
      </dsp:txBody>
      <dsp:txXfrm>
        <a:off x="23988" y="2553696"/>
        <a:ext cx="9556399" cy="443423"/>
      </dsp:txXfrm>
    </dsp:sp>
    <dsp:sp modelId="{FD7F8357-FB68-4A85-9A40-A2DE0DBC0F37}">
      <dsp:nvSpPr>
        <dsp:cNvPr id="0" name=""/>
        <dsp:cNvSpPr/>
      </dsp:nvSpPr>
      <dsp:spPr>
        <a:xfrm>
          <a:off x="0" y="3021108"/>
          <a:ext cx="9604375" cy="684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93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latin typeface="Arial" panose="020B0604020202020204" pitchFamily="34" charset="0"/>
              <a:cs typeface="Arial" panose="020B0604020202020204" pitchFamily="34" charset="0"/>
            </a:rPr>
            <a:t>is an engineering branch associated with development of software product using well-defined scientific principles, methods and procedures. The outcome of software engineering is an efficient and reliable software product.</a:t>
          </a:r>
          <a:endParaRPr lang="en-IN" sz="1600" kern="1200" dirty="0">
            <a:latin typeface="Arial" panose="020B0604020202020204" pitchFamily="34" charset="0"/>
            <a:cs typeface="Arial" panose="020B0604020202020204" pitchFamily="34" charset="0"/>
          </a:endParaRPr>
        </a:p>
      </dsp:txBody>
      <dsp:txXfrm>
        <a:off x="0" y="3021108"/>
        <a:ext cx="9604375" cy="684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7621A-D4CB-4ADE-8F00-9C6F796E507F}">
      <dsp:nvSpPr>
        <dsp:cNvPr id="0" name=""/>
        <dsp:cNvSpPr/>
      </dsp:nvSpPr>
      <dsp:spPr>
        <a:xfrm>
          <a:off x="602964" y="772294"/>
          <a:ext cx="9309670" cy="477484"/>
        </a:xfrm>
        <a:prstGeom prst="roundRect">
          <a:avLst/>
        </a:prstGeom>
        <a:gradFill rotWithShape="0">
          <a:gsLst>
            <a:gs pos="0">
              <a:schemeClr val="accent5">
                <a:hueOff val="0"/>
                <a:satOff val="0"/>
                <a:lumOff val="0"/>
                <a:alphaOff val="0"/>
                <a:tint val="54000"/>
                <a:alpha val="100000"/>
                <a:satMod val="105000"/>
                <a:lumMod val="110000"/>
              </a:schemeClr>
            </a:gs>
            <a:gs pos="100000">
              <a:schemeClr val="accent5">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IEEE defines software engineering as:</a:t>
          </a:r>
          <a:endParaRPr lang="en-IN" sz="2000" kern="1200" dirty="0">
            <a:latin typeface="Arial" panose="020B0604020202020204" pitchFamily="34" charset="0"/>
            <a:cs typeface="Arial" panose="020B0604020202020204" pitchFamily="34" charset="0"/>
          </a:endParaRPr>
        </a:p>
      </dsp:txBody>
      <dsp:txXfrm>
        <a:off x="626273" y="795603"/>
        <a:ext cx="9263052" cy="430866"/>
      </dsp:txXfrm>
    </dsp:sp>
    <dsp:sp modelId="{DEB2D941-CE3D-46CF-9835-DC8F8508D387}">
      <dsp:nvSpPr>
        <dsp:cNvPr id="0" name=""/>
        <dsp:cNvSpPr/>
      </dsp:nvSpPr>
      <dsp:spPr>
        <a:xfrm>
          <a:off x="611797" y="1249779"/>
          <a:ext cx="9292004"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IN" sz="1600" kern="1200" dirty="0">
            <a:latin typeface="Arial" panose="020B0604020202020204" pitchFamily="34" charset="0"/>
            <a:cs typeface="Arial" panose="020B0604020202020204" pitchFamily="34" charset="0"/>
          </a:endParaRPr>
        </a:p>
        <a:p>
          <a:pPr marL="342900" lvl="2" indent="-171450" algn="l" defTabSz="711200">
            <a:lnSpc>
              <a:spcPct val="90000"/>
            </a:lnSpc>
            <a:spcBef>
              <a:spcPct val="0"/>
            </a:spcBef>
            <a:spcAft>
              <a:spcPct val="20000"/>
            </a:spcAft>
            <a:buChar char="•"/>
          </a:pPr>
          <a:r>
            <a:rPr lang="en-US" sz="1600" kern="1200" dirty="0">
              <a:latin typeface="Arial" panose="020B0604020202020204" pitchFamily="34" charset="0"/>
              <a:cs typeface="Arial" panose="020B0604020202020204" pitchFamily="34" charset="0"/>
            </a:rPr>
            <a:t>The application of a systematic, disciplined, quantifiable approach to the development, operation, and maintenance of software; that is, the application of engineering to software.</a:t>
          </a:r>
          <a:endParaRPr lang="en-IN" sz="1600" kern="1200" dirty="0">
            <a:latin typeface="Arial" panose="020B0604020202020204" pitchFamily="34" charset="0"/>
            <a:cs typeface="Arial" panose="020B0604020202020204" pitchFamily="34" charset="0"/>
          </a:endParaRPr>
        </a:p>
      </dsp:txBody>
      <dsp:txXfrm>
        <a:off x="611797" y="1249779"/>
        <a:ext cx="9292004" cy="1076400"/>
      </dsp:txXfrm>
    </dsp:sp>
    <dsp:sp modelId="{1B55C58B-98F9-4A05-A902-A6A3CA50A382}">
      <dsp:nvSpPr>
        <dsp:cNvPr id="0" name=""/>
        <dsp:cNvSpPr/>
      </dsp:nvSpPr>
      <dsp:spPr>
        <a:xfrm>
          <a:off x="591081" y="2361463"/>
          <a:ext cx="9333436" cy="484006"/>
        </a:xfrm>
        <a:prstGeom prst="roundRect">
          <a:avLst/>
        </a:prstGeom>
        <a:gradFill rotWithShape="0">
          <a:gsLst>
            <a:gs pos="0">
              <a:schemeClr val="accent5">
                <a:hueOff val="-1684631"/>
                <a:satOff val="-7944"/>
                <a:lumOff val="1960"/>
                <a:alphaOff val="0"/>
                <a:tint val="54000"/>
                <a:alpha val="100000"/>
                <a:satMod val="105000"/>
                <a:lumMod val="110000"/>
              </a:schemeClr>
            </a:gs>
            <a:gs pos="100000">
              <a:schemeClr val="accent5">
                <a:hueOff val="-1684631"/>
                <a:satOff val="-7944"/>
                <a:lumOff val="196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Fritz Bauer, a German computer scientist, defines software engineering as:</a:t>
          </a:r>
          <a:endParaRPr lang="en-IN" sz="2000" kern="1200" dirty="0">
            <a:latin typeface="Arial" panose="020B0604020202020204" pitchFamily="34" charset="0"/>
            <a:cs typeface="Arial" panose="020B0604020202020204" pitchFamily="34" charset="0"/>
          </a:endParaRPr>
        </a:p>
      </dsp:txBody>
      <dsp:txXfrm>
        <a:off x="614708" y="2385090"/>
        <a:ext cx="9286182" cy="436752"/>
      </dsp:txXfrm>
    </dsp:sp>
    <dsp:sp modelId="{8D91466E-1FA4-4761-9B9E-A8C89BB68F2E}">
      <dsp:nvSpPr>
        <dsp:cNvPr id="0" name=""/>
        <dsp:cNvSpPr/>
      </dsp:nvSpPr>
      <dsp:spPr>
        <a:xfrm>
          <a:off x="617738" y="2810186"/>
          <a:ext cx="928012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IN" sz="1600" kern="1200" dirty="0">
            <a:latin typeface="Arial" panose="020B0604020202020204" pitchFamily="34" charset="0"/>
            <a:cs typeface="Arial" panose="020B0604020202020204" pitchFamily="34" charset="0"/>
          </a:endParaRPr>
        </a:p>
        <a:p>
          <a:pPr marL="342900" lvl="2" indent="-171450" algn="l" defTabSz="711200">
            <a:lnSpc>
              <a:spcPct val="90000"/>
            </a:lnSpc>
            <a:spcBef>
              <a:spcPct val="0"/>
            </a:spcBef>
            <a:spcAft>
              <a:spcPct val="20000"/>
            </a:spcAft>
            <a:buChar char="•"/>
          </a:pPr>
          <a:r>
            <a:rPr lang="en-US" sz="1600" kern="1200" dirty="0">
              <a:latin typeface="Arial" panose="020B0604020202020204" pitchFamily="34" charset="0"/>
              <a:cs typeface="Arial" panose="020B0604020202020204" pitchFamily="34" charset="0"/>
            </a:rPr>
            <a:t>“Software engineering is the establishment and use of sound engineering principles in order to obtain economically software that is reliable and work efficiently on real machines.”</a:t>
          </a:r>
          <a:endParaRPr lang="en-IN" sz="1600" kern="1200" dirty="0">
            <a:latin typeface="Arial" panose="020B0604020202020204" pitchFamily="34" charset="0"/>
            <a:cs typeface="Arial" panose="020B0604020202020204" pitchFamily="34" charset="0"/>
          </a:endParaRPr>
        </a:p>
      </dsp:txBody>
      <dsp:txXfrm>
        <a:off x="617738" y="2810186"/>
        <a:ext cx="9280122"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A98A1-8E93-4C7B-BB6E-5F727414D8B6}">
      <dsp:nvSpPr>
        <dsp:cNvPr id="0" name=""/>
        <dsp:cNvSpPr/>
      </dsp:nvSpPr>
      <dsp:spPr>
        <a:xfrm>
          <a:off x="0" y="0"/>
          <a:ext cx="10795246" cy="430560"/>
        </a:xfrm>
        <a:prstGeom prst="roundRect">
          <a:avLst/>
        </a:prstGeom>
        <a:gradFill rotWithShape="0">
          <a:gsLst>
            <a:gs pos="0">
              <a:schemeClr val="accent5">
                <a:hueOff val="0"/>
                <a:satOff val="0"/>
                <a:lumOff val="0"/>
                <a:alphaOff val="0"/>
                <a:tint val="54000"/>
                <a:alpha val="100000"/>
                <a:satMod val="105000"/>
                <a:lumMod val="110000"/>
              </a:schemeClr>
            </a:gs>
            <a:gs pos="100000">
              <a:schemeClr val="accent5">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The need of software engineering arises because of higher rate of change in user requirements and environment on which the software is working.</a:t>
          </a:r>
          <a:endParaRPr lang="en-IN" sz="1200" kern="1200" dirty="0">
            <a:latin typeface="Arial" panose="020B0604020202020204" pitchFamily="34" charset="0"/>
            <a:cs typeface="Arial" panose="020B0604020202020204" pitchFamily="34" charset="0"/>
          </a:endParaRPr>
        </a:p>
      </dsp:txBody>
      <dsp:txXfrm>
        <a:off x="21018" y="21018"/>
        <a:ext cx="10753210" cy="388524"/>
      </dsp:txXfrm>
    </dsp:sp>
    <dsp:sp modelId="{F84D1004-7AFF-45BE-9666-8A88FFB4D54B}">
      <dsp:nvSpPr>
        <dsp:cNvPr id="0" name=""/>
        <dsp:cNvSpPr/>
      </dsp:nvSpPr>
      <dsp:spPr>
        <a:xfrm>
          <a:off x="0" y="505167"/>
          <a:ext cx="10795246" cy="286895"/>
        </a:xfrm>
        <a:prstGeom prst="roundRect">
          <a:avLst/>
        </a:prstGeom>
        <a:gradFill rotWithShape="0">
          <a:gsLst>
            <a:gs pos="0">
              <a:schemeClr val="accent5">
                <a:hueOff val="-336926"/>
                <a:satOff val="-1589"/>
                <a:lumOff val="392"/>
                <a:alphaOff val="0"/>
                <a:tint val="54000"/>
                <a:alpha val="100000"/>
                <a:satMod val="105000"/>
                <a:lumMod val="110000"/>
              </a:schemeClr>
            </a:gs>
            <a:gs pos="100000">
              <a:schemeClr val="accent5">
                <a:hueOff val="-336926"/>
                <a:satOff val="-1589"/>
                <a:lumOff val="392"/>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Large software </a:t>
          </a:r>
          <a:endParaRPr lang="en-IN" sz="1600" kern="1200" dirty="0">
            <a:latin typeface="Arial" panose="020B0604020202020204" pitchFamily="34" charset="0"/>
            <a:cs typeface="Arial" panose="020B0604020202020204" pitchFamily="34" charset="0"/>
          </a:endParaRPr>
        </a:p>
      </dsp:txBody>
      <dsp:txXfrm>
        <a:off x="14005" y="519172"/>
        <a:ext cx="10767236" cy="258885"/>
      </dsp:txXfrm>
    </dsp:sp>
    <dsp:sp modelId="{CB9D69B5-AB88-4F5C-A820-9015B520B9E1}">
      <dsp:nvSpPr>
        <dsp:cNvPr id="0" name=""/>
        <dsp:cNvSpPr/>
      </dsp:nvSpPr>
      <dsp:spPr>
        <a:xfrm>
          <a:off x="0" y="792062"/>
          <a:ext cx="1079524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749"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latin typeface="Arial" panose="020B0604020202020204" pitchFamily="34" charset="0"/>
              <a:cs typeface="Arial" panose="020B0604020202020204" pitchFamily="34" charset="0"/>
            </a:rPr>
            <a:t>It is easier to build a wall than to a house or building, likewise, as the size of software become large engineering has to step to give it a scientific process.</a:t>
          </a:r>
          <a:endParaRPr lang="en-IN" sz="1200" kern="1200" dirty="0">
            <a:latin typeface="Arial" panose="020B0604020202020204" pitchFamily="34" charset="0"/>
            <a:cs typeface="Arial" panose="020B0604020202020204" pitchFamily="34" charset="0"/>
          </a:endParaRPr>
        </a:p>
      </dsp:txBody>
      <dsp:txXfrm>
        <a:off x="0" y="792062"/>
        <a:ext cx="10795246" cy="380880"/>
      </dsp:txXfrm>
    </dsp:sp>
    <dsp:sp modelId="{2D29AA59-CC47-4F60-8DFF-BFB5C6083CB7}">
      <dsp:nvSpPr>
        <dsp:cNvPr id="0" name=""/>
        <dsp:cNvSpPr/>
      </dsp:nvSpPr>
      <dsp:spPr>
        <a:xfrm>
          <a:off x="0" y="1172942"/>
          <a:ext cx="10795246" cy="316707"/>
        </a:xfrm>
        <a:prstGeom prst="roundRect">
          <a:avLst/>
        </a:prstGeom>
        <a:gradFill rotWithShape="0">
          <a:gsLst>
            <a:gs pos="0">
              <a:schemeClr val="accent5">
                <a:hueOff val="-673852"/>
                <a:satOff val="-3178"/>
                <a:lumOff val="784"/>
                <a:alphaOff val="0"/>
                <a:tint val="54000"/>
                <a:alpha val="100000"/>
                <a:satMod val="105000"/>
                <a:lumMod val="110000"/>
              </a:schemeClr>
            </a:gs>
            <a:gs pos="100000">
              <a:schemeClr val="accent5">
                <a:hueOff val="-673852"/>
                <a:satOff val="-3178"/>
                <a:lumOff val="784"/>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Scalability</a:t>
          </a:r>
          <a:endParaRPr lang="en-IN" sz="1600" kern="1200" dirty="0"/>
        </a:p>
      </dsp:txBody>
      <dsp:txXfrm>
        <a:off x="15460" y="1188402"/>
        <a:ext cx="10764326" cy="285787"/>
      </dsp:txXfrm>
    </dsp:sp>
    <dsp:sp modelId="{52EB88B5-51AE-471E-A0F7-DD142F52474E}">
      <dsp:nvSpPr>
        <dsp:cNvPr id="0" name=""/>
        <dsp:cNvSpPr/>
      </dsp:nvSpPr>
      <dsp:spPr>
        <a:xfrm>
          <a:off x="0" y="1489649"/>
          <a:ext cx="1079524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749"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latin typeface="Arial" panose="020B0604020202020204" pitchFamily="34" charset="0"/>
              <a:cs typeface="Arial" panose="020B0604020202020204" pitchFamily="34" charset="0"/>
            </a:rPr>
            <a:t>If the software process were not based on scientific and engineering concepts, it would be easier to re-create new software than to scale an existing one.</a:t>
          </a:r>
          <a:endParaRPr lang="en-IN" sz="1200" kern="1200" dirty="0">
            <a:latin typeface="Arial" panose="020B0604020202020204" pitchFamily="34" charset="0"/>
            <a:cs typeface="Arial" panose="020B0604020202020204" pitchFamily="34" charset="0"/>
          </a:endParaRPr>
        </a:p>
      </dsp:txBody>
      <dsp:txXfrm>
        <a:off x="0" y="1489649"/>
        <a:ext cx="10795246" cy="380880"/>
      </dsp:txXfrm>
    </dsp:sp>
    <dsp:sp modelId="{CC22B1F3-E86A-4C77-9D82-5E92F1B8CE4B}">
      <dsp:nvSpPr>
        <dsp:cNvPr id="0" name=""/>
        <dsp:cNvSpPr/>
      </dsp:nvSpPr>
      <dsp:spPr>
        <a:xfrm>
          <a:off x="0" y="1870529"/>
          <a:ext cx="10795246" cy="173347"/>
        </a:xfrm>
        <a:prstGeom prst="roundRect">
          <a:avLst/>
        </a:prstGeom>
        <a:gradFill rotWithShape="0">
          <a:gsLst>
            <a:gs pos="0">
              <a:schemeClr val="accent5">
                <a:hueOff val="-1010778"/>
                <a:satOff val="-4766"/>
                <a:lumOff val="1176"/>
                <a:alphaOff val="0"/>
                <a:tint val="54000"/>
                <a:alpha val="100000"/>
                <a:satMod val="105000"/>
                <a:lumMod val="110000"/>
              </a:schemeClr>
            </a:gs>
            <a:gs pos="100000">
              <a:schemeClr val="accent5">
                <a:hueOff val="-1010778"/>
                <a:satOff val="-4766"/>
                <a:lumOff val="1176"/>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Cost</a:t>
          </a:r>
          <a:endParaRPr lang="en-IN" sz="1600" kern="1200" dirty="0">
            <a:latin typeface="Arial" panose="020B0604020202020204" pitchFamily="34" charset="0"/>
            <a:cs typeface="Arial" panose="020B0604020202020204" pitchFamily="34" charset="0"/>
          </a:endParaRPr>
        </a:p>
      </dsp:txBody>
      <dsp:txXfrm>
        <a:off x="8462" y="1878991"/>
        <a:ext cx="10778322" cy="156423"/>
      </dsp:txXfrm>
    </dsp:sp>
    <dsp:sp modelId="{538CA6B1-B2DC-4EBF-98F2-8D68A5847C05}">
      <dsp:nvSpPr>
        <dsp:cNvPr id="0" name=""/>
        <dsp:cNvSpPr/>
      </dsp:nvSpPr>
      <dsp:spPr>
        <a:xfrm>
          <a:off x="0" y="2043877"/>
          <a:ext cx="1079524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749"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latin typeface="Arial" panose="020B0604020202020204" pitchFamily="34" charset="0"/>
              <a:cs typeface="Arial" panose="020B0604020202020204" pitchFamily="34" charset="0"/>
            </a:rPr>
            <a:t>As hardware industry has shown its skills and huge manufacturing has lower down the price of computer and electronic hardware. But the cost of software remains high if proper process is not adapted.</a:t>
          </a:r>
          <a:endParaRPr lang="en-IN" sz="1200" kern="1200" dirty="0">
            <a:latin typeface="Arial" panose="020B0604020202020204" pitchFamily="34" charset="0"/>
            <a:cs typeface="Arial" panose="020B0604020202020204" pitchFamily="34" charset="0"/>
          </a:endParaRPr>
        </a:p>
      </dsp:txBody>
      <dsp:txXfrm>
        <a:off x="0" y="2043877"/>
        <a:ext cx="10795246" cy="380880"/>
      </dsp:txXfrm>
    </dsp:sp>
    <dsp:sp modelId="{AE2AC0B2-6022-4B34-9D49-B3456A2695B0}">
      <dsp:nvSpPr>
        <dsp:cNvPr id="0" name=""/>
        <dsp:cNvSpPr/>
      </dsp:nvSpPr>
      <dsp:spPr>
        <a:xfrm>
          <a:off x="0" y="2424757"/>
          <a:ext cx="10795246" cy="430560"/>
        </a:xfrm>
        <a:prstGeom prst="roundRect">
          <a:avLst/>
        </a:prstGeom>
        <a:gradFill rotWithShape="0">
          <a:gsLst>
            <a:gs pos="0">
              <a:schemeClr val="accent5">
                <a:hueOff val="-1347705"/>
                <a:satOff val="-6355"/>
                <a:lumOff val="1568"/>
                <a:alphaOff val="0"/>
                <a:tint val="54000"/>
                <a:alpha val="100000"/>
                <a:satMod val="105000"/>
                <a:lumMod val="110000"/>
              </a:schemeClr>
            </a:gs>
            <a:gs pos="100000">
              <a:schemeClr val="accent5">
                <a:hueOff val="-1347705"/>
                <a:satOff val="-6355"/>
                <a:lumOff val="1568"/>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Dynamic</a:t>
          </a:r>
          <a:r>
            <a:rPr lang="en-US" sz="800" kern="1200" dirty="0"/>
            <a:t> </a:t>
          </a:r>
          <a:r>
            <a:rPr lang="en-US" sz="1600" kern="1200" dirty="0">
              <a:latin typeface="Arial" panose="020B0604020202020204" pitchFamily="34" charset="0"/>
              <a:cs typeface="Arial" panose="020B0604020202020204" pitchFamily="34" charset="0"/>
            </a:rPr>
            <a:t>Nature</a:t>
          </a:r>
          <a:endParaRPr lang="en-IN" sz="1600" kern="1200" dirty="0">
            <a:latin typeface="Arial" panose="020B0604020202020204" pitchFamily="34" charset="0"/>
            <a:cs typeface="Arial" panose="020B0604020202020204" pitchFamily="34" charset="0"/>
          </a:endParaRPr>
        </a:p>
      </dsp:txBody>
      <dsp:txXfrm>
        <a:off x="21018" y="2445775"/>
        <a:ext cx="10753210" cy="388524"/>
      </dsp:txXfrm>
    </dsp:sp>
    <dsp:sp modelId="{081666D0-BB1A-40DC-BFEA-F77D43F6E5E6}">
      <dsp:nvSpPr>
        <dsp:cNvPr id="0" name=""/>
        <dsp:cNvSpPr/>
      </dsp:nvSpPr>
      <dsp:spPr>
        <a:xfrm>
          <a:off x="0" y="2855317"/>
          <a:ext cx="1079524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749"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latin typeface="Arial" panose="020B0604020202020204" pitchFamily="34" charset="0"/>
              <a:cs typeface="Arial" panose="020B0604020202020204" pitchFamily="34" charset="0"/>
            </a:rPr>
            <a:t>The always growing and adapting nature of software hugely depends upon the environment in which the user works. If the nature of software is always changing, new enhancements need to be done in the existing one. This is where software engineering plays a good role.</a:t>
          </a:r>
          <a:endParaRPr lang="en-IN" sz="1200" kern="1200" dirty="0">
            <a:latin typeface="Arial" panose="020B0604020202020204" pitchFamily="34" charset="0"/>
            <a:cs typeface="Arial" panose="020B0604020202020204" pitchFamily="34" charset="0"/>
          </a:endParaRPr>
        </a:p>
      </dsp:txBody>
      <dsp:txXfrm>
        <a:off x="0" y="2855317"/>
        <a:ext cx="10795246" cy="380880"/>
      </dsp:txXfrm>
    </dsp:sp>
    <dsp:sp modelId="{1D8FE462-3986-45DC-B318-2E918C551AF5}">
      <dsp:nvSpPr>
        <dsp:cNvPr id="0" name=""/>
        <dsp:cNvSpPr/>
      </dsp:nvSpPr>
      <dsp:spPr>
        <a:xfrm>
          <a:off x="0" y="3236197"/>
          <a:ext cx="10795246" cy="430560"/>
        </a:xfrm>
        <a:prstGeom prst="roundRect">
          <a:avLst/>
        </a:prstGeom>
        <a:gradFill rotWithShape="0">
          <a:gsLst>
            <a:gs pos="0">
              <a:schemeClr val="accent5">
                <a:hueOff val="-1684631"/>
                <a:satOff val="-7944"/>
                <a:lumOff val="1960"/>
                <a:alphaOff val="0"/>
                <a:tint val="54000"/>
                <a:alpha val="100000"/>
                <a:satMod val="105000"/>
                <a:lumMod val="110000"/>
              </a:schemeClr>
            </a:gs>
            <a:gs pos="100000">
              <a:schemeClr val="accent5">
                <a:hueOff val="-1684631"/>
                <a:satOff val="-7944"/>
                <a:lumOff val="196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Quality</a:t>
          </a:r>
          <a:r>
            <a:rPr lang="en-US" sz="800" kern="1200" dirty="0"/>
            <a:t> </a:t>
          </a:r>
          <a:r>
            <a:rPr lang="en-US" sz="1600" kern="1200" dirty="0">
              <a:latin typeface="Arial" panose="020B0604020202020204" pitchFamily="34" charset="0"/>
              <a:cs typeface="Arial" panose="020B0604020202020204" pitchFamily="34" charset="0"/>
            </a:rPr>
            <a:t>Management</a:t>
          </a:r>
          <a:endParaRPr lang="en-IN" sz="1600" kern="1200" dirty="0">
            <a:latin typeface="Arial" panose="020B0604020202020204" pitchFamily="34" charset="0"/>
            <a:cs typeface="Arial" panose="020B0604020202020204" pitchFamily="34" charset="0"/>
          </a:endParaRPr>
        </a:p>
      </dsp:txBody>
      <dsp:txXfrm>
        <a:off x="21018" y="3257215"/>
        <a:ext cx="10753210" cy="388524"/>
      </dsp:txXfrm>
    </dsp:sp>
    <dsp:sp modelId="{194145BB-D966-4DA0-BD8D-158FCAB0D21A}">
      <dsp:nvSpPr>
        <dsp:cNvPr id="0" name=""/>
        <dsp:cNvSpPr/>
      </dsp:nvSpPr>
      <dsp:spPr>
        <a:xfrm>
          <a:off x="0" y="3666757"/>
          <a:ext cx="1079524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749"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latin typeface="Arial" panose="020B0604020202020204" pitchFamily="34" charset="0"/>
              <a:cs typeface="Arial" panose="020B0604020202020204" pitchFamily="34" charset="0"/>
            </a:rPr>
            <a:t>Better process of software development provides better and quality software product.</a:t>
          </a:r>
          <a:endParaRPr lang="en-IN" sz="1200" kern="1200" dirty="0">
            <a:latin typeface="Arial" panose="020B0604020202020204" pitchFamily="34" charset="0"/>
            <a:cs typeface="Arial" panose="020B0604020202020204" pitchFamily="34" charset="0"/>
          </a:endParaRPr>
        </a:p>
      </dsp:txBody>
      <dsp:txXfrm>
        <a:off x="0" y="3666757"/>
        <a:ext cx="10795246" cy="38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D9505-6170-4E91-A3A2-88C9D55A894E}">
      <dsp:nvSpPr>
        <dsp:cNvPr id="0" name=""/>
        <dsp:cNvSpPr/>
      </dsp:nvSpPr>
      <dsp:spPr>
        <a:xfrm rot="16200000">
          <a:off x="-1262962" y="2070180"/>
          <a:ext cx="3109136" cy="48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229" bIns="0" numCol="1" spcCol="1270" anchor="t" anchorCtr="0">
          <a:noAutofit/>
        </a:bodyPr>
        <a:lstStyle/>
        <a:p>
          <a:pPr marL="0" lvl="0" indent="0" algn="r" defTabSz="1600200">
            <a:lnSpc>
              <a:spcPct val="90000"/>
            </a:lnSpc>
            <a:spcBef>
              <a:spcPct val="0"/>
            </a:spcBef>
            <a:spcAft>
              <a:spcPct val="35000"/>
            </a:spcAft>
            <a:buNone/>
          </a:pPr>
          <a:r>
            <a:rPr lang="en-IN" sz="3600" kern="1200" dirty="0"/>
            <a:t>Operational</a:t>
          </a:r>
        </a:p>
      </dsp:txBody>
      <dsp:txXfrm>
        <a:off x="-1262962" y="2070180"/>
        <a:ext cx="3109136" cy="482149"/>
      </dsp:txXfrm>
    </dsp:sp>
    <dsp:sp modelId="{C6848A0B-5420-4686-B184-2FFE5FEAC6C4}">
      <dsp:nvSpPr>
        <dsp:cNvPr id="0" name=""/>
        <dsp:cNvSpPr/>
      </dsp:nvSpPr>
      <dsp:spPr>
        <a:xfrm>
          <a:off x="650587" y="756686"/>
          <a:ext cx="2165799" cy="3109136"/>
        </a:xfrm>
        <a:prstGeom prst="rect">
          <a:avLst/>
        </a:prstGeom>
        <a:gradFill rotWithShape="0">
          <a:gsLst>
            <a:gs pos="0">
              <a:schemeClr val="accent5">
                <a:hueOff val="0"/>
                <a:satOff val="0"/>
                <a:lumOff val="0"/>
                <a:alphaOff val="0"/>
                <a:tint val="54000"/>
                <a:alpha val="100000"/>
                <a:satMod val="105000"/>
                <a:lumMod val="110000"/>
              </a:schemeClr>
            </a:gs>
            <a:gs pos="100000">
              <a:schemeClr val="accent5">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425229" rIns="170688" bIns="170688" numCol="1" spcCol="1270" anchor="t" anchorCtr="0">
          <a:noAutofit/>
        </a:bodyPr>
        <a:lstStyle/>
        <a:p>
          <a:pPr marL="171450" lvl="1" indent="-171450" algn="l" defTabSz="844550">
            <a:lnSpc>
              <a:spcPct val="90000"/>
            </a:lnSpc>
            <a:spcBef>
              <a:spcPct val="0"/>
            </a:spcBef>
            <a:spcAft>
              <a:spcPct val="15000"/>
            </a:spcAft>
            <a:buChar char="•"/>
          </a:pPr>
          <a:r>
            <a:rPr lang="en-IN" sz="1900" kern="1200" dirty="0"/>
            <a:t>Budget</a:t>
          </a:r>
        </a:p>
        <a:p>
          <a:pPr marL="171450" lvl="1" indent="-171450" algn="l" defTabSz="844550">
            <a:lnSpc>
              <a:spcPct val="90000"/>
            </a:lnSpc>
            <a:spcBef>
              <a:spcPct val="0"/>
            </a:spcBef>
            <a:spcAft>
              <a:spcPct val="15000"/>
            </a:spcAft>
            <a:buChar char="•"/>
          </a:pPr>
          <a:r>
            <a:rPr lang="en-IN" sz="1900" kern="1200" dirty="0"/>
            <a:t>Usability</a:t>
          </a:r>
        </a:p>
        <a:p>
          <a:pPr marL="171450" lvl="1" indent="-171450" algn="l" defTabSz="844550">
            <a:lnSpc>
              <a:spcPct val="90000"/>
            </a:lnSpc>
            <a:spcBef>
              <a:spcPct val="0"/>
            </a:spcBef>
            <a:spcAft>
              <a:spcPct val="15000"/>
            </a:spcAft>
            <a:buChar char="•"/>
          </a:pPr>
          <a:r>
            <a:rPr lang="en-IN" sz="1900" kern="1200" dirty="0"/>
            <a:t>Efficiency</a:t>
          </a:r>
        </a:p>
        <a:p>
          <a:pPr marL="171450" lvl="1" indent="-171450" algn="l" defTabSz="844550">
            <a:lnSpc>
              <a:spcPct val="90000"/>
            </a:lnSpc>
            <a:spcBef>
              <a:spcPct val="0"/>
            </a:spcBef>
            <a:spcAft>
              <a:spcPct val="15000"/>
            </a:spcAft>
            <a:buChar char="•"/>
          </a:pPr>
          <a:r>
            <a:rPr lang="en-IN" sz="1900" kern="1200"/>
            <a:t>Correctness</a:t>
          </a:r>
        </a:p>
        <a:p>
          <a:pPr marL="171450" lvl="1" indent="-171450" algn="l" defTabSz="844550">
            <a:lnSpc>
              <a:spcPct val="90000"/>
            </a:lnSpc>
            <a:spcBef>
              <a:spcPct val="0"/>
            </a:spcBef>
            <a:spcAft>
              <a:spcPct val="15000"/>
            </a:spcAft>
            <a:buChar char="•"/>
          </a:pPr>
          <a:r>
            <a:rPr lang="en-IN" sz="1900" kern="1200" dirty="0"/>
            <a:t>Functionality</a:t>
          </a:r>
        </a:p>
        <a:p>
          <a:pPr marL="171450" lvl="1" indent="-171450" algn="l" defTabSz="844550">
            <a:lnSpc>
              <a:spcPct val="90000"/>
            </a:lnSpc>
            <a:spcBef>
              <a:spcPct val="0"/>
            </a:spcBef>
            <a:spcAft>
              <a:spcPct val="15000"/>
            </a:spcAft>
            <a:buChar char="•"/>
          </a:pPr>
          <a:r>
            <a:rPr lang="en-IN" sz="1900" kern="1200" dirty="0"/>
            <a:t>Dependability</a:t>
          </a:r>
        </a:p>
        <a:p>
          <a:pPr marL="171450" lvl="1" indent="-171450" algn="l" defTabSz="844550">
            <a:lnSpc>
              <a:spcPct val="90000"/>
            </a:lnSpc>
            <a:spcBef>
              <a:spcPct val="0"/>
            </a:spcBef>
            <a:spcAft>
              <a:spcPct val="15000"/>
            </a:spcAft>
            <a:buChar char="•"/>
          </a:pPr>
          <a:r>
            <a:rPr lang="en-IN" sz="1900" kern="1200" dirty="0"/>
            <a:t>Security</a:t>
          </a:r>
        </a:p>
        <a:p>
          <a:pPr marL="171450" lvl="1" indent="-171450" algn="l" defTabSz="844550">
            <a:lnSpc>
              <a:spcPct val="90000"/>
            </a:lnSpc>
            <a:spcBef>
              <a:spcPct val="0"/>
            </a:spcBef>
            <a:spcAft>
              <a:spcPct val="15000"/>
            </a:spcAft>
            <a:buChar char="•"/>
          </a:pPr>
          <a:r>
            <a:rPr lang="en-IN" sz="1900" kern="1200"/>
            <a:t>Safety</a:t>
          </a:r>
        </a:p>
      </dsp:txBody>
      <dsp:txXfrm>
        <a:off x="650587" y="756686"/>
        <a:ext cx="2165799" cy="3109136"/>
      </dsp:txXfrm>
    </dsp:sp>
    <dsp:sp modelId="{B85615D3-770E-4FBD-B14D-53F46636BB7B}">
      <dsp:nvSpPr>
        <dsp:cNvPr id="0" name=""/>
        <dsp:cNvSpPr/>
      </dsp:nvSpPr>
      <dsp:spPr>
        <a:xfrm>
          <a:off x="50531" y="120249"/>
          <a:ext cx="964298" cy="964298"/>
        </a:xfrm>
        <a:prstGeom prst="rect">
          <a:avLst/>
        </a:prstGeom>
        <a:solidFill>
          <a:schemeClr val="accent5">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B1DF7380-E48B-4BFC-A745-915CA0B01416}">
      <dsp:nvSpPr>
        <dsp:cNvPr id="0" name=""/>
        <dsp:cNvSpPr/>
      </dsp:nvSpPr>
      <dsp:spPr>
        <a:xfrm rot="16200000">
          <a:off x="2140653" y="2070180"/>
          <a:ext cx="3109136" cy="48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229" bIns="0" numCol="1" spcCol="1270" anchor="t" anchorCtr="0">
          <a:noAutofit/>
        </a:bodyPr>
        <a:lstStyle/>
        <a:p>
          <a:pPr marL="0" lvl="0" indent="0" algn="r" defTabSz="1600200">
            <a:lnSpc>
              <a:spcPct val="90000"/>
            </a:lnSpc>
            <a:spcBef>
              <a:spcPct val="0"/>
            </a:spcBef>
            <a:spcAft>
              <a:spcPct val="35000"/>
            </a:spcAft>
            <a:buNone/>
          </a:pPr>
          <a:r>
            <a:rPr lang="en-IN" sz="3600" kern="1200" dirty="0"/>
            <a:t>Transitional</a:t>
          </a:r>
        </a:p>
      </dsp:txBody>
      <dsp:txXfrm>
        <a:off x="2140653" y="2070180"/>
        <a:ext cx="3109136" cy="482149"/>
      </dsp:txXfrm>
    </dsp:sp>
    <dsp:sp modelId="{D6BD2665-9976-4069-9841-87F262F585A9}">
      <dsp:nvSpPr>
        <dsp:cNvPr id="0" name=""/>
        <dsp:cNvSpPr/>
      </dsp:nvSpPr>
      <dsp:spPr>
        <a:xfrm>
          <a:off x="3936296" y="756686"/>
          <a:ext cx="2401613" cy="3109136"/>
        </a:xfrm>
        <a:prstGeom prst="rect">
          <a:avLst/>
        </a:prstGeom>
        <a:gradFill rotWithShape="0">
          <a:gsLst>
            <a:gs pos="0">
              <a:schemeClr val="accent5">
                <a:hueOff val="-842315"/>
                <a:satOff val="-3972"/>
                <a:lumOff val="980"/>
                <a:alphaOff val="0"/>
                <a:tint val="54000"/>
                <a:alpha val="100000"/>
                <a:satMod val="105000"/>
                <a:lumMod val="110000"/>
              </a:schemeClr>
            </a:gs>
            <a:gs pos="100000">
              <a:schemeClr val="accent5">
                <a:hueOff val="-842315"/>
                <a:satOff val="-3972"/>
                <a:lumOff val="98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425229" rIns="170688" bIns="170688" numCol="1" spcCol="1270" anchor="t" anchorCtr="0">
          <a:noAutofit/>
        </a:bodyPr>
        <a:lstStyle/>
        <a:p>
          <a:pPr marL="171450" lvl="1" indent="-171450" algn="l" defTabSz="844550">
            <a:lnSpc>
              <a:spcPct val="90000"/>
            </a:lnSpc>
            <a:spcBef>
              <a:spcPct val="0"/>
            </a:spcBef>
            <a:spcAft>
              <a:spcPct val="15000"/>
            </a:spcAft>
            <a:buChar char="•"/>
          </a:pPr>
          <a:r>
            <a:rPr lang="en-IN" sz="1900" kern="1200"/>
            <a:t>Portability</a:t>
          </a:r>
        </a:p>
        <a:p>
          <a:pPr marL="171450" lvl="1" indent="-171450" algn="l" defTabSz="844550">
            <a:lnSpc>
              <a:spcPct val="90000"/>
            </a:lnSpc>
            <a:spcBef>
              <a:spcPct val="0"/>
            </a:spcBef>
            <a:spcAft>
              <a:spcPct val="15000"/>
            </a:spcAft>
            <a:buChar char="•"/>
          </a:pPr>
          <a:r>
            <a:rPr lang="en-IN" sz="1900" kern="1200" dirty="0"/>
            <a:t>Interoperability</a:t>
          </a:r>
        </a:p>
        <a:p>
          <a:pPr marL="171450" lvl="1" indent="-171450" algn="l" defTabSz="844550">
            <a:lnSpc>
              <a:spcPct val="90000"/>
            </a:lnSpc>
            <a:spcBef>
              <a:spcPct val="0"/>
            </a:spcBef>
            <a:spcAft>
              <a:spcPct val="15000"/>
            </a:spcAft>
            <a:buChar char="•"/>
          </a:pPr>
          <a:r>
            <a:rPr lang="en-IN" sz="1900" kern="1200" dirty="0"/>
            <a:t>Reusability</a:t>
          </a:r>
        </a:p>
        <a:p>
          <a:pPr marL="171450" lvl="1" indent="-171450" algn="l" defTabSz="844550">
            <a:lnSpc>
              <a:spcPct val="90000"/>
            </a:lnSpc>
            <a:spcBef>
              <a:spcPct val="0"/>
            </a:spcBef>
            <a:spcAft>
              <a:spcPct val="15000"/>
            </a:spcAft>
            <a:buChar char="•"/>
          </a:pPr>
          <a:r>
            <a:rPr lang="en-IN" sz="1900" kern="1200"/>
            <a:t>Adaptability</a:t>
          </a:r>
        </a:p>
      </dsp:txBody>
      <dsp:txXfrm>
        <a:off x="3936296" y="756686"/>
        <a:ext cx="2401613" cy="3109136"/>
      </dsp:txXfrm>
    </dsp:sp>
    <dsp:sp modelId="{25108461-ADC5-473D-8836-6141CDD24F7A}">
      <dsp:nvSpPr>
        <dsp:cNvPr id="0" name=""/>
        <dsp:cNvSpPr/>
      </dsp:nvSpPr>
      <dsp:spPr>
        <a:xfrm>
          <a:off x="3454147" y="120249"/>
          <a:ext cx="964298" cy="964298"/>
        </a:xfrm>
        <a:prstGeom prst="rect">
          <a:avLst/>
        </a:prstGeom>
        <a:solidFill>
          <a:schemeClr val="accent5">
            <a:tint val="50000"/>
            <a:hueOff val="-886702"/>
            <a:satOff val="-2612"/>
            <a:lumOff val="111"/>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3F545A2B-3072-49E0-985C-61B5144D2B39}">
      <dsp:nvSpPr>
        <dsp:cNvPr id="0" name=""/>
        <dsp:cNvSpPr/>
      </dsp:nvSpPr>
      <dsp:spPr>
        <a:xfrm rot="16200000">
          <a:off x="5662176" y="2070180"/>
          <a:ext cx="3109136" cy="48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229" bIns="0" numCol="1" spcCol="1270" anchor="t" anchorCtr="0">
          <a:noAutofit/>
        </a:bodyPr>
        <a:lstStyle/>
        <a:p>
          <a:pPr marL="0" lvl="0" indent="0" algn="r" defTabSz="1600200">
            <a:lnSpc>
              <a:spcPct val="90000"/>
            </a:lnSpc>
            <a:spcBef>
              <a:spcPct val="0"/>
            </a:spcBef>
            <a:spcAft>
              <a:spcPct val="35000"/>
            </a:spcAft>
            <a:buNone/>
          </a:pPr>
          <a:r>
            <a:rPr lang="en-IN" sz="3600" kern="1200" dirty="0"/>
            <a:t>Maintenance</a:t>
          </a:r>
        </a:p>
      </dsp:txBody>
      <dsp:txXfrm>
        <a:off x="5662176" y="2070180"/>
        <a:ext cx="3109136" cy="482149"/>
      </dsp:txXfrm>
    </dsp:sp>
    <dsp:sp modelId="{48383BD1-D4B6-4B84-AB6D-CA8DC64A1360}">
      <dsp:nvSpPr>
        <dsp:cNvPr id="0" name=""/>
        <dsp:cNvSpPr/>
      </dsp:nvSpPr>
      <dsp:spPr>
        <a:xfrm>
          <a:off x="7457819" y="756686"/>
          <a:ext cx="2401613" cy="3109136"/>
        </a:xfrm>
        <a:prstGeom prst="rect">
          <a:avLst/>
        </a:prstGeom>
        <a:gradFill rotWithShape="0">
          <a:gsLst>
            <a:gs pos="0">
              <a:schemeClr val="accent5">
                <a:hueOff val="-1684631"/>
                <a:satOff val="-7944"/>
                <a:lumOff val="1960"/>
                <a:alphaOff val="0"/>
                <a:tint val="54000"/>
                <a:alpha val="100000"/>
                <a:satMod val="105000"/>
                <a:lumMod val="110000"/>
              </a:schemeClr>
            </a:gs>
            <a:gs pos="100000">
              <a:schemeClr val="accent5">
                <a:hueOff val="-1684631"/>
                <a:satOff val="-7944"/>
                <a:lumOff val="196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425229" rIns="170688" bIns="170688" numCol="1" spcCol="1270" anchor="t" anchorCtr="0">
          <a:noAutofit/>
        </a:bodyPr>
        <a:lstStyle/>
        <a:p>
          <a:pPr marL="171450" lvl="1" indent="-171450" algn="l" defTabSz="844550">
            <a:lnSpc>
              <a:spcPct val="90000"/>
            </a:lnSpc>
            <a:spcBef>
              <a:spcPct val="0"/>
            </a:spcBef>
            <a:spcAft>
              <a:spcPct val="15000"/>
            </a:spcAft>
            <a:buChar char="•"/>
          </a:pPr>
          <a:r>
            <a:rPr lang="en-IN" sz="1900" kern="1200" dirty="0"/>
            <a:t>Modularity</a:t>
          </a:r>
        </a:p>
        <a:p>
          <a:pPr marL="171450" lvl="1" indent="-171450" algn="l" defTabSz="844550">
            <a:lnSpc>
              <a:spcPct val="90000"/>
            </a:lnSpc>
            <a:spcBef>
              <a:spcPct val="0"/>
            </a:spcBef>
            <a:spcAft>
              <a:spcPct val="15000"/>
            </a:spcAft>
            <a:buChar char="•"/>
          </a:pPr>
          <a:r>
            <a:rPr lang="en-IN" sz="1900" kern="1200" dirty="0"/>
            <a:t>Maintainability</a:t>
          </a:r>
        </a:p>
        <a:p>
          <a:pPr marL="171450" lvl="1" indent="-171450" algn="l" defTabSz="844550">
            <a:lnSpc>
              <a:spcPct val="90000"/>
            </a:lnSpc>
            <a:spcBef>
              <a:spcPct val="0"/>
            </a:spcBef>
            <a:spcAft>
              <a:spcPct val="15000"/>
            </a:spcAft>
            <a:buChar char="•"/>
          </a:pPr>
          <a:r>
            <a:rPr lang="en-IN" sz="1900" kern="1200"/>
            <a:t>Flexibility</a:t>
          </a:r>
        </a:p>
        <a:p>
          <a:pPr marL="171450" lvl="1" indent="-171450" algn="l" defTabSz="844550">
            <a:lnSpc>
              <a:spcPct val="90000"/>
            </a:lnSpc>
            <a:spcBef>
              <a:spcPct val="0"/>
            </a:spcBef>
            <a:spcAft>
              <a:spcPct val="15000"/>
            </a:spcAft>
            <a:buChar char="•"/>
          </a:pPr>
          <a:r>
            <a:rPr lang="en-IN" sz="1900" kern="1200"/>
            <a:t>Scalability</a:t>
          </a:r>
        </a:p>
      </dsp:txBody>
      <dsp:txXfrm>
        <a:off x="7457819" y="756686"/>
        <a:ext cx="2401613" cy="3109136"/>
      </dsp:txXfrm>
    </dsp:sp>
    <dsp:sp modelId="{092DBD2F-FEF2-44E6-B97A-251504833202}">
      <dsp:nvSpPr>
        <dsp:cNvPr id="0" name=""/>
        <dsp:cNvSpPr/>
      </dsp:nvSpPr>
      <dsp:spPr>
        <a:xfrm>
          <a:off x="6975670" y="120249"/>
          <a:ext cx="964298" cy="964298"/>
        </a:xfrm>
        <a:prstGeom prst="rect">
          <a:avLst/>
        </a:prstGeom>
        <a:solidFill>
          <a:schemeClr val="accent5">
            <a:tint val="50000"/>
            <a:hueOff val="-1773405"/>
            <a:satOff val="-5224"/>
            <a:lumOff val="221"/>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303D0-8F6B-43C3-A984-14BD1C703935}">
      <dsp:nvSpPr>
        <dsp:cNvPr id="0" name=""/>
        <dsp:cNvSpPr/>
      </dsp:nvSpPr>
      <dsp:spPr>
        <a:xfrm>
          <a:off x="2813" y="313238"/>
          <a:ext cx="2823161" cy="2823161"/>
        </a:xfrm>
        <a:prstGeom prst="ellipse">
          <a:avLst/>
        </a:prstGeom>
        <a:gradFill rotWithShape="0">
          <a:gsLst>
            <a:gs pos="0">
              <a:schemeClr val="accent5">
                <a:alpha val="50000"/>
                <a:hueOff val="0"/>
                <a:satOff val="0"/>
                <a:lumOff val="0"/>
                <a:alphaOff val="0"/>
                <a:tint val="98000"/>
                <a:satMod val="110000"/>
                <a:lumMod val="104000"/>
              </a:schemeClr>
            </a:gs>
            <a:gs pos="69000">
              <a:schemeClr val="accent5">
                <a:alpha val="50000"/>
                <a:hueOff val="0"/>
                <a:satOff val="0"/>
                <a:lumOff val="0"/>
                <a:alphaOff val="0"/>
                <a:shade val="88000"/>
                <a:satMod val="130000"/>
                <a:lumMod val="92000"/>
              </a:schemeClr>
            </a:gs>
            <a:gs pos="100000">
              <a:schemeClr val="accent5">
                <a:alpha val="5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55368" tIns="40640" rIns="155368" bIns="40640" numCol="1" spcCol="1270" anchor="ctr" anchorCtr="0">
          <a:noAutofit/>
        </a:bodyPr>
        <a:lstStyle/>
        <a:p>
          <a:pPr marL="0" lvl="0" indent="0" algn="ctr" defTabSz="1422400">
            <a:lnSpc>
              <a:spcPct val="90000"/>
            </a:lnSpc>
            <a:spcBef>
              <a:spcPct val="0"/>
            </a:spcBef>
            <a:spcAft>
              <a:spcPct val="35000"/>
            </a:spcAft>
            <a:buNone/>
          </a:pPr>
          <a:r>
            <a:rPr lang="en-US" sz="3200" kern="1200" dirty="0"/>
            <a:t>Waterfall Model</a:t>
          </a:r>
          <a:endParaRPr lang="en-IN" sz="3200" kern="1200" dirty="0"/>
        </a:p>
      </dsp:txBody>
      <dsp:txXfrm>
        <a:off x="416255" y="726680"/>
        <a:ext cx="1996277" cy="1996277"/>
      </dsp:txXfrm>
    </dsp:sp>
    <dsp:sp modelId="{5DFE5450-ED06-41A0-910D-67641DC6A594}">
      <dsp:nvSpPr>
        <dsp:cNvPr id="0" name=""/>
        <dsp:cNvSpPr/>
      </dsp:nvSpPr>
      <dsp:spPr>
        <a:xfrm>
          <a:off x="2261342" y="313238"/>
          <a:ext cx="2823161" cy="2823161"/>
        </a:xfrm>
        <a:prstGeom prst="ellipse">
          <a:avLst/>
        </a:prstGeom>
        <a:gradFill rotWithShape="0">
          <a:gsLst>
            <a:gs pos="0">
              <a:schemeClr val="accent5">
                <a:alpha val="50000"/>
                <a:hueOff val="-561544"/>
                <a:satOff val="-2648"/>
                <a:lumOff val="653"/>
                <a:alphaOff val="0"/>
                <a:tint val="98000"/>
                <a:satMod val="110000"/>
                <a:lumMod val="104000"/>
              </a:schemeClr>
            </a:gs>
            <a:gs pos="69000">
              <a:schemeClr val="accent5">
                <a:alpha val="50000"/>
                <a:hueOff val="-561544"/>
                <a:satOff val="-2648"/>
                <a:lumOff val="653"/>
                <a:alphaOff val="0"/>
                <a:shade val="88000"/>
                <a:satMod val="130000"/>
                <a:lumMod val="92000"/>
              </a:schemeClr>
            </a:gs>
            <a:gs pos="100000">
              <a:schemeClr val="accent5">
                <a:alpha val="50000"/>
                <a:hueOff val="-561544"/>
                <a:satOff val="-2648"/>
                <a:lumOff val="653"/>
                <a:alphaOff val="0"/>
                <a:shade val="78000"/>
                <a:satMod val="130000"/>
                <a:lumMod val="92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55368" tIns="40640" rIns="155368" bIns="40640" numCol="1" spcCol="1270" anchor="ctr" anchorCtr="0">
          <a:noAutofit/>
        </a:bodyPr>
        <a:lstStyle/>
        <a:p>
          <a:pPr marL="0" lvl="0" indent="0" algn="ctr" defTabSz="1422400">
            <a:lnSpc>
              <a:spcPct val="90000"/>
            </a:lnSpc>
            <a:spcBef>
              <a:spcPct val="0"/>
            </a:spcBef>
            <a:spcAft>
              <a:spcPct val="35000"/>
            </a:spcAft>
            <a:buNone/>
          </a:pPr>
          <a:r>
            <a:rPr lang="en-US" sz="3200" kern="1200" dirty="0"/>
            <a:t>Prototype</a:t>
          </a:r>
          <a:endParaRPr lang="en-IN" sz="3200" kern="1200" dirty="0"/>
        </a:p>
      </dsp:txBody>
      <dsp:txXfrm>
        <a:off x="2674784" y="726680"/>
        <a:ext cx="1996277" cy="1996277"/>
      </dsp:txXfrm>
    </dsp:sp>
    <dsp:sp modelId="{F02013B5-C90C-45D3-B33D-3C09207ADB2E}">
      <dsp:nvSpPr>
        <dsp:cNvPr id="0" name=""/>
        <dsp:cNvSpPr/>
      </dsp:nvSpPr>
      <dsp:spPr>
        <a:xfrm>
          <a:off x="4519871" y="313238"/>
          <a:ext cx="2823161" cy="2823161"/>
        </a:xfrm>
        <a:prstGeom prst="ellipse">
          <a:avLst/>
        </a:prstGeom>
        <a:gradFill rotWithShape="0">
          <a:gsLst>
            <a:gs pos="0">
              <a:schemeClr val="accent5">
                <a:alpha val="50000"/>
                <a:hueOff val="-1123087"/>
                <a:satOff val="-5296"/>
                <a:lumOff val="1307"/>
                <a:alphaOff val="0"/>
                <a:tint val="98000"/>
                <a:satMod val="110000"/>
                <a:lumMod val="104000"/>
              </a:schemeClr>
            </a:gs>
            <a:gs pos="69000">
              <a:schemeClr val="accent5">
                <a:alpha val="50000"/>
                <a:hueOff val="-1123087"/>
                <a:satOff val="-5296"/>
                <a:lumOff val="1307"/>
                <a:alphaOff val="0"/>
                <a:shade val="88000"/>
                <a:satMod val="130000"/>
                <a:lumMod val="92000"/>
              </a:schemeClr>
            </a:gs>
            <a:gs pos="100000">
              <a:schemeClr val="accent5">
                <a:alpha val="50000"/>
                <a:hueOff val="-1123087"/>
                <a:satOff val="-5296"/>
                <a:lumOff val="1307"/>
                <a:alphaOff val="0"/>
                <a:shade val="78000"/>
                <a:satMod val="130000"/>
                <a:lumMod val="92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55368" tIns="40640" rIns="155368" bIns="40640" numCol="1" spcCol="1270" anchor="ctr" anchorCtr="0">
          <a:noAutofit/>
        </a:bodyPr>
        <a:lstStyle/>
        <a:p>
          <a:pPr marL="0" lvl="0" indent="0" algn="ctr" defTabSz="1422400">
            <a:lnSpc>
              <a:spcPct val="90000"/>
            </a:lnSpc>
            <a:spcBef>
              <a:spcPct val="0"/>
            </a:spcBef>
            <a:spcAft>
              <a:spcPct val="35000"/>
            </a:spcAft>
            <a:buNone/>
          </a:pPr>
          <a:r>
            <a:rPr lang="en-IN" sz="3200" kern="1200" dirty="0"/>
            <a:t>Spiral Model</a:t>
          </a:r>
        </a:p>
      </dsp:txBody>
      <dsp:txXfrm>
        <a:off x="4933313" y="726680"/>
        <a:ext cx="1996277" cy="1996277"/>
      </dsp:txXfrm>
    </dsp:sp>
    <dsp:sp modelId="{C83FF658-AA4E-4187-A81A-0D44C3F8C5CF}">
      <dsp:nvSpPr>
        <dsp:cNvPr id="0" name=""/>
        <dsp:cNvSpPr/>
      </dsp:nvSpPr>
      <dsp:spPr>
        <a:xfrm>
          <a:off x="6778400" y="313238"/>
          <a:ext cx="2823161" cy="2823161"/>
        </a:xfrm>
        <a:prstGeom prst="ellipse">
          <a:avLst/>
        </a:prstGeom>
        <a:gradFill rotWithShape="0">
          <a:gsLst>
            <a:gs pos="0">
              <a:schemeClr val="accent5">
                <a:alpha val="50000"/>
                <a:hueOff val="-1684631"/>
                <a:satOff val="-7944"/>
                <a:lumOff val="1960"/>
                <a:alphaOff val="0"/>
                <a:tint val="98000"/>
                <a:satMod val="110000"/>
                <a:lumMod val="104000"/>
              </a:schemeClr>
            </a:gs>
            <a:gs pos="69000">
              <a:schemeClr val="accent5">
                <a:alpha val="50000"/>
                <a:hueOff val="-1684631"/>
                <a:satOff val="-7944"/>
                <a:lumOff val="1960"/>
                <a:alphaOff val="0"/>
                <a:shade val="88000"/>
                <a:satMod val="130000"/>
                <a:lumMod val="92000"/>
              </a:schemeClr>
            </a:gs>
            <a:gs pos="100000">
              <a:schemeClr val="accent5">
                <a:alpha val="50000"/>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55368" tIns="40640" rIns="155368" bIns="40640" numCol="1" spcCol="1270" anchor="ctr" anchorCtr="0">
          <a:noAutofit/>
        </a:bodyPr>
        <a:lstStyle/>
        <a:p>
          <a:pPr marL="0" lvl="0" indent="0" algn="ctr" defTabSz="1422400">
            <a:lnSpc>
              <a:spcPct val="90000"/>
            </a:lnSpc>
            <a:spcBef>
              <a:spcPct val="0"/>
            </a:spcBef>
            <a:spcAft>
              <a:spcPct val="35000"/>
            </a:spcAft>
            <a:buNone/>
          </a:pPr>
          <a:r>
            <a:rPr lang="en-IN" sz="3200" kern="1200" dirty="0"/>
            <a:t>Agile</a:t>
          </a:r>
        </a:p>
      </dsp:txBody>
      <dsp:txXfrm>
        <a:off x="7191842" y="726680"/>
        <a:ext cx="1996277" cy="19962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6503E-4981-4069-B07B-1EF9C276CBF8}">
      <dsp:nvSpPr>
        <dsp:cNvPr id="0" name=""/>
        <dsp:cNvSpPr/>
      </dsp:nvSpPr>
      <dsp:spPr>
        <a:xfrm>
          <a:off x="0" y="4"/>
          <a:ext cx="4320022" cy="3454267"/>
        </a:xfrm>
        <a:prstGeom prst="roundRect">
          <a:avLst/>
        </a:prstGeom>
        <a:gradFill rotWithShape="0">
          <a:gsLst>
            <a:gs pos="0">
              <a:schemeClr val="accent5">
                <a:hueOff val="0"/>
                <a:satOff val="0"/>
                <a:lumOff val="0"/>
                <a:alphaOff val="0"/>
                <a:tint val="54000"/>
                <a:alpha val="100000"/>
                <a:satMod val="105000"/>
                <a:lumMod val="110000"/>
              </a:schemeClr>
            </a:gs>
            <a:gs pos="100000">
              <a:schemeClr val="accent5">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Waterfall model is the simplest model of software development paradigm. All the phases of SDLC will function one after another in linear manner. That is, when the first phase is finished then only the second phase will start and so on.</a:t>
          </a:r>
          <a:endParaRPr lang="en-IN" sz="1800" kern="1200" dirty="0">
            <a:latin typeface="Arial" panose="020B0604020202020204" pitchFamily="34" charset="0"/>
            <a:cs typeface="Arial" panose="020B0604020202020204" pitchFamily="34" charset="0"/>
          </a:endParaRPr>
        </a:p>
      </dsp:txBody>
      <dsp:txXfrm>
        <a:off x="168623" y="168627"/>
        <a:ext cx="3982776" cy="31170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D19F8-9A1D-44C3-BBB0-6D6E59C4BA3B}">
      <dsp:nvSpPr>
        <dsp:cNvPr id="0" name=""/>
        <dsp:cNvSpPr/>
      </dsp:nvSpPr>
      <dsp:spPr>
        <a:xfrm>
          <a:off x="0" y="93645"/>
          <a:ext cx="4361895" cy="3350891"/>
        </a:xfrm>
        <a:prstGeom prst="roundRect">
          <a:avLst/>
        </a:prstGeom>
        <a:gradFill rotWithShape="0">
          <a:gsLst>
            <a:gs pos="0">
              <a:schemeClr val="accent5">
                <a:hueOff val="0"/>
                <a:satOff val="0"/>
                <a:lumOff val="0"/>
                <a:alphaOff val="0"/>
                <a:tint val="54000"/>
                <a:alpha val="100000"/>
                <a:satMod val="105000"/>
                <a:lumMod val="110000"/>
              </a:schemeClr>
            </a:gs>
            <a:gs pos="100000">
              <a:schemeClr val="accent5">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popular spiral model is a blend of both iterative development method as well as sequential improvement model, i.e., the waterfall model that is having exceptionally high importance on risk analysis. In this model, the exact number of phases for developing a product varied based on some constraints and by project manager which calculates the project risks. Here the project manager dynamically decides the number of phases and hence play a significant role in the development of a product using the spiral model. The radius in spiral usually shows the expenses or cost needed for project development. The angular dimension shows the development done to date during the recent phase.</a:t>
          </a:r>
          <a:endParaRPr lang="en-IN" sz="1400" kern="1200" dirty="0"/>
        </a:p>
      </dsp:txBody>
      <dsp:txXfrm>
        <a:off x="163577" y="257222"/>
        <a:ext cx="4034741" cy="30237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83A46-D02A-4B06-BDC1-7A5EE8FB4157}" type="datetimeFigureOut">
              <a:rPr lang="en-IN" smtClean="0"/>
              <a:t>13-03-2022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7177F65-8DDC-4A98-8C0B-741C51F06A4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844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83A46-D02A-4B06-BDC1-7A5EE8FB4157}"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77F65-8DDC-4A98-8C0B-741C51F06A4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855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83A46-D02A-4B06-BDC1-7A5EE8FB4157}"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77F65-8DDC-4A98-8C0B-741C51F06A4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69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83A46-D02A-4B06-BDC1-7A5EE8FB4157}"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77F65-8DDC-4A98-8C0B-741C51F06A4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708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83A46-D02A-4B06-BDC1-7A5EE8FB4157}"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77F65-8DDC-4A98-8C0B-741C51F06A4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4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83A46-D02A-4B06-BDC1-7A5EE8FB4157}"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77F65-8DDC-4A98-8C0B-741C51F06A4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637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83A46-D02A-4B06-BDC1-7A5EE8FB4157}" type="datetimeFigureOut">
              <a:rPr lang="en-IN" smtClean="0"/>
              <a:t>13-03-2022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177F65-8DDC-4A98-8C0B-741C51F06A4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9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83A46-D02A-4B06-BDC1-7A5EE8FB4157}" type="datetimeFigureOut">
              <a:rPr lang="en-IN" smtClean="0"/>
              <a:t>13-03-2022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177F65-8DDC-4A98-8C0B-741C51F06A4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182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83A46-D02A-4B06-BDC1-7A5EE8FB4157}" type="datetimeFigureOut">
              <a:rPr lang="en-IN" smtClean="0"/>
              <a:t>13-03-2022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177F65-8DDC-4A98-8C0B-741C51F06A49}" type="slidenum">
              <a:rPr lang="en-IN" smtClean="0"/>
              <a:t>‹#›</a:t>
            </a:fld>
            <a:endParaRPr lang="en-IN"/>
          </a:p>
        </p:txBody>
      </p:sp>
    </p:spTree>
    <p:extLst>
      <p:ext uri="{BB962C8B-B14F-4D97-AF65-F5344CB8AC3E}">
        <p14:creationId xmlns:p14="http://schemas.microsoft.com/office/powerpoint/2010/main" val="267452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83A46-D02A-4B06-BDC1-7A5EE8FB4157}"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77F65-8DDC-4A98-8C0B-741C51F06A4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579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D83A46-D02A-4B06-BDC1-7A5EE8FB4157}" type="datetimeFigureOut">
              <a:rPr lang="en-IN" smtClean="0"/>
              <a:t>13-03-2022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7177F65-8DDC-4A98-8C0B-741C51F06A4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72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D83A46-D02A-4B06-BDC1-7A5EE8FB4157}" type="datetimeFigureOut">
              <a:rPr lang="en-IN" smtClean="0"/>
              <a:t>13-03-2022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7177F65-8DDC-4A98-8C0B-741C51F06A4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51435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930A-7979-49D5-B7C6-11F002E098A2}"/>
              </a:ext>
            </a:extLst>
          </p:cNvPr>
          <p:cNvSpPr>
            <a:spLocks noGrp="1"/>
          </p:cNvSpPr>
          <p:nvPr>
            <p:ph type="ctrTitle"/>
          </p:nvPr>
        </p:nvSpPr>
        <p:spPr/>
        <p:txBody>
          <a:bodyPr>
            <a:normAutofit/>
          </a:bodyPr>
          <a:lstStyle/>
          <a:p>
            <a:r>
              <a:rPr lang="en-IN" sz="6000" dirty="0">
                <a:latin typeface="Arial" panose="020B0604020202020204" pitchFamily="34" charset="0"/>
                <a:cs typeface="Arial" panose="020B0604020202020204" pitchFamily="34" charset="0"/>
              </a:rPr>
              <a:t>Software Engineering</a:t>
            </a:r>
          </a:p>
        </p:txBody>
      </p:sp>
      <p:sp>
        <p:nvSpPr>
          <p:cNvPr id="3" name="Subtitle 2">
            <a:extLst>
              <a:ext uri="{FF2B5EF4-FFF2-40B4-BE49-F238E27FC236}">
                <a16:creationId xmlns:a16="http://schemas.microsoft.com/office/drawing/2014/main" id="{06911CEE-BB2E-4D4B-A817-D5CEF9BC80DB}"/>
              </a:ext>
            </a:extLst>
          </p:cNvPr>
          <p:cNvSpPr>
            <a:spLocks noGrp="1"/>
          </p:cNvSpPr>
          <p:nvPr>
            <p:ph type="subTitle" idx="1"/>
          </p:nvPr>
        </p:nvSpPr>
        <p:spPr/>
        <p:txBody>
          <a:bodyPr/>
          <a:lstStyle/>
          <a:p>
            <a:endParaRPr lang="en-IN" dirty="0">
              <a:cs typeface="Arial" panose="020B0604020202020204" pitchFamily="34" charset="0"/>
            </a:endParaRPr>
          </a:p>
          <a:p>
            <a:r>
              <a:rPr lang="en-IN" sz="1600" dirty="0">
                <a:latin typeface="Arial" panose="020B0604020202020204" pitchFamily="34" charset="0"/>
                <a:cs typeface="Arial" panose="020B0604020202020204" pitchFamily="34" charset="0"/>
              </a:rPr>
              <a:t>NITHYA E</a:t>
            </a:r>
          </a:p>
        </p:txBody>
      </p:sp>
    </p:spTree>
    <p:extLst>
      <p:ext uri="{BB962C8B-B14F-4D97-AF65-F5344CB8AC3E}">
        <p14:creationId xmlns:p14="http://schemas.microsoft.com/office/powerpoint/2010/main" val="183078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7B4D-72F2-42B4-BC67-4433EC45F5DC}"/>
              </a:ext>
            </a:extLst>
          </p:cNvPr>
          <p:cNvSpPr>
            <a:spLocks noGrp="1"/>
          </p:cNvSpPr>
          <p:nvPr>
            <p:ph type="title"/>
          </p:nvPr>
        </p:nvSpPr>
        <p:spPr/>
        <p:txBody>
          <a:bodyPr>
            <a:normAutofit/>
          </a:bodyPr>
          <a:lstStyle/>
          <a:p>
            <a:r>
              <a:rPr lang="en-IN"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is a software process model?</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BC159D-63DC-474D-9EE9-6E71CDD6B3CF}"/>
              </a:ext>
            </a:extLst>
          </p:cNvPr>
          <p:cNvSpPr>
            <a:spLocks noGrp="1"/>
          </p:cNvSpPr>
          <p:nvPr>
            <p:ph idx="1"/>
          </p:nvPr>
        </p:nvSpPr>
        <p:spPr/>
        <p:txBody>
          <a:bodyPr>
            <a:normAutofit lnSpcReduction="10000"/>
          </a:bodyPr>
          <a:lstStyle/>
          <a:p>
            <a:pPr>
              <a:lnSpc>
                <a:spcPct val="107000"/>
              </a:lnSpc>
              <a:spcBef>
                <a:spcPts val="1200"/>
              </a:spcBef>
              <a:spcAft>
                <a:spcPts val="1200"/>
              </a:spcAft>
            </a:pPr>
            <a:r>
              <a:rPr lang="en-IN" sz="1800"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A software process model is an abstraction of the software development process. The models specify the stages and order of a process. So, think of this as a representation of the </a:t>
            </a:r>
            <a:r>
              <a:rPr lang="en-IN" sz="1800" b="1"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order of activities</a:t>
            </a:r>
            <a:r>
              <a:rPr lang="en-IN" sz="1800"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 of the process and the </a:t>
            </a:r>
            <a:r>
              <a:rPr lang="en-IN" sz="1800" b="1"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sequence</a:t>
            </a:r>
            <a:r>
              <a:rPr lang="en-IN" sz="1800"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 in which they are performed.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200"/>
              </a:spcBef>
              <a:spcAft>
                <a:spcPts val="1200"/>
              </a:spcAft>
              <a:buNone/>
            </a:pPr>
            <a:r>
              <a:rPr lang="en-IN" sz="1800" b="1"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A model will define the following: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The tasks to be performed</a:t>
            </a:r>
            <a:endParaRPr lang="en-IN" sz="1800" dirty="0">
              <a:solidFill>
                <a:srgbClr val="3D3D4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The input and output of each task</a:t>
            </a:r>
            <a:endParaRPr lang="en-IN" sz="1800" dirty="0">
              <a:solidFill>
                <a:srgbClr val="3D3D4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The pre and post conditions for each task</a:t>
            </a:r>
            <a:endParaRPr lang="en-IN" sz="1800" dirty="0">
              <a:solidFill>
                <a:srgbClr val="3D3D4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D3D4E"/>
                </a:solidFill>
                <a:effectLst/>
                <a:latin typeface="Georgia" panose="02040502050405020303" pitchFamily="18" charset="0"/>
                <a:ea typeface="Times New Roman" panose="02020603050405020304" pitchFamily="18" charset="0"/>
                <a:cs typeface="Times New Roman" panose="02020603050405020304" pitchFamily="18" charset="0"/>
              </a:rPr>
              <a:t>The flow and sequence of each task.</a:t>
            </a:r>
            <a:endParaRPr lang="en-IN" sz="1800" dirty="0">
              <a:solidFill>
                <a:srgbClr val="3D3D4E"/>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48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B57C-0D7B-47AC-BFD3-ED5621F58A20}"/>
              </a:ext>
            </a:extLst>
          </p:cNvPr>
          <p:cNvSpPr>
            <a:spLocks noGrp="1"/>
          </p:cNvSpPr>
          <p:nvPr>
            <p:ph type="title"/>
          </p:nvPr>
        </p:nvSpPr>
        <p:spPr/>
        <p:txBody>
          <a:bodyPr>
            <a:normAutofit/>
          </a:bodyPr>
          <a:lstStyle/>
          <a:p>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Different P</a:t>
            </a:r>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rocess models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56E0986-3A38-4D2A-9FCA-5686251FE4B2}"/>
              </a:ext>
            </a:extLst>
          </p:cNvPr>
          <p:cNvSpPr>
            <a:spLocks noGrp="1"/>
          </p:cNvSpPr>
          <p:nvPr>
            <p:ph idx="1"/>
          </p:nvPr>
        </p:nvSpPr>
        <p:spPr/>
        <p:txBody>
          <a:bodyPr>
            <a:normAutofit fontScale="77500" lnSpcReduction="20000"/>
          </a:bodyPr>
          <a:lstStyle/>
          <a:p>
            <a:pPr marL="0" indent="0">
              <a:buNone/>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are many kinds of process models for meeting different requirements. We refer to these as </a:t>
            </a:r>
            <a:r>
              <a:rPr lang="en-IN" sz="18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SDLC models</a:t>
            </a: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(Software Development Life Cycle models). The most popular and important SDLC models are as follows:</a:t>
            </a: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Waterfall model</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V model</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Incremental model</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RAD model</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Agile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Iterative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Prototype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Spiral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904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685D-0185-4A3B-9AB8-7E142E251958}"/>
              </a:ext>
            </a:extLst>
          </p:cNvPr>
          <p:cNvSpPr>
            <a:spLocks noGrp="1"/>
          </p:cNvSpPr>
          <p:nvPr>
            <p:ph type="title"/>
          </p:nvPr>
        </p:nvSpPr>
        <p:spPr/>
        <p:txBody>
          <a:bodyPr/>
          <a:lstStyle/>
          <a:p>
            <a:r>
              <a:rPr lang="en-IN" dirty="0"/>
              <a:t>Important SDLC Models</a:t>
            </a:r>
          </a:p>
        </p:txBody>
      </p:sp>
      <p:graphicFrame>
        <p:nvGraphicFramePr>
          <p:cNvPr id="5" name="Content Placeholder 4">
            <a:extLst>
              <a:ext uri="{FF2B5EF4-FFF2-40B4-BE49-F238E27FC236}">
                <a16:creationId xmlns:a16="http://schemas.microsoft.com/office/drawing/2014/main" id="{E520174E-7F3B-4274-9BEB-11213FF5662B}"/>
              </a:ext>
            </a:extLst>
          </p:cNvPr>
          <p:cNvGraphicFramePr>
            <a:graphicFrameLocks noGrp="1"/>
          </p:cNvGraphicFramePr>
          <p:nvPr>
            <p:ph idx="1"/>
            <p:extLst>
              <p:ext uri="{D42A27DB-BD31-4B8C-83A1-F6EECF244321}">
                <p14:modId xmlns:p14="http://schemas.microsoft.com/office/powerpoint/2010/main" val="25705720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65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3769-025D-4E11-ADC1-0C5F0A292B91}"/>
              </a:ext>
            </a:extLst>
          </p:cNvPr>
          <p:cNvSpPr>
            <a:spLocks noGrp="1"/>
          </p:cNvSpPr>
          <p:nvPr>
            <p:ph type="title"/>
          </p:nvPr>
        </p:nvSpPr>
        <p:spPr>
          <a:xfrm>
            <a:off x="1455937" y="629266"/>
            <a:ext cx="6001305" cy="808917"/>
          </a:xfrm>
        </p:spPr>
        <p:txBody>
          <a:bodyPr>
            <a:normAutofit/>
          </a:bodyPr>
          <a:lstStyle/>
          <a:p>
            <a:r>
              <a:rPr lang="en-IN" dirty="0"/>
              <a:t>Waterfall Model</a:t>
            </a:r>
          </a:p>
        </p:txBody>
      </p:sp>
      <p:graphicFrame>
        <p:nvGraphicFramePr>
          <p:cNvPr id="5" name="Content Placeholder 4">
            <a:extLst>
              <a:ext uri="{FF2B5EF4-FFF2-40B4-BE49-F238E27FC236}">
                <a16:creationId xmlns:a16="http://schemas.microsoft.com/office/drawing/2014/main" id="{192A9ED2-B929-4655-82FF-F456FE745335}"/>
              </a:ext>
            </a:extLst>
          </p:cNvPr>
          <p:cNvGraphicFramePr>
            <a:graphicFrameLocks noGrp="1"/>
          </p:cNvGraphicFramePr>
          <p:nvPr>
            <p:ph idx="1"/>
            <p:extLst>
              <p:ext uri="{D42A27DB-BD31-4B8C-83A1-F6EECF244321}">
                <p14:modId xmlns:p14="http://schemas.microsoft.com/office/powerpoint/2010/main" val="2042877438"/>
              </p:ext>
            </p:extLst>
          </p:nvPr>
        </p:nvGraphicFramePr>
        <p:xfrm>
          <a:off x="1455937" y="2308088"/>
          <a:ext cx="4320022" cy="3515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SDLC Waterfall Model">
            <a:extLst>
              <a:ext uri="{FF2B5EF4-FFF2-40B4-BE49-F238E27FC236}">
                <a16:creationId xmlns:a16="http://schemas.microsoft.com/office/drawing/2014/main" id="{8271E7FE-98E4-4B7E-9915-B7E0F57C05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030" y="2308088"/>
            <a:ext cx="4840180" cy="340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7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Waterfall Model Advantage &amp; Disadvantage</a:t>
            </a:r>
          </a:p>
        </p:txBody>
      </p:sp>
      <p:sp>
        <p:nvSpPr>
          <p:cNvPr id="3" name="Content Placeholder 2"/>
          <p:cNvSpPr>
            <a:spLocks noGrp="1"/>
          </p:cNvSpPr>
          <p:nvPr>
            <p:ph idx="1"/>
          </p:nvPr>
        </p:nvSpPr>
        <p:spPr/>
        <p:txBody>
          <a:bodyPr>
            <a:normAutofit fontScale="92500" lnSpcReduction="20000"/>
          </a:bodyPr>
          <a:lstStyle/>
          <a:p>
            <a:r>
              <a:rPr lang="en-IN" dirty="0"/>
              <a:t>Simple and Easy to understand</a:t>
            </a:r>
          </a:p>
          <a:p>
            <a:r>
              <a:rPr lang="en-IN" dirty="0"/>
              <a:t>Easy to manage</a:t>
            </a:r>
          </a:p>
          <a:p>
            <a:r>
              <a:rPr lang="en-IN" dirty="0"/>
              <a:t>Phases are processed and completed one at a time</a:t>
            </a:r>
          </a:p>
          <a:p>
            <a:r>
              <a:rPr lang="en-IN" dirty="0"/>
              <a:t>Requirements are well understood</a:t>
            </a:r>
          </a:p>
          <a:p>
            <a:r>
              <a:rPr lang="en-IN" dirty="0"/>
              <a:t>Clearly define the stages</a:t>
            </a:r>
          </a:p>
          <a:p>
            <a:r>
              <a:rPr lang="en-IN" dirty="0">
                <a:solidFill>
                  <a:srgbClr val="FF0000"/>
                </a:solidFill>
              </a:rPr>
              <a:t>High amount of  risk </a:t>
            </a:r>
          </a:p>
          <a:p>
            <a:r>
              <a:rPr lang="en-IN" dirty="0">
                <a:solidFill>
                  <a:srgbClr val="FF0000"/>
                </a:solidFill>
              </a:rPr>
              <a:t>Poor model for large and ongoing project.</a:t>
            </a:r>
          </a:p>
          <a:p>
            <a:r>
              <a:rPr lang="en-IN" dirty="0">
                <a:solidFill>
                  <a:srgbClr val="FF0000"/>
                </a:solidFill>
              </a:rPr>
              <a:t>Not good for OOP.</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084501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A81D-04E8-4DD4-99CF-A16BC5FC1B3A}"/>
              </a:ext>
            </a:extLst>
          </p:cNvPr>
          <p:cNvSpPr>
            <a:spLocks noGrp="1"/>
          </p:cNvSpPr>
          <p:nvPr>
            <p:ph type="title"/>
          </p:nvPr>
        </p:nvSpPr>
        <p:spPr>
          <a:xfrm>
            <a:off x="1451579" y="585926"/>
            <a:ext cx="9603275" cy="967665"/>
          </a:xfrm>
        </p:spPr>
        <p:txBody>
          <a:bodyPr/>
          <a:lstStyle/>
          <a:p>
            <a:r>
              <a:rPr lang="en-IN" dirty="0"/>
              <a:t>Spiral Model</a:t>
            </a:r>
          </a:p>
        </p:txBody>
      </p:sp>
      <p:graphicFrame>
        <p:nvGraphicFramePr>
          <p:cNvPr id="6" name="Content Placeholder 5">
            <a:extLst>
              <a:ext uri="{FF2B5EF4-FFF2-40B4-BE49-F238E27FC236}">
                <a16:creationId xmlns:a16="http://schemas.microsoft.com/office/drawing/2014/main" id="{52E86B1B-18A6-4459-935B-6AA9C3181B14}"/>
              </a:ext>
            </a:extLst>
          </p:cNvPr>
          <p:cNvGraphicFramePr>
            <a:graphicFrameLocks noGrp="1"/>
          </p:cNvGraphicFramePr>
          <p:nvPr>
            <p:ph idx="1"/>
            <p:extLst>
              <p:ext uri="{D42A27DB-BD31-4B8C-83A1-F6EECF244321}">
                <p14:modId xmlns:p14="http://schemas.microsoft.com/office/powerpoint/2010/main" val="479307527"/>
              </p:ext>
            </p:extLst>
          </p:nvPr>
        </p:nvGraphicFramePr>
        <p:xfrm>
          <a:off x="6692959" y="2032985"/>
          <a:ext cx="4361895" cy="3444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4" descr="https://3.bp.blogspot.com/-4H263KIaul8/UPR2v8NhyeI/AAAAAAAABDc/xKJzCIk4Ea0/s1600/software_engineering_13.png">
            <a:extLst>
              <a:ext uri="{FF2B5EF4-FFF2-40B4-BE49-F238E27FC236}">
                <a16:creationId xmlns:a16="http://schemas.microsoft.com/office/drawing/2014/main" id="{09FC36D0-296C-48BC-AACF-6B53AD23FD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1579" y="2032985"/>
            <a:ext cx="4975854" cy="344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51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D194-1B2D-4ECF-BCDA-1279610ED7CC}"/>
              </a:ext>
            </a:extLst>
          </p:cNvPr>
          <p:cNvSpPr>
            <a:spLocks noGrp="1"/>
          </p:cNvSpPr>
          <p:nvPr>
            <p:ph type="title"/>
          </p:nvPr>
        </p:nvSpPr>
        <p:spPr>
          <a:xfrm>
            <a:off x="1451579" y="804519"/>
            <a:ext cx="9603275" cy="864483"/>
          </a:xfrm>
        </p:spPr>
        <p:txBody>
          <a:bodyPr/>
          <a:lstStyle/>
          <a:p>
            <a:r>
              <a:rPr lang="en-US" dirty="0"/>
              <a:t>When to Use Spiral Model?</a:t>
            </a:r>
            <a:endParaRPr lang="en-IN" dirty="0"/>
          </a:p>
        </p:txBody>
      </p:sp>
      <p:sp>
        <p:nvSpPr>
          <p:cNvPr id="3" name="Content Placeholder 2">
            <a:extLst>
              <a:ext uri="{FF2B5EF4-FFF2-40B4-BE49-F238E27FC236}">
                <a16:creationId xmlns:a16="http://schemas.microsoft.com/office/drawing/2014/main" id="{C3DC6E0F-E76D-4A19-92E0-FA365F683C8E}"/>
              </a:ext>
            </a:extLst>
          </p:cNvPr>
          <p:cNvSpPr>
            <a:spLocks noGrp="1"/>
          </p:cNvSpPr>
          <p:nvPr>
            <p:ph idx="1"/>
          </p:nvPr>
        </p:nvSpPr>
        <p:spPr/>
        <p:txBody>
          <a:bodyPr/>
          <a:lstStyle/>
          <a:p>
            <a:r>
              <a:rPr lang="en-US" dirty="0"/>
              <a:t>When project is large.</a:t>
            </a:r>
          </a:p>
          <a:p>
            <a:r>
              <a:rPr lang="en-US" dirty="0"/>
              <a:t>When release are required to be frequent.</a:t>
            </a:r>
          </a:p>
          <a:p>
            <a:r>
              <a:rPr lang="en-US" dirty="0"/>
              <a:t>When risk and cost evaluation is important.</a:t>
            </a:r>
          </a:p>
          <a:p>
            <a:r>
              <a:rPr lang="en-US" dirty="0"/>
              <a:t>When requirements are unclear and complex.</a:t>
            </a:r>
          </a:p>
          <a:p>
            <a:r>
              <a:rPr lang="en-US" dirty="0"/>
              <a:t>When changes may require at anytime.</a:t>
            </a:r>
          </a:p>
          <a:p>
            <a:r>
              <a:rPr lang="en-US" dirty="0"/>
              <a:t>For medium to high risk project.</a:t>
            </a:r>
          </a:p>
          <a:p>
            <a:endParaRPr lang="en-IN" dirty="0"/>
          </a:p>
        </p:txBody>
      </p:sp>
    </p:spTree>
    <p:extLst>
      <p:ext uri="{BB962C8B-B14F-4D97-AF65-F5344CB8AC3E}">
        <p14:creationId xmlns:p14="http://schemas.microsoft.com/office/powerpoint/2010/main" val="1052057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BE04-1824-4D92-B5ED-D2E8C7AD40BA}"/>
              </a:ext>
            </a:extLst>
          </p:cNvPr>
          <p:cNvSpPr>
            <a:spLocks noGrp="1"/>
          </p:cNvSpPr>
          <p:nvPr>
            <p:ph type="title"/>
          </p:nvPr>
        </p:nvSpPr>
        <p:spPr>
          <a:xfrm>
            <a:off x="1451579" y="804519"/>
            <a:ext cx="9603275" cy="766829"/>
          </a:xfrm>
        </p:spPr>
        <p:txBody>
          <a:bodyPr/>
          <a:lstStyle/>
          <a:p>
            <a:r>
              <a:rPr lang="en-US" dirty="0"/>
              <a:t>Advantage and Disadvantage </a:t>
            </a:r>
            <a:endParaRPr lang="en-IN" dirty="0"/>
          </a:p>
        </p:txBody>
      </p:sp>
      <p:sp>
        <p:nvSpPr>
          <p:cNvPr id="3" name="Content Placeholder 2">
            <a:extLst>
              <a:ext uri="{FF2B5EF4-FFF2-40B4-BE49-F238E27FC236}">
                <a16:creationId xmlns:a16="http://schemas.microsoft.com/office/drawing/2014/main" id="{B3CA56A1-7527-40E4-9572-515A44231C2B}"/>
              </a:ext>
            </a:extLst>
          </p:cNvPr>
          <p:cNvSpPr>
            <a:spLocks noGrp="1"/>
          </p:cNvSpPr>
          <p:nvPr>
            <p:ph idx="1"/>
          </p:nvPr>
        </p:nvSpPr>
        <p:spPr/>
        <p:txBody>
          <a:bodyPr>
            <a:normAutofit fontScale="92500" lnSpcReduction="20000"/>
          </a:bodyPr>
          <a:lstStyle/>
          <a:p>
            <a:r>
              <a:rPr lang="en-US" dirty="0"/>
              <a:t>Additional functionality changes can be done at later stage.</a:t>
            </a:r>
          </a:p>
          <a:p>
            <a:r>
              <a:rPr lang="en-US" dirty="0"/>
              <a:t>Cost estimates becomes easy.</a:t>
            </a:r>
          </a:p>
          <a:p>
            <a:r>
              <a:rPr lang="en-US" dirty="0"/>
              <a:t> Development is fast and features are added in a systematic way.</a:t>
            </a:r>
          </a:p>
          <a:p>
            <a:r>
              <a:rPr lang="en-US" dirty="0"/>
              <a:t>There is always space for customer feedback.</a:t>
            </a:r>
          </a:p>
          <a:p>
            <a:pPr marL="0" indent="0">
              <a:buNone/>
            </a:pPr>
            <a:endParaRPr lang="en-US" dirty="0"/>
          </a:p>
          <a:p>
            <a:r>
              <a:rPr lang="en-US" dirty="0">
                <a:solidFill>
                  <a:srgbClr val="FF0000"/>
                </a:solidFill>
              </a:rPr>
              <a:t>Risk is not meeting the schedule and budget.</a:t>
            </a:r>
          </a:p>
          <a:p>
            <a:r>
              <a:rPr lang="en-US" dirty="0">
                <a:solidFill>
                  <a:srgbClr val="FF0000"/>
                </a:solidFill>
              </a:rPr>
              <a:t>Documentation is more as it has intermediate phases.</a:t>
            </a:r>
          </a:p>
          <a:p>
            <a:r>
              <a:rPr lang="en-US" dirty="0">
                <a:solidFill>
                  <a:srgbClr val="FF0000"/>
                </a:solidFill>
              </a:rPr>
              <a:t>It is not advisable for smaller projects, it might cost them a lot.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86531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21B6-9BE3-4A34-90C4-BA9C2BB86616}"/>
              </a:ext>
            </a:extLst>
          </p:cNvPr>
          <p:cNvSpPr>
            <a:spLocks noGrp="1"/>
          </p:cNvSpPr>
          <p:nvPr>
            <p:ph type="title"/>
          </p:nvPr>
        </p:nvSpPr>
        <p:spPr>
          <a:xfrm>
            <a:off x="1451579" y="804519"/>
            <a:ext cx="9603275" cy="724997"/>
          </a:xfrm>
        </p:spPr>
        <p:txBody>
          <a:bodyPr/>
          <a:lstStyle/>
          <a:p>
            <a:r>
              <a:rPr lang="en-US" dirty="0"/>
              <a:t>Protype Model</a:t>
            </a:r>
            <a:endParaRPr lang="en-IN" dirty="0"/>
          </a:p>
        </p:txBody>
      </p:sp>
      <p:pic>
        <p:nvPicPr>
          <p:cNvPr id="4" name="Picture 2" descr="Prototype Model |">
            <a:extLst>
              <a:ext uri="{FF2B5EF4-FFF2-40B4-BE49-F238E27FC236}">
                <a16:creationId xmlns:a16="http://schemas.microsoft.com/office/drawing/2014/main" id="{0DEF4C93-0CB8-4DBA-B7C3-153191F2D6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51579" y="1979720"/>
            <a:ext cx="4958099" cy="386178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B557A0A3-FE00-4C61-8F4D-FE26CE3DE1C2}"/>
              </a:ext>
            </a:extLst>
          </p:cNvPr>
          <p:cNvGrpSpPr/>
          <p:nvPr/>
        </p:nvGrpSpPr>
        <p:grpSpPr>
          <a:xfrm>
            <a:off x="6826927" y="1979720"/>
            <a:ext cx="4361895" cy="3861787"/>
            <a:chOff x="0" y="93645"/>
            <a:chExt cx="4361895" cy="3350891"/>
          </a:xfrm>
          <a:scene3d>
            <a:camera prst="orthographicFront"/>
            <a:lightRig rig="flat" dir="t"/>
          </a:scene3d>
        </p:grpSpPr>
        <p:sp>
          <p:nvSpPr>
            <p:cNvPr id="7" name="Rectangle: Rounded Corners 6">
              <a:extLst>
                <a:ext uri="{FF2B5EF4-FFF2-40B4-BE49-F238E27FC236}">
                  <a16:creationId xmlns:a16="http://schemas.microsoft.com/office/drawing/2014/main" id="{35ADC6F4-3ECD-47B3-88A4-F3A3EF914938}"/>
                </a:ext>
              </a:extLst>
            </p:cNvPr>
            <p:cNvSpPr/>
            <p:nvPr/>
          </p:nvSpPr>
          <p:spPr>
            <a:xfrm>
              <a:off x="0" y="93645"/>
              <a:ext cx="4361895" cy="3350891"/>
            </a:xfrm>
            <a:prstGeom prst="roundRect">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8" name="Rectangle: Rounded Corners 4">
              <a:extLst>
                <a:ext uri="{FF2B5EF4-FFF2-40B4-BE49-F238E27FC236}">
                  <a16:creationId xmlns:a16="http://schemas.microsoft.com/office/drawing/2014/main" id="{A48C5C7D-5E4F-4006-B36B-365EE1B0E654}"/>
                </a:ext>
              </a:extLst>
            </p:cNvPr>
            <p:cNvSpPr txBox="1"/>
            <p:nvPr/>
          </p:nvSpPr>
          <p:spPr>
            <a:xfrm>
              <a:off x="163577" y="257222"/>
              <a:ext cx="4034741" cy="302373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IN" sz="1400" kern="1200" dirty="0"/>
            </a:p>
          </p:txBody>
        </p:sp>
      </p:grpSp>
      <p:sp>
        <p:nvSpPr>
          <p:cNvPr id="12" name="TextBox 11">
            <a:extLst>
              <a:ext uri="{FF2B5EF4-FFF2-40B4-BE49-F238E27FC236}">
                <a16:creationId xmlns:a16="http://schemas.microsoft.com/office/drawing/2014/main" id="{777E2CFD-12BE-44C1-B39B-7A718562A367}"/>
              </a:ext>
            </a:extLst>
          </p:cNvPr>
          <p:cNvSpPr txBox="1"/>
          <p:nvPr/>
        </p:nvSpPr>
        <p:spPr>
          <a:xfrm>
            <a:off x="6990504" y="2281496"/>
            <a:ext cx="4064349" cy="3046988"/>
          </a:xfrm>
          <a:prstGeom prst="rect">
            <a:avLst/>
          </a:prstGeom>
          <a:noFill/>
        </p:spPr>
        <p:txBody>
          <a:bodyPr wrap="square">
            <a:spAutoFit/>
          </a:bodyPr>
          <a:lstStyle/>
          <a:p>
            <a:r>
              <a:rPr lang="en-US" sz="1600" b="0" i="0" dirty="0">
                <a:effectLst/>
                <a:latin typeface="Arial" panose="020B0604020202020204" pitchFamily="34" charset="0"/>
              </a:rPr>
              <a:t>The prototyping model is a systems development method in which a prototype is built, tested and then reworked as necessary until an acceptable outcome is achieved from which the complete system or product can be developed. </a:t>
            </a:r>
          </a:p>
          <a:p>
            <a:r>
              <a:rPr lang="en-US" sz="1600" b="0" i="0" dirty="0">
                <a:effectLst/>
                <a:latin typeface="Arial" panose="020B0604020202020204" pitchFamily="34" charset="0"/>
              </a:rPr>
              <a:t>This model works best in scenarios where not all of the project requirements are known in detail ahead of time. </a:t>
            </a:r>
          </a:p>
          <a:p>
            <a:r>
              <a:rPr lang="en-US" sz="1600" b="0" i="0" dirty="0">
                <a:effectLst/>
                <a:latin typeface="Arial" panose="020B0604020202020204" pitchFamily="34" charset="0"/>
              </a:rPr>
              <a:t>It is an iterative, trial-and-error process that takes place between the developers and the users.</a:t>
            </a:r>
            <a:endParaRPr lang="en-IN" sz="1600" dirty="0"/>
          </a:p>
        </p:txBody>
      </p:sp>
    </p:spTree>
    <p:extLst>
      <p:ext uri="{BB962C8B-B14F-4D97-AF65-F5344CB8AC3E}">
        <p14:creationId xmlns:p14="http://schemas.microsoft.com/office/powerpoint/2010/main" val="266509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BE04-1824-4D92-B5ED-D2E8C7AD40BA}"/>
              </a:ext>
            </a:extLst>
          </p:cNvPr>
          <p:cNvSpPr>
            <a:spLocks noGrp="1"/>
          </p:cNvSpPr>
          <p:nvPr>
            <p:ph type="title"/>
          </p:nvPr>
        </p:nvSpPr>
        <p:spPr>
          <a:xfrm>
            <a:off x="1451579" y="804519"/>
            <a:ext cx="9603275" cy="766829"/>
          </a:xfrm>
        </p:spPr>
        <p:txBody>
          <a:bodyPr/>
          <a:lstStyle/>
          <a:p>
            <a:r>
              <a:rPr lang="en-US" dirty="0"/>
              <a:t>Advantage and Disadvantage </a:t>
            </a:r>
            <a:endParaRPr lang="en-IN" dirty="0"/>
          </a:p>
        </p:txBody>
      </p:sp>
      <p:sp>
        <p:nvSpPr>
          <p:cNvPr id="3" name="Content Placeholder 2">
            <a:extLst>
              <a:ext uri="{FF2B5EF4-FFF2-40B4-BE49-F238E27FC236}">
                <a16:creationId xmlns:a16="http://schemas.microsoft.com/office/drawing/2014/main" id="{B3CA56A1-7527-40E4-9572-515A44231C2B}"/>
              </a:ext>
            </a:extLst>
          </p:cNvPr>
          <p:cNvSpPr>
            <a:spLocks noGrp="1"/>
          </p:cNvSpPr>
          <p:nvPr>
            <p:ph idx="1"/>
          </p:nvPr>
        </p:nvSpPr>
        <p:spPr/>
        <p:txBody>
          <a:bodyPr>
            <a:normAutofit/>
          </a:bodyPr>
          <a:lstStyle/>
          <a:p>
            <a:r>
              <a:rPr lang="en-US" dirty="0"/>
              <a:t>Customers can see steady progress.</a:t>
            </a:r>
          </a:p>
          <a:p>
            <a:r>
              <a:rPr lang="en-US" dirty="0"/>
              <a:t>This is useful when requirements are changing rapidly.</a:t>
            </a:r>
          </a:p>
          <a:p>
            <a:endParaRPr lang="en-US" dirty="0"/>
          </a:p>
          <a:p>
            <a:r>
              <a:rPr lang="en-US" dirty="0">
                <a:solidFill>
                  <a:srgbClr val="FF0000"/>
                </a:solidFill>
              </a:rPr>
              <a:t>It is impossible to know how long it will take.</a:t>
            </a:r>
          </a:p>
          <a:p>
            <a:r>
              <a:rPr lang="en-US" dirty="0">
                <a:solidFill>
                  <a:srgbClr val="FF0000"/>
                </a:solidFill>
              </a:rPr>
              <a:t>There is no way to know the no. of iteration will be required.</a:t>
            </a:r>
          </a:p>
          <a:p>
            <a:endParaRPr lang="en-US" dirty="0"/>
          </a:p>
          <a:p>
            <a:pPr marL="0" indent="0">
              <a:buNone/>
            </a:pPr>
            <a:endParaRPr lang="en-IN" dirty="0"/>
          </a:p>
        </p:txBody>
      </p:sp>
    </p:spTree>
    <p:extLst>
      <p:ext uri="{BB962C8B-B14F-4D97-AF65-F5344CB8AC3E}">
        <p14:creationId xmlns:p14="http://schemas.microsoft.com/office/powerpoint/2010/main" val="94785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385D-69FD-45EF-BA7A-D77653235387}"/>
              </a:ext>
            </a:extLst>
          </p:cNvPr>
          <p:cNvSpPr>
            <a:spLocks noGrp="1"/>
          </p:cNvSpPr>
          <p:nvPr>
            <p:ph type="title"/>
          </p:nvPr>
        </p:nvSpPr>
        <p:spPr>
          <a:xfrm>
            <a:off x="838200" y="365125"/>
            <a:ext cx="10515600" cy="1348265"/>
          </a:xfrm>
        </p:spPr>
        <p:txBody>
          <a:bodyPr>
            <a:normAutofit/>
          </a:bodyPr>
          <a:lstStyle/>
          <a:p>
            <a:pPr algn="ctr"/>
            <a:r>
              <a:rPr lang="en-US" dirty="0">
                <a:latin typeface="Arial" panose="020B0604020202020204" pitchFamily="34" charset="0"/>
                <a:cs typeface="Arial" panose="020B0604020202020204" pitchFamily="34" charset="0"/>
              </a:rPr>
              <a:t>Unit I</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63D251-FF46-48A5-B179-38598D09ABB8}"/>
              </a:ext>
            </a:extLst>
          </p:cNvPr>
          <p:cNvSpPr>
            <a:spLocks noGrp="1"/>
          </p:cNvSpPr>
          <p:nvPr>
            <p:ph idx="1"/>
          </p:nvPr>
        </p:nvSpPr>
        <p:spPr>
          <a:xfrm>
            <a:off x="1429304" y="852256"/>
            <a:ext cx="9924495" cy="5324708"/>
          </a:xfrm>
        </p:spPr>
        <p:txBody>
          <a:bodyPr>
            <a:normAutofit/>
          </a:bodyPr>
          <a:lstStyle/>
          <a:p>
            <a:pPr marL="0" indent="0">
              <a:lnSpc>
                <a:spcPct val="100000"/>
              </a:lnSpc>
              <a:spcBef>
                <a:spcPct val="0"/>
              </a:spcBef>
              <a:buNone/>
            </a:pPr>
            <a:endParaRPr lang="en-US" sz="3200" cap="all" dirty="0">
              <a:latin typeface="+mj-lt"/>
              <a:ea typeface="+mj-ea"/>
              <a:cs typeface="+mj-cs"/>
            </a:endParaRPr>
          </a:p>
          <a:p>
            <a:pPr marL="0" indent="0">
              <a:lnSpc>
                <a:spcPct val="100000"/>
              </a:lnSpc>
              <a:spcBef>
                <a:spcPct val="0"/>
              </a:spcBef>
              <a:buNone/>
            </a:pPr>
            <a:r>
              <a:rPr lang="en-US" sz="3200" cap="all" dirty="0">
                <a:latin typeface="Arial" panose="020B0604020202020204" pitchFamily="34" charset="0"/>
                <a:ea typeface="+mj-ea"/>
                <a:cs typeface="Arial" panose="020B0604020202020204" pitchFamily="34" charset="0"/>
              </a:rPr>
              <a:t>Introduction</a:t>
            </a:r>
          </a:p>
          <a:p>
            <a:r>
              <a:rPr lang="en-US" sz="1600" dirty="0">
                <a:latin typeface="Arial" panose="020B0604020202020204" pitchFamily="34" charset="0"/>
                <a:cs typeface="Arial" panose="020B0604020202020204" pitchFamily="34" charset="0"/>
              </a:rPr>
              <a:t>Software Engineering</a:t>
            </a:r>
          </a:p>
          <a:p>
            <a:r>
              <a:rPr lang="en-US" sz="1600" dirty="0">
                <a:latin typeface="Arial" panose="020B0604020202020204" pitchFamily="34" charset="0"/>
                <a:cs typeface="Arial" panose="020B0604020202020204" pitchFamily="34" charset="0"/>
              </a:rPr>
              <a:t>Product and Process</a:t>
            </a:r>
          </a:p>
          <a:p>
            <a:r>
              <a:rPr lang="en-US" sz="1600" dirty="0">
                <a:latin typeface="Arial" panose="020B0604020202020204" pitchFamily="34" charset="0"/>
                <a:cs typeface="Arial" panose="020B0604020202020204" pitchFamily="34" charset="0"/>
              </a:rPr>
              <a:t>Process models</a:t>
            </a:r>
          </a:p>
          <a:p>
            <a:r>
              <a:rPr lang="en-US" sz="1600" dirty="0">
                <a:latin typeface="Arial" panose="020B0604020202020204" pitchFamily="34" charset="0"/>
                <a:cs typeface="Arial" panose="020B0604020202020204" pitchFamily="34" charset="0"/>
              </a:rPr>
              <a:t>Waterfall life cycle model</a:t>
            </a:r>
          </a:p>
          <a:p>
            <a:r>
              <a:rPr lang="en-US" sz="1600" dirty="0">
                <a:latin typeface="Arial" panose="020B0604020202020204" pitchFamily="34" charset="0"/>
                <a:cs typeface="Arial" panose="020B0604020202020204" pitchFamily="34" charset="0"/>
              </a:rPr>
              <a:t>Spiral model</a:t>
            </a:r>
          </a:p>
          <a:p>
            <a:r>
              <a:rPr lang="en-US" sz="1600" dirty="0">
                <a:latin typeface="Arial" panose="020B0604020202020204" pitchFamily="34" charset="0"/>
                <a:cs typeface="Arial" panose="020B0604020202020204" pitchFamily="34" charset="0"/>
              </a:rPr>
              <a:t>Prototype Model</a:t>
            </a:r>
          </a:p>
          <a:p>
            <a:r>
              <a:rPr lang="en-US" sz="1600" dirty="0">
                <a:latin typeface="Arial" panose="020B0604020202020204" pitchFamily="34" charset="0"/>
                <a:cs typeface="Arial" panose="020B0604020202020204" pitchFamily="34" charset="0"/>
              </a:rPr>
              <a:t>Fourth Gen technique</a:t>
            </a:r>
          </a:p>
          <a:p>
            <a:r>
              <a:rPr lang="en-US" sz="1600" dirty="0">
                <a:latin typeface="Arial" panose="020B0604020202020204" pitchFamily="34" charset="0"/>
                <a:cs typeface="Arial" panose="020B0604020202020204" pitchFamily="34" charset="0"/>
              </a:rPr>
              <a:t>Agile methods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292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BF6C-E273-41D5-9E24-1CF673AEB6C6}"/>
              </a:ext>
            </a:extLst>
          </p:cNvPr>
          <p:cNvSpPr>
            <a:spLocks noGrp="1"/>
          </p:cNvSpPr>
          <p:nvPr>
            <p:ph type="title"/>
          </p:nvPr>
        </p:nvSpPr>
        <p:spPr/>
        <p:txBody>
          <a:bodyPr/>
          <a:lstStyle/>
          <a:p>
            <a:r>
              <a:rPr lang="en-US" dirty="0"/>
              <a:t>Fourth Generation Technique</a:t>
            </a:r>
            <a:endParaRPr lang="en-IN" dirty="0"/>
          </a:p>
        </p:txBody>
      </p:sp>
      <p:sp>
        <p:nvSpPr>
          <p:cNvPr id="3" name="Content Placeholder 2">
            <a:extLst>
              <a:ext uri="{FF2B5EF4-FFF2-40B4-BE49-F238E27FC236}">
                <a16:creationId xmlns:a16="http://schemas.microsoft.com/office/drawing/2014/main" id="{F3A64D99-E7AA-40DD-903E-E95D04CCB0A7}"/>
              </a:ext>
            </a:extLst>
          </p:cNvPr>
          <p:cNvSpPr>
            <a:spLocks noGrp="1"/>
          </p:cNvSpPr>
          <p:nvPr>
            <p:ph idx="1"/>
          </p:nvPr>
        </p:nvSpPr>
        <p:spPr/>
        <p:txBody>
          <a:bodyPr/>
          <a:lstStyle/>
          <a:p>
            <a:r>
              <a:rPr lang="en-US" b="0" i="0" dirty="0">
                <a:solidFill>
                  <a:srgbClr val="212529"/>
                </a:solidFill>
                <a:effectLst/>
                <a:latin typeface="-apple-system"/>
              </a:rPr>
              <a:t>The term fourth generation technique (4GT) encompasses a broad array of software tools that have one thing in common: each enables the software engineer to specify some characteristics of software at a high level. </a:t>
            </a:r>
          </a:p>
          <a:p>
            <a:r>
              <a:rPr lang="en-US" b="0" i="0" dirty="0">
                <a:solidFill>
                  <a:srgbClr val="212529"/>
                </a:solidFill>
                <a:effectLst/>
                <a:latin typeface="-apple-system"/>
              </a:rPr>
              <a:t>The tool then automatically generates the source code based on the developer’s specification. </a:t>
            </a:r>
            <a:endParaRPr lang="en-IN" dirty="0"/>
          </a:p>
        </p:txBody>
      </p:sp>
    </p:spTree>
    <p:extLst>
      <p:ext uri="{BB962C8B-B14F-4D97-AF65-F5344CB8AC3E}">
        <p14:creationId xmlns:p14="http://schemas.microsoft.com/office/powerpoint/2010/main" val="2718408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1089-53E6-415E-AA48-C452A1F8B77F}"/>
              </a:ext>
            </a:extLst>
          </p:cNvPr>
          <p:cNvSpPr>
            <a:spLocks noGrp="1"/>
          </p:cNvSpPr>
          <p:nvPr>
            <p:ph type="title"/>
          </p:nvPr>
        </p:nvSpPr>
        <p:spPr/>
        <p:txBody>
          <a:bodyPr/>
          <a:lstStyle/>
          <a:p>
            <a:r>
              <a:rPr lang="en-US" dirty="0"/>
              <a:t>Agile </a:t>
            </a:r>
            <a:endParaRPr lang="en-IN" dirty="0"/>
          </a:p>
        </p:txBody>
      </p:sp>
      <p:pic>
        <p:nvPicPr>
          <p:cNvPr id="2050" name="Picture 2" descr="Agile Model">
            <a:extLst>
              <a:ext uri="{FF2B5EF4-FFF2-40B4-BE49-F238E27FC236}">
                <a16:creationId xmlns:a16="http://schemas.microsoft.com/office/drawing/2014/main" id="{B07F0E16-26D7-45BB-875C-CE2935722D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5029" y="1917577"/>
            <a:ext cx="6906827" cy="395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813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81C6-B81A-40FD-9525-CEB107EDEEBA}"/>
              </a:ext>
            </a:extLst>
          </p:cNvPr>
          <p:cNvSpPr>
            <a:spLocks noGrp="1"/>
          </p:cNvSpPr>
          <p:nvPr>
            <p:ph type="title"/>
          </p:nvPr>
        </p:nvSpPr>
        <p:spPr>
          <a:xfrm>
            <a:off x="838200" y="365126"/>
            <a:ext cx="10515600" cy="975402"/>
          </a:xfrm>
        </p:spPr>
        <p:txBody>
          <a:bodyPr>
            <a:normAutofit/>
          </a:bodyPr>
          <a:lstStyle/>
          <a:p>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Agile</a:t>
            </a:r>
            <a:endParaRPr lang="en-IN" dirty="0"/>
          </a:p>
        </p:txBody>
      </p:sp>
      <p:sp>
        <p:nvSpPr>
          <p:cNvPr id="3" name="Content Placeholder 2">
            <a:extLst>
              <a:ext uri="{FF2B5EF4-FFF2-40B4-BE49-F238E27FC236}">
                <a16:creationId xmlns:a16="http://schemas.microsoft.com/office/drawing/2014/main" id="{B6506B92-15E5-460E-A898-C85812377788}"/>
              </a:ext>
            </a:extLst>
          </p:cNvPr>
          <p:cNvSpPr>
            <a:spLocks noGrp="1"/>
          </p:cNvSpPr>
          <p:nvPr>
            <p:ph idx="1"/>
          </p:nvPr>
        </p:nvSpPr>
        <p:spPr>
          <a:xfrm>
            <a:off x="1402672" y="1855433"/>
            <a:ext cx="9650027" cy="4190260"/>
          </a:xfrm>
        </p:spPr>
        <p:txBody>
          <a:bodyPr>
            <a:normAutofit fontScale="85000" lnSpcReduction="20000"/>
          </a:bodyPr>
          <a:lstStyle/>
          <a:p>
            <a:r>
              <a:rPr lang="en-US" b="0" i="0" dirty="0">
                <a:solidFill>
                  <a:srgbClr val="333333"/>
                </a:solidFill>
                <a:effectLst/>
                <a:latin typeface="inter-regular"/>
              </a:rPr>
              <a:t>"</a:t>
            </a:r>
            <a:r>
              <a:rPr lang="en-US" b="1" i="0" dirty="0">
                <a:solidFill>
                  <a:srgbClr val="333333"/>
                </a:solidFill>
                <a:effectLst/>
                <a:latin typeface="inter-bold"/>
              </a:rPr>
              <a:t>Agile process model</a:t>
            </a:r>
            <a:r>
              <a:rPr lang="en-US" b="0" i="0" dirty="0">
                <a:solidFill>
                  <a:srgbClr val="333333"/>
                </a:solidFill>
                <a:effectLst/>
                <a:latin typeface="inter-regular"/>
              </a:rPr>
              <a:t>" refers to a software development approach based on iterative development.</a:t>
            </a:r>
          </a:p>
          <a:p>
            <a:r>
              <a:rPr lang="en-US" b="0" i="0" dirty="0">
                <a:solidFill>
                  <a:srgbClr val="333333"/>
                </a:solidFill>
                <a:effectLst/>
                <a:latin typeface="inter-regular"/>
              </a:rPr>
              <a:t>Agile methods break tasks into smaller iterations, or parts do not directly involve long term planning. </a:t>
            </a:r>
          </a:p>
          <a:p>
            <a:pPr marL="285750" indent="-285750">
              <a:buFont typeface="Arial" panose="020B0604020202020204" pitchFamily="34" charset="0"/>
              <a:buChar char="•"/>
            </a:pPr>
            <a:r>
              <a:rPr lang="en-US" b="0" i="0" dirty="0">
                <a:solidFill>
                  <a:srgbClr val="333333"/>
                </a:solidFill>
                <a:effectLst/>
                <a:latin typeface="inter-regular"/>
              </a:rPr>
              <a:t>The project scope and requirements are laid down at the beginning of the development process. </a:t>
            </a:r>
          </a:p>
          <a:p>
            <a:pPr marL="285750" indent="-285750">
              <a:buFont typeface="Arial" panose="020B0604020202020204" pitchFamily="34" charset="0"/>
              <a:buChar char="•"/>
            </a:pPr>
            <a:r>
              <a:rPr lang="en-US" b="0" i="0" dirty="0">
                <a:solidFill>
                  <a:srgbClr val="333333"/>
                </a:solidFill>
                <a:effectLst/>
                <a:latin typeface="inter-regular"/>
              </a:rPr>
              <a:t>Plans regarding the number of iterations, the duration and the scope of each iteration are clearly defined in advance.</a:t>
            </a:r>
          </a:p>
          <a:p>
            <a:pPr marL="285750" indent="-285750">
              <a:buFont typeface="Arial" panose="020B0604020202020204" pitchFamily="34" charset="0"/>
              <a:buChar char="•"/>
            </a:pPr>
            <a:r>
              <a:rPr lang="en-US" b="0" i="0" dirty="0">
                <a:solidFill>
                  <a:srgbClr val="333333"/>
                </a:solidFill>
                <a:effectLst/>
                <a:latin typeface="inter-regular"/>
              </a:rPr>
              <a:t>Each iteration is considered as a short time "frame" in the Agile process model, which typically lasts from one to four weeks. </a:t>
            </a:r>
            <a:endParaRPr lang="en-US" dirty="0">
              <a:solidFill>
                <a:srgbClr val="333333"/>
              </a:solidFill>
              <a:latin typeface="inter-regular"/>
            </a:endParaRPr>
          </a:p>
          <a:p>
            <a:pPr marL="285750" indent="-285750">
              <a:buFont typeface="Arial" panose="020B0604020202020204" pitchFamily="34" charset="0"/>
              <a:buChar char="•"/>
            </a:pPr>
            <a:r>
              <a:rPr lang="en-US" b="0" i="0" dirty="0">
                <a:solidFill>
                  <a:srgbClr val="333333"/>
                </a:solidFill>
                <a:effectLst/>
                <a:latin typeface="inter-regular"/>
              </a:rPr>
              <a:t>The division of the entire project into smaller parts helps to minimize the project risk and to reduce the overall project delivery time requirements.</a:t>
            </a:r>
          </a:p>
          <a:p>
            <a:pPr marL="285750" indent="-285750">
              <a:buFont typeface="Arial" panose="020B0604020202020204" pitchFamily="34" charset="0"/>
              <a:buChar char="•"/>
            </a:pPr>
            <a:r>
              <a:rPr lang="en-US" b="0" i="0" dirty="0">
                <a:solidFill>
                  <a:srgbClr val="333333"/>
                </a:solidFill>
                <a:effectLst/>
                <a:latin typeface="inter-regular"/>
              </a:rPr>
              <a:t>Each iteration involves a team working through a full software development life cycle including planning, requirements analysis, design, coding, and testing before a working product is demonstrated to the client.</a:t>
            </a:r>
            <a:endParaRPr lang="en-IN" dirty="0"/>
          </a:p>
        </p:txBody>
      </p:sp>
    </p:spTree>
    <p:extLst>
      <p:ext uri="{BB962C8B-B14F-4D97-AF65-F5344CB8AC3E}">
        <p14:creationId xmlns:p14="http://schemas.microsoft.com/office/powerpoint/2010/main" val="35317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02B5-0ED9-4E6B-98FC-06B782917BA2}"/>
              </a:ext>
            </a:extLst>
          </p:cNvPr>
          <p:cNvSpPr>
            <a:spLocks noGrp="1"/>
          </p:cNvSpPr>
          <p:nvPr>
            <p:ph type="title"/>
          </p:nvPr>
        </p:nvSpPr>
        <p:spPr/>
        <p:txBody>
          <a:bodyPr/>
          <a:lstStyle/>
          <a:p>
            <a:r>
              <a:rPr lang="en-US" b="0" i="0" dirty="0">
                <a:solidFill>
                  <a:srgbClr val="610B4B"/>
                </a:solidFill>
                <a:effectLst/>
                <a:latin typeface="erdana"/>
              </a:rPr>
              <a:t>Scrum</a:t>
            </a:r>
            <a:endParaRPr lang="en-IN" dirty="0"/>
          </a:p>
        </p:txBody>
      </p:sp>
      <p:sp>
        <p:nvSpPr>
          <p:cNvPr id="3" name="Content Placeholder 2">
            <a:extLst>
              <a:ext uri="{FF2B5EF4-FFF2-40B4-BE49-F238E27FC236}">
                <a16:creationId xmlns:a16="http://schemas.microsoft.com/office/drawing/2014/main" id="{466E598A-61FD-4F7E-A5A6-9DA0B68C9C97}"/>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SCRUM is an agile development process focused primarily on ways to manage tasks in team-based development conditions.</a:t>
            </a:r>
          </a:p>
          <a:p>
            <a:pPr algn="just"/>
            <a:r>
              <a:rPr lang="en-US" b="0" i="0" dirty="0">
                <a:solidFill>
                  <a:srgbClr val="333333"/>
                </a:solidFill>
                <a:effectLst/>
                <a:latin typeface="inter-regular"/>
              </a:rPr>
              <a:t>There are three roles in it, and their responsibilities are:</a:t>
            </a:r>
          </a:p>
          <a:p>
            <a:pPr algn="just">
              <a:buFont typeface="Arial" panose="020B0604020202020204" pitchFamily="34" charset="0"/>
              <a:buChar char="•"/>
            </a:pPr>
            <a:r>
              <a:rPr lang="en-US" b="1" i="0" dirty="0">
                <a:solidFill>
                  <a:srgbClr val="000000"/>
                </a:solidFill>
                <a:effectLst/>
                <a:latin typeface="inter-bold"/>
              </a:rPr>
              <a:t>Scrum Master:</a:t>
            </a:r>
            <a:r>
              <a:rPr lang="en-US" b="0" i="0" dirty="0">
                <a:solidFill>
                  <a:srgbClr val="000000"/>
                </a:solidFill>
                <a:effectLst/>
                <a:latin typeface="inter-regular"/>
              </a:rPr>
              <a:t> The scrum can set up the master team, arrange the meeting and remove obstacles for the process.</a:t>
            </a:r>
          </a:p>
          <a:p>
            <a:pPr algn="just">
              <a:buFont typeface="Arial" panose="020B0604020202020204" pitchFamily="34" charset="0"/>
              <a:buChar char="•"/>
            </a:pPr>
            <a:r>
              <a:rPr lang="en-US" b="1" i="0" dirty="0">
                <a:solidFill>
                  <a:srgbClr val="000000"/>
                </a:solidFill>
                <a:effectLst/>
                <a:latin typeface="inter-bold"/>
              </a:rPr>
              <a:t>Product owner:</a:t>
            </a:r>
            <a:r>
              <a:rPr lang="en-US" b="0" i="0" dirty="0">
                <a:solidFill>
                  <a:srgbClr val="000000"/>
                </a:solidFill>
                <a:effectLst/>
                <a:latin typeface="inter-regular"/>
              </a:rPr>
              <a:t> The product owner makes the product backlog, prioritizes the delay and is responsible for the distribution of functionality on each repetition.</a:t>
            </a:r>
          </a:p>
          <a:p>
            <a:pPr algn="just">
              <a:buFont typeface="Arial" panose="020B0604020202020204" pitchFamily="34" charset="0"/>
              <a:buChar char="•"/>
            </a:pPr>
            <a:r>
              <a:rPr lang="en-US" b="1" i="0" dirty="0">
                <a:solidFill>
                  <a:srgbClr val="000000"/>
                </a:solidFill>
                <a:effectLst/>
                <a:latin typeface="inter-bold"/>
              </a:rPr>
              <a:t>Scrum Team:</a:t>
            </a:r>
            <a:r>
              <a:rPr lang="en-US" b="0" i="0" dirty="0">
                <a:solidFill>
                  <a:srgbClr val="000000"/>
                </a:solidFill>
                <a:effectLst/>
                <a:latin typeface="inter-regular"/>
              </a:rPr>
              <a:t> The team manages its work and organizes the work to complete the sprint or cycle.</a:t>
            </a:r>
          </a:p>
          <a:p>
            <a:endParaRPr lang="en-IN" dirty="0"/>
          </a:p>
        </p:txBody>
      </p:sp>
    </p:spTree>
    <p:extLst>
      <p:ext uri="{BB962C8B-B14F-4D97-AF65-F5344CB8AC3E}">
        <p14:creationId xmlns:p14="http://schemas.microsoft.com/office/powerpoint/2010/main" val="358868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CB04-1F1F-484C-B2CD-CCC3D9CDB790}"/>
              </a:ext>
            </a:extLst>
          </p:cNvPr>
          <p:cNvSpPr>
            <a:spLocks noGrp="1"/>
          </p:cNvSpPr>
          <p:nvPr>
            <p:ph type="title"/>
          </p:nvPr>
        </p:nvSpPr>
        <p:spPr/>
        <p:txBody>
          <a:bodyPr/>
          <a:lstStyle/>
          <a:p>
            <a:r>
              <a:rPr lang="en-US" dirty="0"/>
              <a:t>Advantage and Disadvantage </a:t>
            </a:r>
            <a:endParaRPr lang="en-IN" dirty="0"/>
          </a:p>
        </p:txBody>
      </p:sp>
      <p:sp>
        <p:nvSpPr>
          <p:cNvPr id="3" name="Content Placeholder 2">
            <a:extLst>
              <a:ext uri="{FF2B5EF4-FFF2-40B4-BE49-F238E27FC236}">
                <a16:creationId xmlns:a16="http://schemas.microsoft.com/office/drawing/2014/main" id="{B014D08D-6B12-4388-922B-5E4AE6AB56D3}"/>
              </a:ext>
            </a:extLst>
          </p:cNvPr>
          <p:cNvSpPr>
            <a:spLocks noGrp="1"/>
          </p:cNvSpPr>
          <p:nvPr>
            <p:ph idx="1"/>
          </p:nvPr>
        </p:nvSpPr>
        <p:spPr/>
        <p:txBody>
          <a:bodyPr>
            <a:normAutofit fontScale="92500" lnSpcReduction="10000"/>
          </a:bodyPr>
          <a:lstStyle/>
          <a:p>
            <a:pPr fontAlgn="base"/>
            <a:r>
              <a:rPr lang="en-US" sz="1600" b="0" i="0" dirty="0">
                <a:solidFill>
                  <a:srgbClr val="273239"/>
                </a:solidFill>
                <a:effectLst/>
                <a:latin typeface="Arial" panose="020B0604020202020204" pitchFamily="34" charset="0"/>
                <a:cs typeface="Arial" panose="020B0604020202020204" pitchFamily="34" charset="0"/>
              </a:rPr>
              <a:t>In Agile methodology the delivery of software is unremitting.</a:t>
            </a:r>
          </a:p>
          <a:p>
            <a:pPr fontAlgn="base"/>
            <a:r>
              <a:rPr lang="en-US" sz="1600" b="0" i="0" dirty="0">
                <a:solidFill>
                  <a:srgbClr val="273239"/>
                </a:solidFill>
                <a:effectLst/>
                <a:latin typeface="Arial" panose="020B0604020202020204" pitchFamily="34" charset="0"/>
                <a:cs typeface="Arial" panose="020B0604020202020204" pitchFamily="34" charset="0"/>
              </a:rPr>
              <a:t>The customers are satisfied because after every Sprint working feature of the software is delivered to them.</a:t>
            </a:r>
          </a:p>
          <a:p>
            <a:pPr fontAlgn="base"/>
            <a:r>
              <a:rPr lang="en-US" sz="1600" b="0" i="0" dirty="0">
                <a:solidFill>
                  <a:srgbClr val="273239"/>
                </a:solidFill>
                <a:effectLst/>
                <a:latin typeface="Arial" panose="020B0604020202020204" pitchFamily="34" charset="0"/>
                <a:cs typeface="Arial" panose="020B0604020202020204" pitchFamily="34" charset="0"/>
              </a:rPr>
              <a:t>Customers can have a look of the working feature which fulfilled their expectations.</a:t>
            </a:r>
          </a:p>
          <a:p>
            <a:pPr fontAlgn="base"/>
            <a:r>
              <a:rPr lang="en-US" sz="1600" b="0" i="0" dirty="0">
                <a:solidFill>
                  <a:srgbClr val="273239"/>
                </a:solidFill>
                <a:effectLst/>
                <a:latin typeface="Arial" panose="020B0604020202020204" pitchFamily="34" charset="0"/>
                <a:cs typeface="Arial" panose="020B0604020202020204" pitchFamily="34" charset="0"/>
              </a:rPr>
              <a:t>If the customers has any feedback or any change in the feature then it can be accommodated in the current release of the product.</a:t>
            </a:r>
          </a:p>
          <a:p>
            <a:pPr fontAlgn="base"/>
            <a:r>
              <a:rPr lang="en-US" sz="1600" dirty="0">
                <a:solidFill>
                  <a:srgbClr val="FF0000"/>
                </a:solidFill>
                <a:latin typeface="Arial" panose="020B0604020202020204" pitchFamily="34" charset="0"/>
                <a:cs typeface="Arial" panose="020B0604020202020204" pitchFamily="34" charset="0"/>
              </a:rPr>
              <a:t>In Agile methodology the documentation is less.</a:t>
            </a:r>
          </a:p>
          <a:p>
            <a:pPr fontAlgn="base"/>
            <a:r>
              <a:rPr lang="en-US" sz="1600" dirty="0">
                <a:solidFill>
                  <a:srgbClr val="FF0000"/>
                </a:solidFill>
                <a:latin typeface="Arial" panose="020B0604020202020204" pitchFamily="34" charset="0"/>
                <a:cs typeface="Arial" panose="020B0604020202020204" pitchFamily="34" charset="0"/>
              </a:rPr>
              <a:t>Sometimes in Agile methodology the requirement is not very clear hence it’s difficult to predict the expected result.</a:t>
            </a:r>
          </a:p>
          <a:p>
            <a:pPr fontAlgn="base"/>
            <a:r>
              <a:rPr lang="en-US" sz="1600" dirty="0">
                <a:solidFill>
                  <a:srgbClr val="FF0000"/>
                </a:solidFill>
                <a:latin typeface="Arial" panose="020B0604020202020204" pitchFamily="34" charset="0"/>
                <a:cs typeface="Arial" panose="020B0604020202020204" pitchFamily="34" charset="0"/>
              </a:rPr>
              <a:t>In few of the projects at the starting of the software development life cycle it’s difficult to estimate the actual effort required.</a:t>
            </a:r>
          </a:p>
          <a:p>
            <a:endParaRPr lang="en-IN" dirty="0"/>
          </a:p>
        </p:txBody>
      </p:sp>
    </p:spTree>
    <p:extLst>
      <p:ext uri="{BB962C8B-B14F-4D97-AF65-F5344CB8AC3E}">
        <p14:creationId xmlns:p14="http://schemas.microsoft.com/office/powerpoint/2010/main" val="276920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0AAF-E877-49D0-B794-D734A8F76E3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Software Engineering</a:t>
            </a:r>
          </a:p>
        </p:txBody>
      </p:sp>
      <p:graphicFrame>
        <p:nvGraphicFramePr>
          <p:cNvPr id="4" name="Content Placeholder 3">
            <a:extLst>
              <a:ext uri="{FF2B5EF4-FFF2-40B4-BE49-F238E27FC236}">
                <a16:creationId xmlns:a16="http://schemas.microsoft.com/office/drawing/2014/main" id="{9A0E897D-8375-4928-A56B-FC7FFC40BC7F}"/>
              </a:ext>
            </a:extLst>
          </p:cNvPr>
          <p:cNvGraphicFramePr>
            <a:graphicFrameLocks noGrp="1"/>
          </p:cNvGraphicFramePr>
          <p:nvPr>
            <p:ph idx="1"/>
            <p:extLst>
              <p:ext uri="{D42A27DB-BD31-4B8C-83A1-F6EECF244321}">
                <p14:modId xmlns:p14="http://schemas.microsoft.com/office/powerpoint/2010/main" val="3223029089"/>
              </p:ext>
            </p:extLst>
          </p:nvPr>
        </p:nvGraphicFramePr>
        <p:xfrm>
          <a:off x="1450975" y="1853754"/>
          <a:ext cx="9604375" cy="3774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242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1791-CE1C-414D-90E4-9A8843E07AEF}"/>
              </a:ext>
            </a:extLst>
          </p:cNvPr>
          <p:cNvSpPr>
            <a:spLocks noGrp="1"/>
          </p:cNvSpPr>
          <p:nvPr>
            <p:ph type="title"/>
          </p:nvPr>
        </p:nvSpPr>
        <p:spPr>
          <a:xfrm>
            <a:off x="994299" y="390617"/>
            <a:ext cx="10060555" cy="1012055"/>
          </a:xfrm>
        </p:spPr>
        <p:txBody>
          <a:bodyPr/>
          <a:lstStyle/>
          <a:p>
            <a:r>
              <a:rPr lang="en-IN" dirty="0">
                <a:latin typeface="Arial" panose="020B0604020202020204" pitchFamily="34" charset="0"/>
                <a:cs typeface="Arial" panose="020B0604020202020204" pitchFamily="34" charset="0"/>
              </a:rPr>
              <a:t>Software Engineering</a:t>
            </a:r>
          </a:p>
        </p:txBody>
      </p:sp>
      <p:graphicFrame>
        <p:nvGraphicFramePr>
          <p:cNvPr id="4" name="Content Placeholder 3">
            <a:extLst>
              <a:ext uri="{FF2B5EF4-FFF2-40B4-BE49-F238E27FC236}">
                <a16:creationId xmlns:a16="http://schemas.microsoft.com/office/drawing/2014/main" id="{16F91986-4211-4909-B9B7-9CE16A647F5E}"/>
              </a:ext>
            </a:extLst>
          </p:cNvPr>
          <p:cNvGraphicFramePr>
            <a:graphicFrameLocks noGrp="1"/>
          </p:cNvGraphicFramePr>
          <p:nvPr>
            <p:ph idx="1"/>
            <p:extLst>
              <p:ext uri="{D42A27DB-BD31-4B8C-83A1-F6EECF244321}">
                <p14:modId xmlns:p14="http://schemas.microsoft.com/office/powerpoint/2010/main" val="3271542340"/>
              </p:ext>
            </p:extLst>
          </p:nvPr>
        </p:nvGraphicFramePr>
        <p:xfrm>
          <a:off x="838200" y="1518082"/>
          <a:ext cx="10515600" cy="4658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13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792D-EA53-456A-995A-1C6858048721}"/>
              </a:ext>
            </a:extLst>
          </p:cNvPr>
          <p:cNvSpPr>
            <a:spLocks noGrp="1"/>
          </p:cNvSpPr>
          <p:nvPr>
            <p:ph type="title"/>
          </p:nvPr>
        </p:nvSpPr>
        <p:spPr>
          <a:xfrm>
            <a:off x="621437" y="804519"/>
            <a:ext cx="10433417" cy="802339"/>
          </a:xfrm>
        </p:spPr>
        <p:txBody>
          <a:bodyPr/>
          <a:lstStyle/>
          <a:p>
            <a:r>
              <a:rPr lang="en-IN" dirty="0"/>
              <a:t>Why Software Engineering?</a:t>
            </a:r>
          </a:p>
        </p:txBody>
      </p:sp>
      <p:graphicFrame>
        <p:nvGraphicFramePr>
          <p:cNvPr id="4" name="Content Placeholder 3">
            <a:extLst>
              <a:ext uri="{FF2B5EF4-FFF2-40B4-BE49-F238E27FC236}">
                <a16:creationId xmlns:a16="http://schemas.microsoft.com/office/drawing/2014/main" id="{EA4B4EAE-E2C3-400B-A2DA-10CB79E58990}"/>
              </a:ext>
            </a:extLst>
          </p:cNvPr>
          <p:cNvGraphicFramePr>
            <a:graphicFrameLocks noGrp="1"/>
          </p:cNvGraphicFramePr>
          <p:nvPr>
            <p:ph idx="1"/>
            <p:extLst>
              <p:ext uri="{D42A27DB-BD31-4B8C-83A1-F6EECF244321}">
                <p14:modId xmlns:p14="http://schemas.microsoft.com/office/powerpoint/2010/main" val="1809839782"/>
              </p:ext>
            </p:extLst>
          </p:nvPr>
        </p:nvGraphicFramePr>
        <p:xfrm>
          <a:off x="621437" y="1997476"/>
          <a:ext cx="10795246" cy="4056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27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2F2C-E32A-4D73-80D5-FBE9482FC78E}"/>
              </a:ext>
            </a:extLst>
          </p:cNvPr>
          <p:cNvSpPr>
            <a:spLocks noGrp="1"/>
          </p:cNvSpPr>
          <p:nvPr>
            <p:ph type="title"/>
          </p:nvPr>
        </p:nvSpPr>
        <p:spPr>
          <a:xfrm>
            <a:off x="1451579" y="292963"/>
            <a:ext cx="9603275" cy="1560791"/>
          </a:xfrm>
        </p:spPr>
        <p:txBody>
          <a:bodyPr>
            <a:normAutofit/>
          </a:bodyPr>
          <a:lstStyle/>
          <a:p>
            <a:r>
              <a:rPr lang="en-IN" dirty="0">
                <a:latin typeface="Arial" panose="020B0604020202020204" pitchFamily="34" charset="0"/>
                <a:cs typeface="Arial" panose="020B0604020202020204" pitchFamily="34" charset="0"/>
              </a:rPr>
              <a:t>Characteristics of good software</a:t>
            </a: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 software product can be judged by what it offers and how well it can be used. This software must satisfy on the following grounds:</a:t>
            </a:r>
            <a:endParaRPr lang="en-IN" sz="1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E83100-4B8C-4B61-B535-21BEA1E464B0}"/>
              </a:ext>
            </a:extLst>
          </p:cNvPr>
          <p:cNvSpPr>
            <a:spLocks noGrp="1"/>
          </p:cNvSpPr>
          <p:nvPr>
            <p:ph idx="1"/>
          </p:nvPr>
        </p:nvSpPr>
        <p:spPr>
          <a:xfrm>
            <a:off x="1451579" y="2228295"/>
            <a:ext cx="9603275" cy="3444536"/>
          </a:xfrm>
        </p:spPr>
        <p:txBody>
          <a:bodyPr>
            <a:normAutofit lnSpcReduction="10000"/>
          </a:bodyPr>
          <a:lstStyle/>
          <a:p>
            <a:pPr marL="0" indent="0">
              <a:buNone/>
            </a:pPr>
            <a:r>
              <a:rPr lang="en-US" b="1" dirty="0">
                <a:latin typeface="Arial" panose="020B0604020202020204" pitchFamily="34" charset="0"/>
                <a:cs typeface="Arial" panose="020B0604020202020204" pitchFamily="34" charset="0"/>
              </a:rPr>
              <a:t>Operational :</a:t>
            </a:r>
          </a:p>
          <a:p>
            <a:r>
              <a:rPr lang="en-US" dirty="0">
                <a:latin typeface="Arial" panose="020B0604020202020204" pitchFamily="34" charset="0"/>
                <a:cs typeface="Arial" panose="020B0604020202020204" pitchFamily="34" charset="0"/>
              </a:rPr>
              <a:t>This tells us how well software works in operations. </a:t>
            </a:r>
          </a:p>
          <a:p>
            <a:pPr marL="0" indent="0">
              <a:buNone/>
            </a:pPr>
            <a:r>
              <a:rPr lang="en-US" b="1" dirty="0">
                <a:latin typeface="Arial" panose="020B0604020202020204" pitchFamily="34" charset="0"/>
                <a:cs typeface="Arial" panose="020B0604020202020204" pitchFamily="34" charset="0"/>
              </a:rPr>
              <a:t>Transitional: </a:t>
            </a:r>
          </a:p>
          <a:p>
            <a:r>
              <a:rPr lang="en-US" dirty="0">
                <a:latin typeface="Arial" panose="020B0604020202020204" pitchFamily="34" charset="0"/>
                <a:cs typeface="Arial" panose="020B0604020202020204" pitchFamily="34" charset="0"/>
              </a:rPr>
              <a:t>This aspect is important when the software is moved from one platform to another .</a:t>
            </a:r>
          </a:p>
          <a:p>
            <a:pPr marL="0" indent="0">
              <a:buNone/>
            </a:pPr>
            <a:r>
              <a:rPr lang="en-US" b="1" dirty="0">
                <a:latin typeface="Arial" panose="020B0604020202020204" pitchFamily="34" charset="0"/>
                <a:cs typeface="Arial" panose="020B0604020202020204" pitchFamily="34" charset="0"/>
              </a:rPr>
              <a:t>Maintenance:</a:t>
            </a:r>
          </a:p>
          <a:p>
            <a:r>
              <a:rPr lang="en-US" dirty="0">
                <a:latin typeface="Arial" panose="020B0604020202020204" pitchFamily="34" charset="0"/>
                <a:cs typeface="Arial" panose="020B0604020202020204" pitchFamily="34" charset="0"/>
              </a:rPr>
              <a:t> This aspect briefs about how well a software has the capabilities to maintain itself in the everchanging environment: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2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3E0C-9DA3-46BA-BE83-0AEBEC686CC7}"/>
              </a:ext>
            </a:extLst>
          </p:cNvPr>
          <p:cNvSpPr>
            <a:spLocks noGrp="1"/>
          </p:cNvSpPr>
          <p:nvPr>
            <p:ph type="title"/>
          </p:nvPr>
        </p:nvSpPr>
        <p:spPr>
          <a:xfrm>
            <a:off x="1451579" y="804519"/>
            <a:ext cx="9603275" cy="704685"/>
          </a:xfrm>
        </p:spPr>
        <p:txBody>
          <a:bodyPr/>
          <a:lstStyle/>
          <a:p>
            <a:endParaRPr lang="en-IN" dirty="0"/>
          </a:p>
        </p:txBody>
      </p:sp>
      <p:graphicFrame>
        <p:nvGraphicFramePr>
          <p:cNvPr id="4" name="Content Placeholder 3">
            <a:extLst>
              <a:ext uri="{FF2B5EF4-FFF2-40B4-BE49-F238E27FC236}">
                <a16:creationId xmlns:a16="http://schemas.microsoft.com/office/drawing/2014/main" id="{12C5EEEE-5069-4A13-95A7-9A51B6EFCCEB}"/>
              </a:ext>
            </a:extLst>
          </p:cNvPr>
          <p:cNvGraphicFramePr>
            <a:graphicFrameLocks noGrp="1"/>
          </p:cNvGraphicFramePr>
          <p:nvPr>
            <p:ph idx="1"/>
            <p:extLst>
              <p:ext uri="{D42A27DB-BD31-4B8C-83A1-F6EECF244321}">
                <p14:modId xmlns:p14="http://schemas.microsoft.com/office/powerpoint/2010/main" val="403799929"/>
              </p:ext>
            </p:extLst>
          </p:nvPr>
        </p:nvGraphicFramePr>
        <p:xfrm>
          <a:off x="1144889" y="1775535"/>
          <a:ext cx="9909965" cy="3986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772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363B-419F-4DE4-841E-749F24134EEF}"/>
              </a:ext>
            </a:extLst>
          </p:cNvPr>
          <p:cNvSpPr>
            <a:spLocks noGrp="1"/>
          </p:cNvSpPr>
          <p:nvPr>
            <p:ph type="title"/>
          </p:nvPr>
        </p:nvSpPr>
        <p:spPr/>
        <p:txBody>
          <a:bodyPr/>
          <a:lstStyle/>
          <a:p>
            <a:r>
              <a:rPr lang="en-US" dirty="0"/>
              <a:t>Product &amp; Process</a:t>
            </a:r>
            <a:endParaRPr lang="en-IN" dirty="0"/>
          </a:p>
        </p:txBody>
      </p:sp>
      <p:sp>
        <p:nvSpPr>
          <p:cNvPr id="3" name="Content Placeholder 2">
            <a:extLst>
              <a:ext uri="{FF2B5EF4-FFF2-40B4-BE49-F238E27FC236}">
                <a16:creationId xmlns:a16="http://schemas.microsoft.com/office/drawing/2014/main" id="{DA3050E8-62A1-4CA0-A92C-9DA9A61C3F24}"/>
              </a:ext>
            </a:extLst>
          </p:cNvPr>
          <p:cNvSpPr>
            <a:spLocks noGrp="1"/>
          </p:cNvSpPr>
          <p:nvPr>
            <p:ph idx="1"/>
          </p:nvPr>
        </p:nvSpPr>
        <p:spPr/>
        <p:txBody>
          <a:bodyPr/>
          <a:lstStyle/>
          <a:p>
            <a:pPr marL="0" indent="0">
              <a:lnSpc>
                <a:spcPct val="107000"/>
              </a:lnSpc>
              <a:spcAft>
                <a:spcPts val="800"/>
              </a:spcAft>
              <a:buNone/>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product is the final outcome of the software development process. </a:t>
            </a:r>
          </a:p>
          <a:p>
            <a:pPr algn="just">
              <a:lnSpc>
                <a:spcPct val="107000"/>
              </a:lnSpc>
              <a:spcBef>
                <a:spcPts val="600"/>
              </a:spcBef>
              <a:spcAft>
                <a:spcPts val="8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product is built on the customer's requirements/requests.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process is a set of steps that are to be followed to create a product. </a:t>
            </a:r>
          </a:p>
          <a:p>
            <a:pPr algn="just">
              <a:lnSpc>
                <a:spcPct val="107000"/>
              </a:lnSpc>
              <a:spcBef>
                <a:spcPts val="600"/>
              </a:spcBef>
              <a:spcAft>
                <a:spcPts val="8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process is a template that can be used to create multiple products in a similar fashion.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8324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9504-7474-4AD7-9AAE-B4466B3B33BB}"/>
              </a:ext>
            </a:extLst>
          </p:cNvPr>
          <p:cNvSpPr>
            <a:spLocks noGrp="1"/>
          </p:cNvSpPr>
          <p:nvPr>
            <p:ph type="title"/>
          </p:nvPr>
        </p:nvSpPr>
        <p:spPr>
          <a:xfrm>
            <a:off x="1451579" y="204187"/>
            <a:ext cx="9603275" cy="1649568"/>
          </a:xfrm>
        </p:spPr>
        <p:txBody>
          <a:bodyPr>
            <a:normAutofit fontScale="90000"/>
          </a:bodyPr>
          <a:lstStyle/>
          <a:p>
            <a:r>
              <a:rPr lang="en-US" b="1" dirty="0">
                <a:latin typeface="Arial" panose="020B0604020202020204" pitchFamily="34" charset="0"/>
                <a:cs typeface="Arial" panose="020B0604020202020204" pitchFamily="34" charset="0"/>
              </a:rPr>
              <a:t>Difference b/w Product &amp; Process</a:t>
            </a:r>
            <a:br>
              <a:rPr lang="en-US" sz="2200" b="1"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following are some of the important differences between Product and Process.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0357516C-9A83-4877-9F89-F6CEE0248DA8}"/>
              </a:ext>
            </a:extLst>
          </p:cNvPr>
          <p:cNvGraphicFramePr>
            <a:graphicFrameLocks noGrp="1"/>
          </p:cNvGraphicFramePr>
          <p:nvPr>
            <p:ph idx="1"/>
            <p:extLst>
              <p:ext uri="{D42A27DB-BD31-4B8C-83A1-F6EECF244321}">
                <p14:modId xmlns:p14="http://schemas.microsoft.com/office/powerpoint/2010/main" val="1890211200"/>
              </p:ext>
            </p:extLst>
          </p:nvPr>
        </p:nvGraphicFramePr>
        <p:xfrm>
          <a:off x="1154097" y="1873188"/>
          <a:ext cx="10199702" cy="4101483"/>
        </p:xfrm>
        <a:graphic>
          <a:graphicData uri="http://schemas.openxmlformats.org/drawingml/2006/table">
            <a:tbl>
              <a:tblPr firstRow="1" firstCol="1" bandRow="1">
                <a:tableStyleId>{5C22544A-7EE6-4342-B048-85BDC9FD1C3A}</a:tableStyleId>
              </a:tblPr>
              <a:tblGrid>
                <a:gridCol w="827778">
                  <a:extLst>
                    <a:ext uri="{9D8B030D-6E8A-4147-A177-3AD203B41FA5}">
                      <a16:colId xmlns:a16="http://schemas.microsoft.com/office/drawing/2014/main" val="107343320"/>
                    </a:ext>
                  </a:extLst>
                </a:gridCol>
                <a:gridCol w="1075768">
                  <a:extLst>
                    <a:ext uri="{9D8B030D-6E8A-4147-A177-3AD203B41FA5}">
                      <a16:colId xmlns:a16="http://schemas.microsoft.com/office/drawing/2014/main" val="2278914546"/>
                    </a:ext>
                  </a:extLst>
                </a:gridCol>
                <a:gridCol w="4148078">
                  <a:extLst>
                    <a:ext uri="{9D8B030D-6E8A-4147-A177-3AD203B41FA5}">
                      <a16:colId xmlns:a16="http://schemas.microsoft.com/office/drawing/2014/main" val="954076277"/>
                    </a:ext>
                  </a:extLst>
                </a:gridCol>
                <a:gridCol w="4148078">
                  <a:extLst>
                    <a:ext uri="{9D8B030D-6E8A-4147-A177-3AD203B41FA5}">
                      <a16:colId xmlns:a16="http://schemas.microsoft.com/office/drawing/2014/main" val="3144377380"/>
                    </a:ext>
                  </a:extLst>
                </a:gridCol>
              </a:tblGrid>
              <a:tr h="634635">
                <a:tc>
                  <a:txBody>
                    <a:bodyPr/>
                    <a:lstStyle/>
                    <a:p>
                      <a:pPr algn="ctr">
                        <a:lnSpc>
                          <a:spcPct val="107000"/>
                        </a:lnSpc>
                        <a:spcAft>
                          <a:spcPts val="1500"/>
                        </a:spcAft>
                      </a:pPr>
                      <a:r>
                        <a:rPr lang="en-IN" sz="1200">
                          <a:effectLst/>
                        </a:rPr>
                        <a:t>Sr.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200">
                          <a:effectLst/>
                        </a:rPr>
                        <a:t>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200">
                          <a:effectLst/>
                        </a:rPr>
                        <a:t>Product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200">
                          <a:effectLst/>
                        </a:rPr>
                        <a:t>Process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45426851"/>
                  </a:ext>
                </a:extLst>
              </a:tr>
              <a:tr h="866712">
                <a:tc>
                  <a:txBody>
                    <a:bodyPr/>
                    <a:lstStyle/>
                    <a:p>
                      <a:pPr algn="ctr">
                        <a:lnSpc>
                          <a:spcPct val="107000"/>
                        </a:lnSpc>
                        <a:spcAft>
                          <a:spcPts val="15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1500"/>
                        </a:spcAft>
                      </a:pPr>
                      <a:r>
                        <a:rPr lang="en-IN" sz="1200">
                          <a:effectLst/>
                        </a:rPr>
                        <a:t>Concept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200" dirty="0">
                          <a:effectLst/>
                        </a:rPr>
                        <a:t>The product is the final result of a development cycle.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200">
                          <a:effectLst/>
                        </a:rPr>
                        <a:t>The process is a sequence or set of steps that should be followed to create a product.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54281927"/>
                  </a:ext>
                </a:extLst>
              </a:tr>
              <a:tr h="866712">
                <a:tc>
                  <a:txBody>
                    <a:bodyPr/>
                    <a:lstStyle/>
                    <a:p>
                      <a:pPr algn="ctr">
                        <a:lnSpc>
                          <a:spcPct val="107000"/>
                        </a:lnSpc>
                        <a:spcAft>
                          <a:spcPts val="15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1500"/>
                        </a:spcAft>
                      </a:pPr>
                      <a:r>
                        <a:rPr lang="en-IN" sz="1200">
                          <a:effectLst/>
                        </a:rPr>
                        <a:t>Focus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200">
                          <a:effectLst/>
                        </a:rPr>
                        <a:t>Product development focus is on final outcome.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200" dirty="0">
                          <a:effectLst/>
                        </a:rPr>
                        <a:t>The process focuses on each step to be followed during software product development.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264392189"/>
                  </a:ext>
                </a:extLst>
              </a:tr>
              <a:tr h="634635">
                <a:tc>
                  <a:txBody>
                    <a:bodyPr/>
                    <a:lstStyle/>
                    <a:p>
                      <a:pPr algn="ctr">
                        <a:lnSpc>
                          <a:spcPct val="107000"/>
                        </a:lnSpc>
                        <a:spcAft>
                          <a:spcPts val="15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1500"/>
                        </a:spcAft>
                      </a:pPr>
                      <a:r>
                        <a:rPr lang="en-IN" sz="1200">
                          <a:effectLst/>
                        </a:rPr>
                        <a:t>Life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200" dirty="0">
                          <a:effectLst/>
                        </a:rPr>
                        <a:t>A product life cycle tends to be in the short term.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200" dirty="0">
                          <a:effectLst/>
                        </a:rPr>
                        <a:t>A process life cycle is generally long term.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35193660"/>
                  </a:ext>
                </a:extLst>
              </a:tr>
              <a:tr h="1098789">
                <a:tc>
                  <a:txBody>
                    <a:bodyPr/>
                    <a:lstStyle/>
                    <a:p>
                      <a:pPr algn="ctr">
                        <a:lnSpc>
                          <a:spcPct val="107000"/>
                        </a:lnSpc>
                        <a:spcAft>
                          <a:spcPts val="15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1500"/>
                        </a:spcAft>
                      </a:pPr>
                      <a:r>
                        <a:rPr lang="en-IN" sz="1200">
                          <a:effectLst/>
                        </a:rPr>
                        <a:t>Goal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200" dirty="0">
                          <a:effectLst/>
                        </a:rPr>
                        <a:t>The main goal of product development is to finish the work and get the product delivered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00" dirty="0">
                          <a:effectLst/>
                        </a:rPr>
                        <a:t>The main goal of a process is to make a good quality products.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98613720"/>
                  </a:ext>
                </a:extLst>
              </a:tr>
            </a:tbl>
          </a:graphicData>
        </a:graphic>
      </p:graphicFrame>
    </p:spTree>
    <p:extLst>
      <p:ext uri="{BB962C8B-B14F-4D97-AF65-F5344CB8AC3E}">
        <p14:creationId xmlns:p14="http://schemas.microsoft.com/office/powerpoint/2010/main" val="16809580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1055</TotalTime>
  <Words>1762</Words>
  <Application>Microsoft Office PowerPoint</Application>
  <PresentationFormat>Widescreen</PresentationFormat>
  <Paragraphs>182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Calibri</vt:lpstr>
      <vt:lpstr>erdana</vt:lpstr>
      <vt:lpstr>Georgia</vt:lpstr>
      <vt:lpstr>Gill Sans MT</vt:lpstr>
      <vt:lpstr>inter-bold</vt:lpstr>
      <vt:lpstr>inter-regular</vt:lpstr>
      <vt:lpstr>Symbol</vt:lpstr>
      <vt:lpstr>Gallery</vt:lpstr>
      <vt:lpstr>Software Engineering</vt:lpstr>
      <vt:lpstr>Unit I</vt:lpstr>
      <vt:lpstr>Software Engineering</vt:lpstr>
      <vt:lpstr>Software Engineering</vt:lpstr>
      <vt:lpstr>Why Software Engineering?</vt:lpstr>
      <vt:lpstr>Characteristics of good software  A software product can be judged by what it offers and how well it can be used. This software must satisfy on the following grounds:</vt:lpstr>
      <vt:lpstr>PowerPoint Presentation</vt:lpstr>
      <vt:lpstr>Product &amp; Process</vt:lpstr>
      <vt:lpstr>Difference b/w Product &amp; Process  The following are some of the important differences between Product and Process. </vt:lpstr>
      <vt:lpstr>What is a software process model?</vt:lpstr>
      <vt:lpstr>Different Process models</vt:lpstr>
      <vt:lpstr>Important SDLC Models</vt:lpstr>
      <vt:lpstr>Waterfall Model</vt:lpstr>
      <vt:lpstr>Waterfall Model Advantage &amp; Disadvantage</vt:lpstr>
      <vt:lpstr>Spiral Model</vt:lpstr>
      <vt:lpstr>When to Use Spiral Model?</vt:lpstr>
      <vt:lpstr>Advantage and Disadvantage </vt:lpstr>
      <vt:lpstr>Protype Model</vt:lpstr>
      <vt:lpstr>Advantage and Disadvantage </vt:lpstr>
      <vt:lpstr>Fourth Generation Technique</vt:lpstr>
      <vt:lpstr>Agile </vt:lpstr>
      <vt:lpstr>      Agile</vt:lpstr>
      <vt:lpstr>Scrum</vt:lpstr>
      <vt:lpstr>Advantage and Disadvantage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cept home365</dc:creator>
  <cp:lastModifiedBy>sathish periyasami</cp:lastModifiedBy>
  <cp:revision>43</cp:revision>
  <dcterms:created xsi:type="dcterms:W3CDTF">2019-11-22T01:52:19Z</dcterms:created>
  <dcterms:modified xsi:type="dcterms:W3CDTF">2022-03-13T14:09:15Z</dcterms:modified>
</cp:coreProperties>
</file>