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302" r:id="rId8"/>
    <p:sldId id="303" r:id="rId9"/>
    <p:sldId id="304" r:id="rId10"/>
    <p:sldId id="305" r:id="rId11"/>
    <p:sldId id="306" r:id="rId12"/>
    <p:sldId id="263" r:id="rId13"/>
    <p:sldId id="266" r:id="rId14"/>
    <p:sldId id="267" r:id="rId15"/>
    <p:sldId id="268" r:id="rId16"/>
    <p:sldId id="271" r:id="rId17"/>
    <p:sldId id="270" r:id="rId18"/>
    <p:sldId id="272" r:id="rId19"/>
    <p:sldId id="273" r:id="rId20"/>
    <p:sldId id="274" r:id="rId21"/>
    <p:sldId id="276" r:id="rId22"/>
    <p:sldId id="278" r:id="rId23"/>
    <p:sldId id="279" r:id="rId24"/>
    <p:sldId id="280" r:id="rId25"/>
    <p:sldId id="281" r:id="rId26"/>
    <p:sldId id="282" r:id="rId27"/>
    <p:sldId id="283" r:id="rId28"/>
    <p:sldId id="284" r:id="rId29"/>
    <p:sldId id="285" r:id="rId30"/>
    <p:sldId id="286" r:id="rId31"/>
    <p:sldId id="287" r:id="rId32"/>
    <p:sldId id="288" r:id="rId33"/>
    <p:sldId id="293" r:id="rId34"/>
    <p:sldId id="291" r:id="rId35"/>
    <p:sldId id="292" r:id="rId36"/>
    <p:sldId id="290" r:id="rId37"/>
    <p:sldId id="294" r:id="rId38"/>
    <p:sldId id="307" r:id="rId39"/>
    <p:sldId id="308" r:id="rId40"/>
    <p:sldId id="297" r:id="rId41"/>
    <p:sldId id="309" r:id="rId42"/>
    <p:sldId id="296" r:id="rId43"/>
    <p:sldId id="299" r:id="rId44"/>
    <p:sldId id="310" r:id="rId45"/>
    <p:sldId id="311" r:id="rId46"/>
    <p:sldId id="295" r:id="rId47"/>
    <p:sldId id="301"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hish periyasami" userId="69293682e20a2504" providerId="LiveId" clId="{5897CC13-27B5-4C6E-994E-A9C7FAF4CF3A}"/>
    <pc:docChg chg="undo custSel addSld delSld modSld sldOrd">
      <pc:chgData name="sathish periyasami" userId="69293682e20a2504" providerId="LiveId" clId="{5897CC13-27B5-4C6E-994E-A9C7FAF4CF3A}" dt="2022-04-03T10:49:33.326" v="1325" actId="255"/>
      <pc:docMkLst>
        <pc:docMk/>
      </pc:docMkLst>
      <pc:sldChg chg="modSp mod">
        <pc:chgData name="sathish periyasami" userId="69293682e20a2504" providerId="LiveId" clId="{5897CC13-27B5-4C6E-994E-A9C7FAF4CF3A}" dt="2022-04-03T09:11:23.176" v="1275" actId="20577"/>
        <pc:sldMkLst>
          <pc:docMk/>
          <pc:sldMk cId="2731875748" sldId="256"/>
        </pc:sldMkLst>
        <pc:spChg chg="mod">
          <ac:chgData name="sathish periyasami" userId="69293682e20a2504" providerId="LiveId" clId="{5897CC13-27B5-4C6E-994E-A9C7FAF4CF3A}" dt="2022-04-03T09:11:23.176" v="1275" actId="20577"/>
          <ac:spMkLst>
            <pc:docMk/>
            <pc:sldMk cId="2731875748" sldId="256"/>
            <ac:spMk id="3" creationId="{6D950538-0F7F-43F3-A3FE-AA0CCE232947}"/>
          </ac:spMkLst>
        </pc:spChg>
      </pc:sldChg>
      <pc:sldChg chg="modSp mod">
        <pc:chgData name="sathish periyasami" userId="69293682e20a2504" providerId="LiveId" clId="{5897CC13-27B5-4C6E-994E-A9C7FAF4CF3A}" dt="2022-04-03T03:12:11.233" v="700" actId="6549"/>
        <pc:sldMkLst>
          <pc:docMk/>
          <pc:sldMk cId="4259950570" sldId="257"/>
        </pc:sldMkLst>
        <pc:spChg chg="mod">
          <ac:chgData name="sathish periyasami" userId="69293682e20a2504" providerId="LiveId" clId="{5897CC13-27B5-4C6E-994E-A9C7FAF4CF3A}" dt="2022-04-03T03:12:11.233" v="700" actId="6549"/>
          <ac:spMkLst>
            <pc:docMk/>
            <pc:sldMk cId="4259950570" sldId="257"/>
            <ac:spMk id="3" creationId="{7A56EEB1-DA31-433E-BA1F-C4FB14C33297}"/>
          </ac:spMkLst>
        </pc:spChg>
      </pc:sldChg>
      <pc:sldChg chg="modSp new mod">
        <pc:chgData name="sathish periyasami" userId="69293682e20a2504" providerId="LiveId" clId="{5897CC13-27B5-4C6E-994E-A9C7FAF4CF3A}" dt="2022-03-30T14:00:47.758" v="206" actId="20577"/>
        <pc:sldMkLst>
          <pc:docMk/>
          <pc:sldMk cId="768962681" sldId="258"/>
        </pc:sldMkLst>
        <pc:spChg chg="mod">
          <ac:chgData name="sathish periyasami" userId="69293682e20a2504" providerId="LiveId" clId="{5897CC13-27B5-4C6E-994E-A9C7FAF4CF3A}" dt="2022-03-15T13:07:18.975" v="7" actId="14100"/>
          <ac:spMkLst>
            <pc:docMk/>
            <pc:sldMk cId="768962681" sldId="258"/>
            <ac:spMk id="2" creationId="{062E1261-CA45-49F3-A22C-696881816EE9}"/>
          </ac:spMkLst>
        </pc:spChg>
        <pc:spChg chg="mod">
          <ac:chgData name="sathish periyasami" userId="69293682e20a2504" providerId="LiveId" clId="{5897CC13-27B5-4C6E-994E-A9C7FAF4CF3A}" dt="2022-03-30T14:00:47.758" v="206" actId="20577"/>
          <ac:spMkLst>
            <pc:docMk/>
            <pc:sldMk cId="768962681" sldId="258"/>
            <ac:spMk id="3" creationId="{234F7399-B0A3-49FF-8DF6-65C6523B51E5}"/>
          </ac:spMkLst>
        </pc:spChg>
      </pc:sldChg>
      <pc:sldChg chg="modSp new mod ord">
        <pc:chgData name="sathish periyasami" userId="69293682e20a2504" providerId="LiveId" clId="{5897CC13-27B5-4C6E-994E-A9C7FAF4CF3A}" dt="2022-04-03T09:19:31.210" v="1277"/>
        <pc:sldMkLst>
          <pc:docMk/>
          <pc:sldMk cId="2855392832" sldId="259"/>
        </pc:sldMkLst>
        <pc:spChg chg="mod">
          <ac:chgData name="sathish periyasami" userId="69293682e20a2504" providerId="LiveId" clId="{5897CC13-27B5-4C6E-994E-A9C7FAF4CF3A}" dt="2022-03-16T14:05:13.125" v="39" actId="14100"/>
          <ac:spMkLst>
            <pc:docMk/>
            <pc:sldMk cId="2855392832" sldId="259"/>
            <ac:spMk id="2" creationId="{A4DBC246-11DB-4B4E-9E04-7EF04B470FCE}"/>
          </ac:spMkLst>
        </pc:spChg>
        <pc:spChg chg="mod">
          <ac:chgData name="sathish periyasami" userId="69293682e20a2504" providerId="LiveId" clId="{5897CC13-27B5-4C6E-994E-A9C7FAF4CF3A}" dt="2022-03-30T14:08:18.486" v="207" actId="20577"/>
          <ac:spMkLst>
            <pc:docMk/>
            <pc:sldMk cId="2855392832" sldId="259"/>
            <ac:spMk id="3" creationId="{90BBB768-E53D-4B41-B314-EED50FF7198F}"/>
          </ac:spMkLst>
        </pc:spChg>
      </pc:sldChg>
      <pc:sldChg chg="modSp new mod">
        <pc:chgData name="sathish periyasami" userId="69293682e20a2504" providerId="LiveId" clId="{5897CC13-27B5-4C6E-994E-A9C7FAF4CF3A}" dt="2022-03-17T01:59:42.710" v="136" actId="20577"/>
        <pc:sldMkLst>
          <pc:docMk/>
          <pc:sldMk cId="1295159945" sldId="260"/>
        </pc:sldMkLst>
        <pc:spChg chg="mod">
          <ac:chgData name="sathish periyasami" userId="69293682e20a2504" providerId="LiveId" clId="{5897CC13-27B5-4C6E-994E-A9C7FAF4CF3A}" dt="2022-03-16T14:53:00.275" v="79" actId="27636"/>
          <ac:spMkLst>
            <pc:docMk/>
            <pc:sldMk cId="1295159945" sldId="260"/>
            <ac:spMk id="2" creationId="{87E7B4F5-0F90-4DE6-A0F5-185F42EF5FA4}"/>
          </ac:spMkLst>
        </pc:spChg>
        <pc:spChg chg="mod">
          <ac:chgData name="sathish periyasami" userId="69293682e20a2504" providerId="LiveId" clId="{5897CC13-27B5-4C6E-994E-A9C7FAF4CF3A}" dt="2022-03-17T01:59:42.710" v="136" actId="20577"/>
          <ac:spMkLst>
            <pc:docMk/>
            <pc:sldMk cId="1295159945" sldId="260"/>
            <ac:spMk id="3" creationId="{E22E67A9-900F-4B13-8FD3-07A7DF17633F}"/>
          </ac:spMkLst>
        </pc:spChg>
      </pc:sldChg>
      <pc:sldChg chg="modSp new mod">
        <pc:chgData name="sathish periyasami" userId="69293682e20a2504" providerId="LiveId" clId="{5897CC13-27B5-4C6E-994E-A9C7FAF4CF3A}" dt="2022-04-03T07:23:09.971" v="1016" actId="14100"/>
        <pc:sldMkLst>
          <pc:docMk/>
          <pc:sldMk cId="2082424703" sldId="261"/>
        </pc:sldMkLst>
        <pc:spChg chg="mod">
          <ac:chgData name="sathish periyasami" userId="69293682e20a2504" providerId="LiveId" clId="{5897CC13-27B5-4C6E-994E-A9C7FAF4CF3A}" dt="2022-03-17T01:59:55.579" v="139" actId="27636"/>
          <ac:spMkLst>
            <pc:docMk/>
            <pc:sldMk cId="2082424703" sldId="261"/>
            <ac:spMk id="2" creationId="{5DE50C87-B55A-4C69-A863-C90B79665480}"/>
          </ac:spMkLst>
        </pc:spChg>
        <pc:spChg chg="mod">
          <ac:chgData name="sathish periyasami" userId="69293682e20a2504" providerId="LiveId" clId="{5897CC13-27B5-4C6E-994E-A9C7FAF4CF3A}" dt="2022-04-03T07:23:09.971" v="1016" actId="14100"/>
          <ac:spMkLst>
            <pc:docMk/>
            <pc:sldMk cId="2082424703" sldId="261"/>
            <ac:spMk id="3" creationId="{8546C2DC-6516-4F7A-95D9-B2DA7D109ED7}"/>
          </ac:spMkLst>
        </pc:spChg>
      </pc:sldChg>
      <pc:sldChg chg="modSp new del mod">
        <pc:chgData name="sathish periyasami" userId="69293682e20a2504" providerId="LiveId" clId="{5897CC13-27B5-4C6E-994E-A9C7FAF4CF3A}" dt="2022-04-03T07:23:32.986" v="1021" actId="2696"/>
        <pc:sldMkLst>
          <pc:docMk/>
          <pc:sldMk cId="326342235" sldId="262"/>
        </pc:sldMkLst>
        <pc:spChg chg="mod">
          <ac:chgData name="sathish periyasami" userId="69293682e20a2504" providerId="LiveId" clId="{5897CC13-27B5-4C6E-994E-A9C7FAF4CF3A}" dt="2022-03-17T02:11:55.212" v="183" actId="27636"/>
          <ac:spMkLst>
            <pc:docMk/>
            <pc:sldMk cId="326342235" sldId="262"/>
            <ac:spMk id="2" creationId="{C731CBE7-72FD-44D1-8A95-F8A58FFF9F86}"/>
          </ac:spMkLst>
        </pc:spChg>
        <pc:spChg chg="mod">
          <ac:chgData name="sathish periyasami" userId="69293682e20a2504" providerId="LiveId" clId="{5897CC13-27B5-4C6E-994E-A9C7FAF4CF3A}" dt="2022-04-03T07:23:21.331" v="1018" actId="27636"/>
          <ac:spMkLst>
            <pc:docMk/>
            <pc:sldMk cId="326342235" sldId="262"/>
            <ac:spMk id="3" creationId="{ABC9872F-309D-489E-B1C6-255A64860082}"/>
          </ac:spMkLst>
        </pc:spChg>
      </pc:sldChg>
      <pc:sldChg chg="modSp new mod ord">
        <pc:chgData name="sathish periyasami" userId="69293682e20a2504" providerId="LiveId" clId="{5897CC13-27B5-4C6E-994E-A9C7FAF4CF3A}" dt="2022-04-03T09:59:13.714" v="1288" actId="6549"/>
        <pc:sldMkLst>
          <pc:docMk/>
          <pc:sldMk cId="3342162905" sldId="263"/>
        </pc:sldMkLst>
        <pc:spChg chg="mod">
          <ac:chgData name="sathish periyasami" userId="69293682e20a2504" providerId="LiveId" clId="{5897CC13-27B5-4C6E-994E-A9C7FAF4CF3A}" dt="2022-03-17T02:21:20.591" v="189" actId="27636"/>
          <ac:spMkLst>
            <pc:docMk/>
            <pc:sldMk cId="3342162905" sldId="263"/>
            <ac:spMk id="2" creationId="{C722B5BF-E443-4D30-A00F-0272445E2FA5}"/>
          </ac:spMkLst>
        </pc:spChg>
        <pc:spChg chg="mod">
          <ac:chgData name="sathish periyasami" userId="69293682e20a2504" providerId="LiveId" clId="{5897CC13-27B5-4C6E-994E-A9C7FAF4CF3A}" dt="2022-04-03T09:59:13.714" v="1288" actId="6549"/>
          <ac:spMkLst>
            <pc:docMk/>
            <pc:sldMk cId="3342162905" sldId="263"/>
            <ac:spMk id="3" creationId="{BF3C9ACD-03E8-4063-AC5D-D9A7963BB5FF}"/>
          </ac:spMkLst>
        </pc:spChg>
      </pc:sldChg>
      <pc:sldChg chg="modSp new mod">
        <pc:chgData name="sathish periyasami" userId="69293682e20a2504" providerId="LiveId" clId="{5897CC13-27B5-4C6E-994E-A9C7FAF4CF3A}" dt="2022-03-30T15:29:30.154" v="211" actId="27636"/>
        <pc:sldMkLst>
          <pc:docMk/>
          <pc:sldMk cId="3029653924" sldId="264"/>
        </pc:sldMkLst>
        <pc:spChg chg="mod">
          <ac:chgData name="sathish periyasami" userId="69293682e20a2504" providerId="LiveId" clId="{5897CC13-27B5-4C6E-994E-A9C7FAF4CF3A}" dt="2022-03-17T02:36:14.967" v="201" actId="20577"/>
          <ac:spMkLst>
            <pc:docMk/>
            <pc:sldMk cId="3029653924" sldId="264"/>
            <ac:spMk id="2" creationId="{C8BCEFEB-5EAB-48CF-9CB0-048BD6B709E2}"/>
          </ac:spMkLst>
        </pc:spChg>
        <pc:spChg chg="mod">
          <ac:chgData name="sathish periyasami" userId="69293682e20a2504" providerId="LiveId" clId="{5897CC13-27B5-4C6E-994E-A9C7FAF4CF3A}" dt="2022-03-30T15:29:30.154" v="211" actId="27636"/>
          <ac:spMkLst>
            <pc:docMk/>
            <pc:sldMk cId="3029653924" sldId="264"/>
            <ac:spMk id="3" creationId="{3DD3D0F5-3B11-4D72-AA2F-29F5DB9507BD}"/>
          </ac:spMkLst>
        </pc:spChg>
      </pc:sldChg>
      <pc:sldChg chg="modSp new mod">
        <pc:chgData name="sathish periyasami" userId="69293682e20a2504" providerId="LiveId" clId="{5897CC13-27B5-4C6E-994E-A9C7FAF4CF3A}" dt="2022-04-03T00:02:08.318" v="322" actId="255"/>
        <pc:sldMkLst>
          <pc:docMk/>
          <pc:sldMk cId="2954396831" sldId="265"/>
        </pc:sldMkLst>
        <pc:spChg chg="mod">
          <ac:chgData name="sathish periyasami" userId="69293682e20a2504" providerId="LiveId" clId="{5897CC13-27B5-4C6E-994E-A9C7FAF4CF3A}" dt="2022-04-03T00:02:08.318" v="322" actId="255"/>
          <ac:spMkLst>
            <pc:docMk/>
            <pc:sldMk cId="2954396831" sldId="265"/>
            <ac:spMk id="3" creationId="{134EC524-F789-405B-ACD0-5DE60F232D4A}"/>
          </ac:spMkLst>
        </pc:spChg>
      </pc:sldChg>
      <pc:sldChg chg="modSp new mod">
        <pc:chgData name="sathish periyasami" userId="69293682e20a2504" providerId="LiveId" clId="{5897CC13-27B5-4C6E-994E-A9C7FAF4CF3A}" dt="2022-04-03T10:49:33.326" v="1325" actId="255"/>
        <pc:sldMkLst>
          <pc:docMk/>
          <pc:sldMk cId="3533196280" sldId="266"/>
        </pc:sldMkLst>
        <pc:spChg chg="mod">
          <ac:chgData name="sathish periyasami" userId="69293682e20a2504" providerId="LiveId" clId="{5897CC13-27B5-4C6E-994E-A9C7FAF4CF3A}" dt="2022-04-03T10:49:33.326" v="1325" actId="255"/>
          <ac:spMkLst>
            <pc:docMk/>
            <pc:sldMk cId="3533196280" sldId="266"/>
            <ac:spMk id="3" creationId="{A1F206CC-3120-414F-864C-51F5FE8B6AA5}"/>
          </ac:spMkLst>
        </pc:spChg>
      </pc:sldChg>
      <pc:sldChg chg="modSp new mod">
        <pc:chgData name="sathish periyasami" userId="69293682e20a2504" providerId="LiveId" clId="{5897CC13-27B5-4C6E-994E-A9C7FAF4CF3A}" dt="2022-04-03T10:33:48.783" v="1289" actId="20577"/>
        <pc:sldMkLst>
          <pc:docMk/>
          <pc:sldMk cId="2145652268" sldId="267"/>
        </pc:sldMkLst>
        <pc:spChg chg="mod">
          <ac:chgData name="sathish periyasami" userId="69293682e20a2504" providerId="LiveId" clId="{5897CC13-27B5-4C6E-994E-A9C7FAF4CF3A}" dt="2022-04-03T10:33:48.783" v="1289" actId="20577"/>
          <ac:spMkLst>
            <pc:docMk/>
            <pc:sldMk cId="2145652268" sldId="267"/>
            <ac:spMk id="3" creationId="{3CE27CE0-82C6-4F12-9F41-A9C6FAC8317C}"/>
          </ac:spMkLst>
        </pc:spChg>
      </pc:sldChg>
      <pc:sldChg chg="modSp new mod">
        <pc:chgData name="sathish periyasami" userId="69293682e20a2504" providerId="LiveId" clId="{5897CC13-27B5-4C6E-994E-A9C7FAF4CF3A}" dt="2022-04-03T10:36:29.510" v="1305" actId="27636"/>
        <pc:sldMkLst>
          <pc:docMk/>
          <pc:sldMk cId="4192603055" sldId="268"/>
        </pc:sldMkLst>
        <pc:spChg chg="mod">
          <ac:chgData name="sathish periyasami" userId="69293682e20a2504" providerId="LiveId" clId="{5897CC13-27B5-4C6E-994E-A9C7FAF4CF3A}" dt="2022-04-03T10:34:59.791" v="1299"/>
          <ac:spMkLst>
            <pc:docMk/>
            <pc:sldMk cId="4192603055" sldId="268"/>
            <ac:spMk id="2" creationId="{DE48F831-70BC-4FA9-8957-3A8301EDBF60}"/>
          </ac:spMkLst>
        </pc:spChg>
        <pc:spChg chg="mod">
          <ac:chgData name="sathish periyasami" userId="69293682e20a2504" providerId="LiveId" clId="{5897CC13-27B5-4C6E-994E-A9C7FAF4CF3A}" dt="2022-04-03T10:36:29.510" v="1305" actId="27636"/>
          <ac:spMkLst>
            <pc:docMk/>
            <pc:sldMk cId="4192603055" sldId="268"/>
            <ac:spMk id="3" creationId="{3C157818-2D9B-4B94-A591-0583C28D5164}"/>
          </ac:spMkLst>
        </pc:spChg>
      </pc:sldChg>
      <pc:sldChg chg="addSp delSp modSp new del mod">
        <pc:chgData name="sathish periyasami" userId="69293682e20a2504" providerId="LiveId" clId="{5897CC13-27B5-4C6E-994E-A9C7FAF4CF3A}" dt="2022-04-03T00:28:08.120" v="350" actId="2696"/>
        <pc:sldMkLst>
          <pc:docMk/>
          <pc:sldMk cId="2334295786" sldId="269"/>
        </pc:sldMkLst>
        <pc:spChg chg="del">
          <ac:chgData name="sathish periyasami" userId="69293682e20a2504" providerId="LiveId" clId="{5897CC13-27B5-4C6E-994E-A9C7FAF4CF3A}" dt="2022-04-03T00:26:56.953" v="344"/>
          <ac:spMkLst>
            <pc:docMk/>
            <pc:sldMk cId="2334295786" sldId="269"/>
            <ac:spMk id="3" creationId="{BAC8F636-0087-44FE-9857-9C031564C0CA}"/>
          </ac:spMkLst>
        </pc:spChg>
        <pc:graphicFrameChg chg="add mod modGraphic">
          <ac:chgData name="sathish periyasami" userId="69293682e20a2504" providerId="LiveId" clId="{5897CC13-27B5-4C6E-994E-A9C7FAF4CF3A}" dt="2022-04-03T00:28:01.796" v="349" actId="6549"/>
          <ac:graphicFrameMkLst>
            <pc:docMk/>
            <pc:sldMk cId="2334295786" sldId="269"/>
            <ac:graphicFrameMk id="4" creationId="{1E4A5A4D-A983-4A6D-96FE-069D1484974A}"/>
          </ac:graphicFrameMkLst>
        </pc:graphicFrameChg>
      </pc:sldChg>
      <pc:sldChg chg="modSp new mod">
        <pc:chgData name="sathish periyasami" userId="69293682e20a2504" providerId="LiveId" clId="{5897CC13-27B5-4C6E-994E-A9C7FAF4CF3A}" dt="2022-04-02T07:35:40.768" v="320"/>
        <pc:sldMkLst>
          <pc:docMk/>
          <pc:sldMk cId="2064369703" sldId="270"/>
        </pc:sldMkLst>
        <pc:spChg chg="mod">
          <ac:chgData name="sathish periyasami" userId="69293682e20a2504" providerId="LiveId" clId="{5897CC13-27B5-4C6E-994E-A9C7FAF4CF3A}" dt="2022-04-02T07:35:40.768" v="320"/>
          <ac:spMkLst>
            <pc:docMk/>
            <pc:sldMk cId="2064369703" sldId="270"/>
            <ac:spMk id="3" creationId="{11F51789-45DE-4A4A-9B02-1ED0DF62B85E}"/>
          </ac:spMkLst>
        </pc:spChg>
      </pc:sldChg>
      <pc:sldChg chg="modSp new mod ord">
        <pc:chgData name="sathish periyasami" userId="69293682e20a2504" providerId="LiveId" clId="{5897CC13-27B5-4C6E-994E-A9C7FAF4CF3A}" dt="2022-04-03T00:08:18.209" v="328" actId="27636"/>
        <pc:sldMkLst>
          <pc:docMk/>
          <pc:sldMk cId="1744817470" sldId="271"/>
        </pc:sldMkLst>
        <pc:spChg chg="mod">
          <ac:chgData name="sathish periyasami" userId="69293682e20a2504" providerId="LiveId" clId="{5897CC13-27B5-4C6E-994E-A9C7FAF4CF3A}" dt="2022-04-03T00:08:18.209" v="328" actId="27636"/>
          <ac:spMkLst>
            <pc:docMk/>
            <pc:sldMk cId="1744817470" sldId="271"/>
            <ac:spMk id="3" creationId="{2C9A84EB-1FBF-44E7-8D8D-62708363C46D}"/>
          </ac:spMkLst>
        </pc:spChg>
      </pc:sldChg>
      <pc:sldChg chg="addSp delSp modSp new mod">
        <pc:chgData name="sathish periyasami" userId="69293682e20a2504" providerId="LiveId" clId="{5897CC13-27B5-4C6E-994E-A9C7FAF4CF3A}" dt="2022-04-03T00:34:04" v="381" actId="27636"/>
        <pc:sldMkLst>
          <pc:docMk/>
          <pc:sldMk cId="2056570694" sldId="272"/>
        </pc:sldMkLst>
        <pc:spChg chg="mod">
          <ac:chgData name="sathish periyasami" userId="69293682e20a2504" providerId="LiveId" clId="{5897CC13-27B5-4C6E-994E-A9C7FAF4CF3A}" dt="2022-04-03T00:34:04" v="381" actId="27636"/>
          <ac:spMkLst>
            <pc:docMk/>
            <pc:sldMk cId="2056570694" sldId="272"/>
            <ac:spMk id="2" creationId="{55D95FE6-A305-45FE-96C5-2B2D35CA8076}"/>
          </ac:spMkLst>
        </pc:spChg>
        <pc:spChg chg="del">
          <ac:chgData name="sathish periyasami" userId="69293682e20a2504" providerId="LiveId" clId="{5897CC13-27B5-4C6E-994E-A9C7FAF4CF3A}" dt="2022-04-03T00:28:27.783" v="352" actId="3680"/>
          <ac:spMkLst>
            <pc:docMk/>
            <pc:sldMk cId="2056570694" sldId="272"/>
            <ac:spMk id="3" creationId="{BE7C1216-9F60-478B-9257-E8F456BCABDD}"/>
          </ac:spMkLst>
        </pc:spChg>
        <pc:spChg chg="add del mod">
          <ac:chgData name="sathish periyasami" userId="69293682e20a2504" providerId="LiveId" clId="{5897CC13-27B5-4C6E-994E-A9C7FAF4CF3A}" dt="2022-04-03T00:30:38.485" v="359" actId="3680"/>
          <ac:spMkLst>
            <pc:docMk/>
            <pc:sldMk cId="2056570694" sldId="272"/>
            <ac:spMk id="6" creationId="{F03CB5F9-9E8C-4A2E-8466-4DC856E89E9C}"/>
          </ac:spMkLst>
        </pc:spChg>
        <pc:graphicFrameChg chg="add del mod ord modGraphic">
          <ac:chgData name="sathish periyasami" userId="69293682e20a2504" providerId="LiveId" clId="{5897CC13-27B5-4C6E-994E-A9C7FAF4CF3A}" dt="2022-04-03T00:29:44.559" v="358" actId="21"/>
          <ac:graphicFrameMkLst>
            <pc:docMk/>
            <pc:sldMk cId="2056570694" sldId="272"/>
            <ac:graphicFrameMk id="4" creationId="{3878DB8C-8054-4C18-ACE7-2A28CD886410}"/>
          </ac:graphicFrameMkLst>
        </pc:graphicFrameChg>
        <pc:graphicFrameChg chg="add mod ord modGraphic">
          <ac:chgData name="sathish periyasami" userId="69293682e20a2504" providerId="LiveId" clId="{5897CC13-27B5-4C6E-994E-A9C7FAF4CF3A}" dt="2022-04-03T00:31:46.840" v="369" actId="14100"/>
          <ac:graphicFrameMkLst>
            <pc:docMk/>
            <pc:sldMk cId="2056570694" sldId="272"/>
            <ac:graphicFrameMk id="7" creationId="{F7AF1F83-75FA-4663-BA8A-5D29696F2A91}"/>
          </ac:graphicFrameMkLst>
        </pc:graphicFrameChg>
      </pc:sldChg>
      <pc:sldChg chg="addSp delSp modSp new mod">
        <pc:chgData name="sathish periyasami" userId="69293682e20a2504" providerId="LiveId" clId="{5897CC13-27B5-4C6E-994E-A9C7FAF4CF3A}" dt="2022-04-03T00:48:50.014" v="390" actId="14100"/>
        <pc:sldMkLst>
          <pc:docMk/>
          <pc:sldMk cId="2230876463" sldId="273"/>
        </pc:sldMkLst>
        <pc:spChg chg="mod">
          <ac:chgData name="sathish periyasami" userId="69293682e20a2504" providerId="LiveId" clId="{5897CC13-27B5-4C6E-994E-A9C7FAF4CF3A}" dt="2022-04-03T00:34:26.923" v="389" actId="20577"/>
          <ac:spMkLst>
            <pc:docMk/>
            <pc:sldMk cId="2230876463" sldId="273"/>
            <ac:spMk id="2" creationId="{88886F92-ABD5-45A8-A6CE-B89EB22C70A7}"/>
          </ac:spMkLst>
        </pc:spChg>
        <pc:spChg chg="del mod">
          <ac:chgData name="sathish periyasami" userId="69293682e20a2504" providerId="LiveId" clId="{5897CC13-27B5-4C6E-994E-A9C7FAF4CF3A}" dt="2022-04-03T00:32:32.971" v="370" actId="3680"/>
          <ac:spMkLst>
            <pc:docMk/>
            <pc:sldMk cId="2230876463" sldId="273"/>
            <ac:spMk id="3" creationId="{BEDDA422-379E-4B4C-8162-384CB1D05226}"/>
          </ac:spMkLst>
        </pc:spChg>
        <pc:graphicFrameChg chg="add mod ord modGraphic">
          <ac:chgData name="sathish periyasami" userId="69293682e20a2504" providerId="LiveId" clId="{5897CC13-27B5-4C6E-994E-A9C7FAF4CF3A}" dt="2022-04-03T00:48:50.014" v="390" actId="14100"/>
          <ac:graphicFrameMkLst>
            <pc:docMk/>
            <pc:sldMk cId="2230876463" sldId="273"/>
            <ac:graphicFrameMk id="4" creationId="{11B4C0CD-A5BA-4CC5-A673-6CE040C49472}"/>
          </ac:graphicFrameMkLst>
        </pc:graphicFrameChg>
      </pc:sldChg>
      <pc:sldChg chg="modSp new mod">
        <pc:chgData name="sathish periyasami" userId="69293682e20a2504" providerId="LiveId" clId="{5897CC13-27B5-4C6E-994E-A9C7FAF4CF3A}" dt="2022-04-03T00:55:33.147" v="435" actId="113"/>
        <pc:sldMkLst>
          <pc:docMk/>
          <pc:sldMk cId="1783628726" sldId="274"/>
        </pc:sldMkLst>
        <pc:spChg chg="mod">
          <ac:chgData name="sathish periyasami" userId="69293682e20a2504" providerId="LiveId" clId="{5897CC13-27B5-4C6E-994E-A9C7FAF4CF3A}" dt="2022-04-03T00:55:33.147" v="435" actId="113"/>
          <ac:spMkLst>
            <pc:docMk/>
            <pc:sldMk cId="1783628726" sldId="274"/>
            <ac:spMk id="3" creationId="{9AAD5041-B7B2-4D15-A128-A9BC7BCAD3A0}"/>
          </ac:spMkLst>
        </pc:spChg>
      </pc:sldChg>
      <pc:sldChg chg="modSp new mod">
        <pc:chgData name="sathish periyasami" userId="69293682e20a2504" providerId="LiveId" clId="{5897CC13-27B5-4C6E-994E-A9C7FAF4CF3A}" dt="2022-04-03T01:47:33.058" v="472"/>
        <pc:sldMkLst>
          <pc:docMk/>
          <pc:sldMk cId="3225209631" sldId="275"/>
        </pc:sldMkLst>
        <pc:spChg chg="mod">
          <ac:chgData name="sathish periyasami" userId="69293682e20a2504" providerId="LiveId" clId="{5897CC13-27B5-4C6E-994E-A9C7FAF4CF3A}" dt="2022-04-03T01:47:33.058" v="472"/>
          <ac:spMkLst>
            <pc:docMk/>
            <pc:sldMk cId="3225209631" sldId="275"/>
            <ac:spMk id="3" creationId="{C699E89C-451F-42DD-A82F-C98D4A3E5FEC}"/>
          </ac:spMkLst>
        </pc:spChg>
      </pc:sldChg>
      <pc:sldChg chg="modSp new mod">
        <pc:chgData name="sathish periyasami" userId="69293682e20a2504" providerId="LiveId" clId="{5897CC13-27B5-4C6E-994E-A9C7FAF4CF3A}" dt="2022-04-03T01:23:18.450" v="449" actId="21"/>
        <pc:sldMkLst>
          <pc:docMk/>
          <pc:sldMk cId="3833228370" sldId="276"/>
        </pc:sldMkLst>
        <pc:spChg chg="mod">
          <ac:chgData name="sathish periyasami" userId="69293682e20a2504" providerId="LiveId" clId="{5897CC13-27B5-4C6E-994E-A9C7FAF4CF3A}" dt="2022-04-03T01:23:18.450" v="449" actId="21"/>
          <ac:spMkLst>
            <pc:docMk/>
            <pc:sldMk cId="3833228370" sldId="276"/>
            <ac:spMk id="3" creationId="{A1332B92-82C3-4644-8C56-617A91DBBC46}"/>
          </ac:spMkLst>
        </pc:spChg>
      </pc:sldChg>
      <pc:sldChg chg="modSp new mod">
        <pc:chgData name="sathish periyasami" userId="69293682e20a2504" providerId="LiveId" clId="{5897CC13-27B5-4C6E-994E-A9C7FAF4CF3A}" dt="2022-04-03T01:00:37.579" v="446" actId="108"/>
        <pc:sldMkLst>
          <pc:docMk/>
          <pc:sldMk cId="442147436" sldId="277"/>
        </pc:sldMkLst>
        <pc:spChg chg="mod">
          <ac:chgData name="sathish periyasami" userId="69293682e20a2504" providerId="LiveId" clId="{5897CC13-27B5-4C6E-994E-A9C7FAF4CF3A}" dt="2022-04-03T01:00:37.579" v="446" actId="108"/>
          <ac:spMkLst>
            <pc:docMk/>
            <pc:sldMk cId="442147436" sldId="277"/>
            <ac:spMk id="3" creationId="{7D21B14C-5B03-4F0B-9027-D77DFC70BF98}"/>
          </ac:spMkLst>
        </pc:spChg>
      </pc:sldChg>
      <pc:sldChg chg="modSp new mod">
        <pc:chgData name="sathish periyasami" userId="69293682e20a2504" providerId="LiveId" clId="{5897CC13-27B5-4C6E-994E-A9C7FAF4CF3A}" dt="2022-04-03T01:41:56.832" v="464" actId="255"/>
        <pc:sldMkLst>
          <pc:docMk/>
          <pc:sldMk cId="3598567337" sldId="278"/>
        </pc:sldMkLst>
        <pc:spChg chg="mod">
          <ac:chgData name="sathish periyasami" userId="69293682e20a2504" providerId="LiveId" clId="{5897CC13-27B5-4C6E-994E-A9C7FAF4CF3A}" dt="2022-04-03T01:41:56.832" v="464" actId="255"/>
          <ac:spMkLst>
            <pc:docMk/>
            <pc:sldMk cId="3598567337" sldId="278"/>
            <ac:spMk id="3" creationId="{DEE70AC6-58D7-453E-96CF-AE112F9F6A75}"/>
          </ac:spMkLst>
        </pc:spChg>
      </pc:sldChg>
      <pc:sldChg chg="modSp new mod">
        <pc:chgData name="sathish periyasami" userId="69293682e20a2504" providerId="LiveId" clId="{5897CC13-27B5-4C6E-994E-A9C7FAF4CF3A}" dt="2022-04-03T02:03:34.551" v="491" actId="27636"/>
        <pc:sldMkLst>
          <pc:docMk/>
          <pc:sldMk cId="2656352982" sldId="279"/>
        </pc:sldMkLst>
        <pc:spChg chg="mod">
          <ac:chgData name="sathish periyasami" userId="69293682e20a2504" providerId="LiveId" clId="{5897CC13-27B5-4C6E-994E-A9C7FAF4CF3A}" dt="2022-04-03T02:03:34.551" v="491" actId="27636"/>
          <ac:spMkLst>
            <pc:docMk/>
            <pc:sldMk cId="2656352982" sldId="279"/>
            <ac:spMk id="3" creationId="{8F3FE0B5-63F1-491A-A95D-1D2FF10E6E97}"/>
          </ac:spMkLst>
        </pc:spChg>
      </pc:sldChg>
      <pc:sldChg chg="modSp new mod">
        <pc:chgData name="sathish periyasami" userId="69293682e20a2504" providerId="LiveId" clId="{5897CC13-27B5-4C6E-994E-A9C7FAF4CF3A}" dt="2022-04-03T02:10:09.148" v="504" actId="5793"/>
        <pc:sldMkLst>
          <pc:docMk/>
          <pc:sldMk cId="3958926125" sldId="280"/>
        </pc:sldMkLst>
        <pc:spChg chg="mod">
          <ac:chgData name="sathish periyasami" userId="69293682e20a2504" providerId="LiveId" clId="{5897CC13-27B5-4C6E-994E-A9C7FAF4CF3A}" dt="2022-04-03T02:10:09.148" v="504" actId="5793"/>
          <ac:spMkLst>
            <pc:docMk/>
            <pc:sldMk cId="3958926125" sldId="280"/>
            <ac:spMk id="3" creationId="{B19D0B5D-F4C3-4A6F-97A3-764649B5E236}"/>
          </ac:spMkLst>
        </pc:spChg>
      </pc:sldChg>
      <pc:sldChg chg="modSp new mod">
        <pc:chgData name="sathish periyasami" userId="69293682e20a2504" providerId="LiveId" clId="{5897CC13-27B5-4C6E-994E-A9C7FAF4CF3A}" dt="2022-04-03T02:19:58.989" v="560" actId="255"/>
        <pc:sldMkLst>
          <pc:docMk/>
          <pc:sldMk cId="3376320561" sldId="281"/>
        </pc:sldMkLst>
        <pc:spChg chg="mod">
          <ac:chgData name="sathish periyasami" userId="69293682e20a2504" providerId="LiveId" clId="{5897CC13-27B5-4C6E-994E-A9C7FAF4CF3A}" dt="2022-04-03T02:19:58.989" v="560" actId="255"/>
          <ac:spMkLst>
            <pc:docMk/>
            <pc:sldMk cId="3376320561" sldId="281"/>
            <ac:spMk id="3" creationId="{E09FB2B3-7E4E-47B7-8D75-4812F6A6991E}"/>
          </ac:spMkLst>
        </pc:spChg>
      </pc:sldChg>
      <pc:sldChg chg="modSp new mod">
        <pc:chgData name="sathish periyasami" userId="69293682e20a2504" providerId="LiveId" clId="{5897CC13-27B5-4C6E-994E-A9C7FAF4CF3A}" dt="2022-04-03T02:23:35.811" v="573" actId="255"/>
        <pc:sldMkLst>
          <pc:docMk/>
          <pc:sldMk cId="2533483174" sldId="282"/>
        </pc:sldMkLst>
        <pc:spChg chg="mod">
          <ac:chgData name="sathish periyasami" userId="69293682e20a2504" providerId="LiveId" clId="{5897CC13-27B5-4C6E-994E-A9C7FAF4CF3A}" dt="2022-04-03T02:23:35.811" v="573" actId="255"/>
          <ac:spMkLst>
            <pc:docMk/>
            <pc:sldMk cId="2533483174" sldId="282"/>
            <ac:spMk id="3" creationId="{02DD685D-C345-45D0-9C9C-79EBA2942975}"/>
          </ac:spMkLst>
        </pc:spChg>
      </pc:sldChg>
      <pc:sldChg chg="modSp new mod">
        <pc:chgData name="sathish periyasami" userId="69293682e20a2504" providerId="LiveId" clId="{5897CC13-27B5-4C6E-994E-A9C7FAF4CF3A}" dt="2022-04-03T02:23:18.947" v="572" actId="12"/>
        <pc:sldMkLst>
          <pc:docMk/>
          <pc:sldMk cId="1417849690" sldId="283"/>
        </pc:sldMkLst>
        <pc:spChg chg="mod">
          <ac:chgData name="sathish periyasami" userId="69293682e20a2504" providerId="LiveId" clId="{5897CC13-27B5-4C6E-994E-A9C7FAF4CF3A}" dt="2022-04-03T02:23:18.947" v="572" actId="12"/>
          <ac:spMkLst>
            <pc:docMk/>
            <pc:sldMk cId="1417849690" sldId="283"/>
            <ac:spMk id="3" creationId="{E0724784-EA3F-472F-94D6-FAC13708CC47}"/>
          </ac:spMkLst>
        </pc:spChg>
      </pc:sldChg>
      <pc:sldChg chg="modSp new mod">
        <pc:chgData name="sathish periyasami" userId="69293682e20a2504" providerId="LiveId" clId="{5897CC13-27B5-4C6E-994E-A9C7FAF4CF3A}" dt="2022-04-03T02:26:04.306" v="581" actId="255"/>
        <pc:sldMkLst>
          <pc:docMk/>
          <pc:sldMk cId="2761499036" sldId="284"/>
        </pc:sldMkLst>
        <pc:spChg chg="mod">
          <ac:chgData name="sathish periyasami" userId="69293682e20a2504" providerId="LiveId" clId="{5897CC13-27B5-4C6E-994E-A9C7FAF4CF3A}" dt="2022-04-03T02:26:04.306" v="581" actId="255"/>
          <ac:spMkLst>
            <pc:docMk/>
            <pc:sldMk cId="2761499036" sldId="284"/>
            <ac:spMk id="3" creationId="{376CF570-16EB-4A77-9704-C4553DBEF666}"/>
          </ac:spMkLst>
        </pc:spChg>
      </pc:sldChg>
      <pc:sldChg chg="modSp new mod">
        <pc:chgData name="sathish periyasami" userId="69293682e20a2504" providerId="LiveId" clId="{5897CC13-27B5-4C6E-994E-A9C7FAF4CF3A}" dt="2022-04-03T03:02:00.243" v="682" actId="255"/>
        <pc:sldMkLst>
          <pc:docMk/>
          <pc:sldMk cId="2488691903" sldId="285"/>
        </pc:sldMkLst>
        <pc:spChg chg="mod">
          <ac:chgData name="sathish periyasami" userId="69293682e20a2504" providerId="LiveId" clId="{5897CC13-27B5-4C6E-994E-A9C7FAF4CF3A}" dt="2022-04-03T03:01:46.539" v="681"/>
          <ac:spMkLst>
            <pc:docMk/>
            <pc:sldMk cId="2488691903" sldId="285"/>
            <ac:spMk id="2" creationId="{EC4296B8-4314-494F-9E1B-A656903E2680}"/>
          </ac:spMkLst>
        </pc:spChg>
        <pc:spChg chg="mod">
          <ac:chgData name="sathish periyasami" userId="69293682e20a2504" providerId="LiveId" clId="{5897CC13-27B5-4C6E-994E-A9C7FAF4CF3A}" dt="2022-04-03T03:02:00.243" v="682" actId="255"/>
          <ac:spMkLst>
            <pc:docMk/>
            <pc:sldMk cId="2488691903" sldId="285"/>
            <ac:spMk id="3" creationId="{E63B1E3D-1886-44FF-9196-E1486E85A169}"/>
          </ac:spMkLst>
        </pc:spChg>
      </pc:sldChg>
      <pc:sldChg chg="add del">
        <pc:chgData name="sathish periyasami" userId="69293682e20a2504" providerId="LiveId" clId="{5897CC13-27B5-4C6E-994E-A9C7FAF4CF3A}" dt="2022-04-03T02:54:29.613" v="605" actId="2890"/>
        <pc:sldMkLst>
          <pc:docMk/>
          <pc:sldMk cId="365922015" sldId="286"/>
        </pc:sldMkLst>
      </pc:sldChg>
      <pc:sldChg chg="modSp new mod">
        <pc:chgData name="sathish periyasami" userId="69293682e20a2504" providerId="LiveId" clId="{5897CC13-27B5-4C6E-994E-A9C7FAF4CF3A}" dt="2022-04-03T02:55:09.517" v="649" actId="255"/>
        <pc:sldMkLst>
          <pc:docMk/>
          <pc:sldMk cId="1368341915" sldId="286"/>
        </pc:sldMkLst>
        <pc:spChg chg="mod">
          <ac:chgData name="sathish periyasami" userId="69293682e20a2504" providerId="LiveId" clId="{5897CC13-27B5-4C6E-994E-A9C7FAF4CF3A}" dt="2022-04-03T02:55:09.517" v="649" actId="255"/>
          <ac:spMkLst>
            <pc:docMk/>
            <pc:sldMk cId="1368341915" sldId="286"/>
            <ac:spMk id="3" creationId="{BE250CDF-5CED-46F2-8436-4732A0C7591B}"/>
          </ac:spMkLst>
        </pc:spChg>
      </pc:sldChg>
      <pc:sldChg chg="addSp delSp modSp new mod">
        <pc:chgData name="sathish periyasami" userId="69293682e20a2504" providerId="LiveId" clId="{5897CC13-27B5-4C6E-994E-A9C7FAF4CF3A}" dt="2022-04-03T02:56:41.217" v="676"/>
        <pc:sldMkLst>
          <pc:docMk/>
          <pc:sldMk cId="1200514101" sldId="287"/>
        </pc:sldMkLst>
        <pc:spChg chg="mod">
          <ac:chgData name="sathish periyasami" userId="69293682e20a2504" providerId="LiveId" clId="{5897CC13-27B5-4C6E-994E-A9C7FAF4CF3A}" dt="2022-04-03T02:56:41.217" v="676"/>
          <ac:spMkLst>
            <pc:docMk/>
            <pc:sldMk cId="1200514101" sldId="287"/>
            <ac:spMk id="2" creationId="{591F7D8E-ECBC-4024-883B-D86A723880DF}"/>
          </ac:spMkLst>
        </pc:spChg>
        <pc:spChg chg="del">
          <ac:chgData name="sathish periyasami" userId="69293682e20a2504" providerId="LiveId" clId="{5897CC13-27B5-4C6E-994E-A9C7FAF4CF3A}" dt="2022-04-03T02:55:35.087" v="650"/>
          <ac:spMkLst>
            <pc:docMk/>
            <pc:sldMk cId="1200514101" sldId="287"/>
            <ac:spMk id="3" creationId="{54BE1183-28B1-4923-99E8-6204D0269CCE}"/>
          </ac:spMkLst>
        </pc:spChg>
        <pc:picChg chg="add mod">
          <ac:chgData name="sathish periyasami" userId="69293682e20a2504" providerId="LiveId" clId="{5897CC13-27B5-4C6E-994E-A9C7FAF4CF3A}" dt="2022-04-03T02:55:35.087" v="650"/>
          <ac:picMkLst>
            <pc:docMk/>
            <pc:sldMk cId="1200514101" sldId="287"/>
            <ac:picMk id="2050" creationId="{454B0489-4697-4A41-B75D-016E2DC15C9B}"/>
          </ac:picMkLst>
        </pc:picChg>
      </pc:sldChg>
      <pc:sldChg chg="modSp new mod">
        <pc:chgData name="sathish periyasami" userId="69293682e20a2504" providerId="LiveId" clId="{5897CC13-27B5-4C6E-994E-A9C7FAF4CF3A}" dt="2022-04-03T03:00:19.886" v="679" actId="255"/>
        <pc:sldMkLst>
          <pc:docMk/>
          <pc:sldMk cId="1559138747" sldId="288"/>
        </pc:sldMkLst>
        <pc:spChg chg="mod">
          <ac:chgData name="sathish periyasami" userId="69293682e20a2504" providerId="LiveId" clId="{5897CC13-27B5-4C6E-994E-A9C7FAF4CF3A}" dt="2022-04-03T03:00:19.886" v="679" actId="255"/>
          <ac:spMkLst>
            <pc:docMk/>
            <pc:sldMk cId="1559138747" sldId="288"/>
            <ac:spMk id="3" creationId="{C046EE6E-1F1A-4DCF-80D2-2563EE6E51BE}"/>
          </ac:spMkLst>
        </pc:spChg>
      </pc:sldChg>
      <pc:sldChg chg="modSp new mod">
        <pc:chgData name="sathish periyasami" userId="69293682e20a2504" providerId="LiveId" clId="{5897CC13-27B5-4C6E-994E-A9C7FAF4CF3A}" dt="2022-04-03T03:46:58.355" v="795" actId="108"/>
        <pc:sldMkLst>
          <pc:docMk/>
          <pc:sldMk cId="1192634973" sldId="289"/>
        </pc:sldMkLst>
        <pc:spChg chg="mod">
          <ac:chgData name="sathish periyasami" userId="69293682e20a2504" providerId="LiveId" clId="{5897CC13-27B5-4C6E-994E-A9C7FAF4CF3A}" dt="2022-04-03T03:39:34.448" v="790" actId="20577"/>
          <ac:spMkLst>
            <pc:docMk/>
            <pc:sldMk cId="1192634973" sldId="289"/>
            <ac:spMk id="2" creationId="{36AB4DE0-092E-4332-BD6D-E59CA155DBF3}"/>
          </ac:spMkLst>
        </pc:spChg>
        <pc:spChg chg="mod">
          <ac:chgData name="sathish periyasami" userId="69293682e20a2504" providerId="LiveId" clId="{5897CC13-27B5-4C6E-994E-A9C7FAF4CF3A}" dt="2022-04-03T03:46:58.355" v="795" actId="108"/>
          <ac:spMkLst>
            <pc:docMk/>
            <pc:sldMk cId="1192634973" sldId="289"/>
            <ac:spMk id="3" creationId="{0CFA355F-DD8B-43F4-8B4C-B951D66B257B}"/>
          </ac:spMkLst>
        </pc:spChg>
      </pc:sldChg>
      <pc:sldChg chg="addSp delSp modSp new mod">
        <pc:chgData name="sathish periyasami" userId="69293682e20a2504" providerId="LiveId" clId="{5897CC13-27B5-4C6E-994E-A9C7FAF4CF3A}" dt="2022-04-03T05:06:17.752" v="845" actId="27636"/>
        <pc:sldMkLst>
          <pc:docMk/>
          <pc:sldMk cId="3877441416" sldId="290"/>
        </pc:sldMkLst>
        <pc:spChg chg="mod">
          <ac:chgData name="sathish periyasami" userId="69293682e20a2504" providerId="LiveId" clId="{5897CC13-27B5-4C6E-994E-A9C7FAF4CF3A}" dt="2022-04-03T05:06:07.331" v="843" actId="20577"/>
          <ac:spMkLst>
            <pc:docMk/>
            <pc:sldMk cId="3877441416" sldId="290"/>
            <ac:spMk id="2" creationId="{BAAA8C24-FCFD-4FFA-B0E2-B2CB09AE5AF7}"/>
          </ac:spMkLst>
        </pc:spChg>
        <pc:spChg chg="add del mod">
          <ac:chgData name="sathish periyasami" userId="69293682e20a2504" providerId="LiveId" clId="{5897CC13-27B5-4C6E-994E-A9C7FAF4CF3A}" dt="2022-04-03T05:06:17.752" v="845" actId="27636"/>
          <ac:spMkLst>
            <pc:docMk/>
            <pc:sldMk cId="3877441416" sldId="290"/>
            <ac:spMk id="3" creationId="{77639506-00C2-4D7E-9C8E-F6BCB3D96F63}"/>
          </ac:spMkLst>
        </pc:spChg>
        <pc:picChg chg="add del mod">
          <ac:chgData name="sathish periyasami" userId="69293682e20a2504" providerId="LiveId" clId="{5897CC13-27B5-4C6E-994E-A9C7FAF4CF3A}" dt="2022-04-03T05:04:31.822" v="822"/>
          <ac:picMkLst>
            <pc:docMk/>
            <pc:sldMk cId="3877441416" sldId="290"/>
            <ac:picMk id="3074" creationId="{1FB1ABBC-4234-4FE2-89D2-AC3D092541D3}"/>
          </ac:picMkLst>
        </pc:picChg>
      </pc:sldChg>
      <pc:sldChg chg="modSp new mod">
        <pc:chgData name="sathish periyasami" userId="69293682e20a2504" providerId="LiveId" clId="{5897CC13-27B5-4C6E-994E-A9C7FAF4CF3A}" dt="2022-04-03T03:39:29.540" v="777"/>
        <pc:sldMkLst>
          <pc:docMk/>
          <pc:sldMk cId="3537678226" sldId="291"/>
        </pc:sldMkLst>
        <pc:spChg chg="mod">
          <ac:chgData name="sathish periyasami" userId="69293682e20a2504" providerId="LiveId" clId="{5897CC13-27B5-4C6E-994E-A9C7FAF4CF3A}" dt="2022-04-03T03:39:29.540" v="777"/>
          <ac:spMkLst>
            <pc:docMk/>
            <pc:sldMk cId="3537678226" sldId="291"/>
            <ac:spMk id="2" creationId="{60FF40E4-7220-4A43-B30F-6D9EFC1CB363}"/>
          </ac:spMkLst>
        </pc:spChg>
        <pc:spChg chg="mod">
          <ac:chgData name="sathish periyasami" userId="69293682e20a2504" providerId="LiveId" clId="{5897CC13-27B5-4C6E-994E-A9C7FAF4CF3A}" dt="2022-04-03T03:39:28.294" v="776" actId="21"/>
          <ac:spMkLst>
            <pc:docMk/>
            <pc:sldMk cId="3537678226" sldId="291"/>
            <ac:spMk id="3" creationId="{8289712F-5982-476D-82ED-C1980CA9E85C}"/>
          </ac:spMkLst>
        </pc:spChg>
      </pc:sldChg>
      <pc:sldChg chg="modSp new mod">
        <pc:chgData name="sathish periyasami" userId="69293682e20a2504" providerId="LiveId" clId="{5897CC13-27B5-4C6E-994E-A9C7FAF4CF3A}" dt="2022-04-03T05:18:18.967" v="855" actId="113"/>
        <pc:sldMkLst>
          <pc:docMk/>
          <pc:sldMk cId="1734837940" sldId="292"/>
        </pc:sldMkLst>
        <pc:spChg chg="mod">
          <ac:chgData name="sathish periyasami" userId="69293682e20a2504" providerId="LiveId" clId="{5897CC13-27B5-4C6E-994E-A9C7FAF4CF3A}" dt="2022-04-03T03:47:45.915" v="800" actId="20577"/>
          <ac:spMkLst>
            <pc:docMk/>
            <pc:sldMk cId="1734837940" sldId="292"/>
            <ac:spMk id="2" creationId="{4896D20C-ECFB-41D8-8C1F-139411EB2C0C}"/>
          </ac:spMkLst>
        </pc:spChg>
        <pc:spChg chg="mod">
          <ac:chgData name="sathish periyasami" userId="69293682e20a2504" providerId="LiveId" clId="{5897CC13-27B5-4C6E-994E-A9C7FAF4CF3A}" dt="2022-04-03T05:18:18.967" v="855" actId="113"/>
          <ac:spMkLst>
            <pc:docMk/>
            <pc:sldMk cId="1734837940" sldId="292"/>
            <ac:spMk id="3" creationId="{85E06BD1-AC5A-4591-AB38-8B2687A03398}"/>
          </ac:spMkLst>
        </pc:spChg>
      </pc:sldChg>
      <pc:sldChg chg="modSp new mod ord">
        <pc:chgData name="sathish periyasami" userId="69293682e20a2504" providerId="LiveId" clId="{5897CC13-27B5-4C6E-994E-A9C7FAF4CF3A}" dt="2022-04-03T03:44:12.410" v="791" actId="14100"/>
        <pc:sldMkLst>
          <pc:docMk/>
          <pc:sldMk cId="2659991986" sldId="293"/>
        </pc:sldMkLst>
        <pc:spChg chg="mod">
          <ac:chgData name="sathish periyasami" userId="69293682e20a2504" providerId="LiveId" clId="{5897CC13-27B5-4C6E-994E-A9C7FAF4CF3A}" dt="2022-04-03T03:19:34.904" v="712" actId="255"/>
          <ac:spMkLst>
            <pc:docMk/>
            <pc:sldMk cId="2659991986" sldId="293"/>
            <ac:spMk id="2" creationId="{747A9B75-61E9-4498-A4E4-4A673B17DBFE}"/>
          </ac:spMkLst>
        </pc:spChg>
        <pc:spChg chg="mod">
          <ac:chgData name="sathish periyasami" userId="69293682e20a2504" providerId="LiveId" clId="{5897CC13-27B5-4C6E-994E-A9C7FAF4CF3A}" dt="2022-04-03T03:44:12.410" v="791" actId="14100"/>
          <ac:spMkLst>
            <pc:docMk/>
            <pc:sldMk cId="2659991986" sldId="293"/>
            <ac:spMk id="3" creationId="{2FBEBA8D-05F8-4F3F-AF98-A7A15655E552}"/>
          </ac:spMkLst>
        </pc:spChg>
      </pc:sldChg>
      <pc:sldChg chg="modSp new mod">
        <pc:chgData name="sathish periyasami" userId="69293682e20a2504" providerId="LiveId" clId="{5897CC13-27B5-4C6E-994E-A9C7FAF4CF3A}" dt="2022-04-03T05:25:04.285" v="886" actId="114"/>
        <pc:sldMkLst>
          <pc:docMk/>
          <pc:sldMk cId="2081113303" sldId="294"/>
        </pc:sldMkLst>
        <pc:spChg chg="mod">
          <ac:chgData name="sathish periyasami" userId="69293682e20a2504" providerId="LiveId" clId="{5897CC13-27B5-4C6E-994E-A9C7FAF4CF3A}" dt="2022-04-03T05:25:04.285" v="886" actId="114"/>
          <ac:spMkLst>
            <pc:docMk/>
            <pc:sldMk cId="2081113303" sldId="294"/>
            <ac:spMk id="3" creationId="{1A981907-7287-4C2B-9D5C-A6B8AD0A9C16}"/>
          </ac:spMkLst>
        </pc:spChg>
      </pc:sldChg>
      <pc:sldChg chg="addSp delSp modSp new mod">
        <pc:chgData name="sathish periyasami" userId="69293682e20a2504" providerId="LiveId" clId="{5897CC13-27B5-4C6E-994E-A9C7FAF4CF3A}" dt="2022-04-03T07:07:37.685" v="974" actId="255"/>
        <pc:sldMkLst>
          <pc:docMk/>
          <pc:sldMk cId="2332635691" sldId="295"/>
        </pc:sldMkLst>
        <pc:spChg chg="mod">
          <ac:chgData name="sathish periyasami" userId="69293682e20a2504" providerId="LiveId" clId="{5897CC13-27B5-4C6E-994E-A9C7FAF4CF3A}" dt="2022-04-03T07:00:43.634" v="960" actId="20577"/>
          <ac:spMkLst>
            <pc:docMk/>
            <pc:sldMk cId="2332635691" sldId="295"/>
            <ac:spMk id="2" creationId="{74C741C5-A1B1-42BF-ABF8-B1B10C80AC45}"/>
          </ac:spMkLst>
        </pc:spChg>
        <pc:spChg chg="del">
          <ac:chgData name="sathish periyasami" userId="69293682e20a2504" providerId="LiveId" clId="{5897CC13-27B5-4C6E-994E-A9C7FAF4CF3A}" dt="2022-04-03T06:57:20.058" v="948" actId="3680"/>
          <ac:spMkLst>
            <pc:docMk/>
            <pc:sldMk cId="2332635691" sldId="295"/>
            <ac:spMk id="3" creationId="{E2135ABA-2E20-4302-8B2D-2A61FD4FCC76}"/>
          </ac:spMkLst>
        </pc:spChg>
        <pc:spChg chg="add del mod">
          <ac:chgData name="sathish periyasami" userId="69293682e20a2504" providerId="LiveId" clId="{5897CC13-27B5-4C6E-994E-A9C7FAF4CF3A}" dt="2022-04-03T07:05:46.996" v="969" actId="3680"/>
          <ac:spMkLst>
            <pc:docMk/>
            <pc:sldMk cId="2332635691" sldId="295"/>
            <ac:spMk id="6" creationId="{E2341784-EF3A-424F-9D67-621564F788B6}"/>
          </ac:spMkLst>
        </pc:spChg>
        <pc:graphicFrameChg chg="add del mod ord modGraphic">
          <ac:chgData name="sathish periyasami" userId="69293682e20a2504" providerId="LiveId" clId="{5897CC13-27B5-4C6E-994E-A9C7FAF4CF3A}" dt="2022-04-03T07:05:22.326" v="968" actId="21"/>
          <ac:graphicFrameMkLst>
            <pc:docMk/>
            <pc:sldMk cId="2332635691" sldId="295"/>
            <ac:graphicFrameMk id="4" creationId="{5E3EB58F-C4AB-44EA-B1DB-409D801DA767}"/>
          </ac:graphicFrameMkLst>
        </pc:graphicFrameChg>
        <pc:graphicFrameChg chg="add mod ord modGraphic">
          <ac:chgData name="sathish periyasami" userId="69293682e20a2504" providerId="LiveId" clId="{5897CC13-27B5-4C6E-994E-A9C7FAF4CF3A}" dt="2022-04-03T07:07:37.685" v="974" actId="255"/>
          <ac:graphicFrameMkLst>
            <pc:docMk/>
            <pc:sldMk cId="2332635691" sldId="295"/>
            <ac:graphicFrameMk id="7" creationId="{889DEE98-56E3-4AE6-ACCA-B6F5E11E8E19}"/>
          </ac:graphicFrameMkLst>
        </pc:graphicFrameChg>
      </pc:sldChg>
      <pc:sldChg chg="modSp new mod">
        <pc:chgData name="sathish periyasami" userId="69293682e20a2504" providerId="LiveId" clId="{5897CC13-27B5-4C6E-994E-A9C7FAF4CF3A}" dt="2022-04-03T05:37:26.756" v="904" actId="21"/>
        <pc:sldMkLst>
          <pc:docMk/>
          <pc:sldMk cId="2779855389" sldId="296"/>
        </pc:sldMkLst>
        <pc:spChg chg="mod">
          <ac:chgData name="sathish periyasami" userId="69293682e20a2504" providerId="LiveId" clId="{5897CC13-27B5-4C6E-994E-A9C7FAF4CF3A}" dt="2022-04-03T05:37:26.756" v="904" actId="21"/>
          <ac:spMkLst>
            <pc:docMk/>
            <pc:sldMk cId="2779855389" sldId="296"/>
            <ac:spMk id="3" creationId="{1B52A99C-9B7D-4483-8A77-AEE920B3B1DF}"/>
          </ac:spMkLst>
        </pc:spChg>
      </pc:sldChg>
      <pc:sldChg chg="modSp new mod">
        <pc:chgData name="sathish periyasami" userId="69293682e20a2504" providerId="LiveId" clId="{5897CC13-27B5-4C6E-994E-A9C7FAF4CF3A}" dt="2022-04-03T05:28:07.015" v="892"/>
        <pc:sldMkLst>
          <pc:docMk/>
          <pc:sldMk cId="485969239" sldId="297"/>
        </pc:sldMkLst>
        <pc:spChg chg="mod">
          <ac:chgData name="sathish periyasami" userId="69293682e20a2504" providerId="LiveId" clId="{5897CC13-27B5-4C6E-994E-A9C7FAF4CF3A}" dt="2022-04-03T05:28:07.015" v="892"/>
          <ac:spMkLst>
            <pc:docMk/>
            <pc:sldMk cId="485969239" sldId="297"/>
            <ac:spMk id="3" creationId="{F1666956-1424-47F1-9AF2-6DACF593A056}"/>
          </ac:spMkLst>
        </pc:spChg>
      </pc:sldChg>
      <pc:sldChg chg="addSp delSp modSp new del mod">
        <pc:chgData name="sathish periyasami" userId="69293682e20a2504" providerId="LiveId" clId="{5897CC13-27B5-4C6E-994E-A9C7FAF4CF3A}" dt="2022-04-03T06:57:01.799" v="946" actId="2696"/>
        <pc:sldMkLst>
          <pc:docMk/>
          <pc:sldMk cId="2629573825" sldId="298"/>
        </pc:sldMkLst>
        <pc:spChg chg="del">
          <ac:chgData name="sathish periyasami" userId="69293682e20a2504" providerId="LiveId" clId="{5897CC13-27B5-4C6E-994E-A9C7FAF4CF3A}" dt="2022-04-03T06:54:30.085" v="933" actId="3680"/>
          <ac:spMkLst>
            <pc:docMk/>
            <pc:sldMk cId="2629573825" sldId="298"/>
            <ac:spMk id="3" creationId="{A0B54B8C-0374-48DA-8D85-66951BA4762A}"/>
          </ac:spMkLst>
        </pc:spChg>
        <pc:graphicFrameChg chg="add mod ord modGraphic">
          <ac:chgData name="sathish periyasami" userId="69293682e20a2504" providerId="LiveId" clId="{5897CC13-27B5-4C6E-994E-A9C7FAF4CF3A}" dt="2022-04-03T06:56:39.449" v="945" actId="14734"/>
          <ac:graphicFrameMkLst>
            <pc:docMk/>
            <pc:sldMk cId="2629573825" sldId="298"/>
            <ac:graphicFrameMk id="4" creationId="{71B9F59F-6C50-4D0A-B4A0-481D2A96D3AD}"/>
          </ac:graphicFrameMkLst>
        </pc:graphicFrameChg>
      </pc:sldChg>
      <pc:sldChg chg="modSp new mod ord">
        <pc:chgData name="sathish periyasami" userId="69293682e20a2504" providerId="LiveId" clId="{5897CC13-27B5-4C6E-994E-A9C7FAF4CF3A}" dt="2022-04-03T06:43:19.058" v="915" actId="27636"/>
        <pc:sldMkLst>
          <pc:docMk/>
          <pc:sldMk cId="1542855575" sldId="299"/>
        </pc:sldMkLst>
        <pc:spChg chg="mod">
          <ac:chgData name="sathish periyasami" userId="69293682e20a2504" providerId="LiveId" clId="{5897CC13-27B5-4C6E-994E-A9C7FAF4CF3A}" dt="2022-04-03T06:43:19.058" v="915" actId="27636"/>
          <ac:spMkLst>
            <pc:docMk/>
            <pc:sldMk cId="1542855575" sldId="299"/>
            <ac:spMk id="3" creationId="{E99FC3C1-4CD1-44BF-9274-29F38B568E09}"/>
          </ac:spMkLst>
        </pc:spChg>
      </pc:sldChg>
      <pc:sldChg chg="modSp new mod">
        <pc:chgData name="sathish periyasami" userId="69293682e20a2504" providerId="LiveId" clId="{5897CC13-27B5-4C6E-994E-A9C7FAF4CF3A}" dt="2022-04-03T06:46:17.096" v="932" actId="255"/>
        <pc:sldMkLst>
          <pc:docMk/>
          <pc:sldMk cId="2976752269" sldId="300"/>
        </pc:sldMkLst>
        <pc:spChg chg="mod">
          <ac:chgData name="sathish periyasami" userId="69293682e20a2504" providerId="LiveId" clId="{5897CC13-27B5-4C6E-994E-A9C7FAF4CF3A}" dt="2022-04-03T06:46:17.096" v="932" actId="255"/>
          <ac:spMkLst>
            <pc:docMk/>
            <pc:sldMk cId="2976752269" sldId="300"/>
            <ac:spMk id="3" creationId="{C5932D3A-CC8D-4989-84F8-A6DF921E6C9B}"/>
          </ac:spMkLst>
        </pc:spChg>
      </pc:sldChg>
      <pc:sldChg chg="addSp delSp modSp new mod">
        <pc:chgData name="sathish periyasami" userId="69293682e20a2504" providerId="LiveId" clId="{5897CC13-27B5-4C6E-994E-A9C7FAF4CF3A}" dt="2022-04-03T07:03:18.477" v="964" actId="14100"/>
        <pc:sldMkLst>
          <pc:docMk/>
          <pc:sldMk cId="3421622932" sldId="301"/>
        </pc:sldMkLst>
        <pc:spChg chg="mod">
          <ac:chgData name="sathish periyasami" userId="69293682e20a2504" providerId="LiveId" clId="{5897CC13-27B5-4C6E-994E-A9C7FAF4CF3A}" dt="2022-04-03T07:03:18.477" v="964" actId="14100"/>
          <ac:spMkLst>
            <pc:docMk/>
            <pc:sldMk cId="3421622932" sldId="301"/>
            <ac:spMk id="2" creationId="{EE84B88D-AC76-4EA3-858F-87D49FDEF39C}"/>
          </ac:spMkLst>
        </pc:spChg>
        <pc:spChg chg="del">
          <ac:chgData name="sathish periyasami" userId="69293682e20a2504" providerId="LiveId" clId="{5897CC13-27B5-4C6E-994E-A9C7FAF4CF3A}" dt="2022-04-03T06:58:48.644" v="955" actId="3680"/>
          <ac:spMkLst>
            <pc:docMk/>
            <pc:sldMk cId="3421622932" sldId="301"/>
            <ac:spMk id="3" creationId="{D6CB457E-4C41-471D-9867-7A824C25D1F2}"/>
          </ac:spMkLst>
        </pc:spChg>
        <pc:graphicFrameChg chg="add mod ord modGraphic">
          <ac:chgData name="sathish periyasami" userId="69293682e20a2504" providerId="LiveId" clId="{5897CC13-27B5-4C6E-994E-A9C7FAF4CF3A}" dt="2022-04-03T07:03:00.939" v="961" actId="14100"/>
          <ac:graphicFrameMkLst>
            <pc:docMk/>
            <pc:sldMk cId="3421622932" sldId="301"/>
            <ac:graphicFrameMk id="4" creationId="{8ACB83B4-4199-4EE6-B6B0-F9AAACE6E847}"/>
          </ac:graphicFrameMkLst>
        </pc:graphicFrameChg>
      </pc:sldChg>
      <pc:sldChg chg="modSp new mod ord">
        <pc:chgData name="sathish periyasami" userId="69293682e20a2504" providerId="LiveId" clId="{5897CC13-27B5-4C6E-994E-A9C7FAF4CF3A}" dt="2022-04-03T09:22:29.074" v="1282" actId="20577"/>
        <pc:sldMkLst>
          <pc:docMk/>
          <pc:sldMk cId="594937811" sldId="302"/>
        </pc:sldMkLst>
        <pc:spChg chg="mod">
          <ac:chgData name="sathish periyasami" userId="69293682e20a2504" providerId="LiveId" clId="{5897CC13-27B5-4C6E-994E-A9C7FAF4CF3A}" dt="2022-04-03T07:21:39.765" v="999" actId="108"/>
          <ac:spMkLst>
            <pc:docMk/>
            <pc:sldMk cId="594937811" sldId="302"/>
            <ac:spMk id="2" creationId="{780E087E-AFEC-4B17-BD75-20FD5564D72E}"/>
          </ac:spMkLst>
        </pc:spChg>
        <pc:spChg chg="mod">
          <ac:chgData name="sathish periyasami" userId="69293682e20a2504" providerId="LiveId" clId="{5897CC13-27B5-4C6E-994E-A9C7FAF4CF3A}" dt="2022-04-03T09:22:29.074" v="1282" actId="20577"/>
          <ac:spMkLst>
            <pc:docMk/>
            <pc:sldMk cId="594937811" sldId="302"/>
            <ac:spMk id="3" creationId="{5357DF53-531B-4EF8-B424-64959EF032A4}"/>
          </ac:spMkLst>
        </pc:spChg>
      </pc:sldChg>
      <pc:sldChg chg="addSp delSp modSp new mod">
        <pc:chgData name="sathish periyasami" userId="69293682e20a2504" providerId="LiveId" clId="{5897CC13-27B5-4C6E-994E-A9C7FAF4CF3A}" dt="2022-04-03T07:54:02.131" v="1229" actId="6549"/>
        <pc:sldMkLst>
          <pc:docMk/>
          <pc:sldMk cId="3128792096" sldId="303"/>
        </pc:sldMkLst>
        <pc:spChg chg="mod">
          <ac:chgData name="sathish periyasami" userId="69293682e20a2504" providerId="LiveId" clId="{5897CC13-27B5-4C6E-994E-A9C7FAF4CF3A}" dt="2022-04-03T07:36:08.188" v="1199"/>
          <ac:spMkLst>
            <pc:docMk/>
            <pc:sldMk cId="3128792096" sldId="303"/>
            <ac:spMk id="2" creationId="{8BB13A9C-272D-4221-98E2-2836CF9E2B6B}"/>
          </ac:spMkLst>
        </pc:spChg>
        <pc:spChg chg="del">
          <ac:chgData name="sathish periyasami" userId="69293682e20a2504" providerId="LiveId" clId="{5897CC13-27B5-4C6E-994E-A9C7FAF4CF3A}" dt="2022-04-03T07:24:17.610" v="1024"/>
          <ac:spMkLst>
            <pc:docMk/>
            <pc:sldMk cId="3128792096" sldId="303"/>
            <ac:spMk id="3" creationId="{8C8256EA-347C-44DA-AD09-CFD004F7FC37}"/>
          </ac:spMkLst>
        </pc:spChg>
        <pc:spChg chg="add mod">
          <ac:chgData name="sathish periyasami" userId="69293682e20a2504" providerId="LiveId" clId="{5897CC13-27B5-4C6E-994E-A9C7FAF4CF3A}" dt="2022-04-03T07:54:02.131" v="1229" actId="6549"/>
          <ac:spMkLst>
            <pc:docMk/>
            <pc:sldMk cId="3128792096" sldId="303"/>
            <ac:spMk id="4" creationId="{0F4BD948-B24F-4DB1-8FE0-E80A9EE692F4}"/>
          </ac:spMkLst>
        </pc:spChg>
        <pc:picChg chg="add del mod">
          <ac:chgData name="sathish periyasami" userId="69293682e20a2504" providerId="LiveId" clId="{5897CC13-27B5-4C6E-994E-A9C7FAF4CF3A}" dt="2022-04-03T07:26:37.646" v="1025" actId="478"/>
          <ac:picMkLst>
            <pc:docMk/>
            <pc:sldMk cId="3128792096" sldId="303"/>
            <ac:picMk id="4098" creationId="{25B3BD05-97E2-4517-A9AA-9047438D1C82}"/>
          </ac:picMkLst>
        </pc:picChg>
      </pc:sldChg>
      <pc:sldChg chg="modSp new mod">
        <pc:chgData name="sathish periyasami" userId="69293682e20a2504" providerId="LiveId" clId="{5897CC13-27B5-4C6E-994E-A9C7FAF4CF3A}" dt="2022-04-03T07:45:51.121" v="1218" actId="255"/>
        <pc:sldMkLst>
          <pc:docMk/>
          <pc:sldMk cId="3151625006" sldId="304"/>
        </pc:sldMkLst>
        <pc:spChg chg="mod">
          <ac:chgData name="sathish periyasami" userId="69293682e20a2504" providerId="LiveId" clId="{5897CC13-27B5-4C6E-994E-A9C7FAF4CF3A}" dt="2022-04-03T07:41:30.114" v="1217" actId="207"/>
          <ac:spMkLst>
            <pc:docMk/>
            <pc:sldMk cId="3151625006" sldId="304"/>
            <ac:spMk id="2" creationId="{9E7928CB-A246-4305-849C-E4AE74DD5D67}"/>
          </ac:spMkLst>
        </pc:spChg>
        <pc:spChg chg="mod">
          <ac:chgData name="sathish periyasami" userId="69293682e20a2504" providerId="LiveId" clId="{5897CC13-27B5-4C6E-994E-A9C7FAF4CF3A}" dt="2022-04-03T07:45:51.121" v="1218" actId="255"/>
          <ac:spMkLst>
            <pc:docMk/>
            <pc:sldMk cId="3151625006" sldId="304"/>
            <ac:spMk id="3" creationId="{3EAEADE8-0E23-4503-BC82-FC73E8637866}"/>
          </ac:spMkLst>
        </pc:spChg>
      </pc:sldChg>
      <pc:sldChg chg="modSp new mod ord">
        <pc:chgData name="sathish periyasami" userId="69293682e20a2504" providerId="LiveId" clId="{5897CC13-27B5-4C6E-994E-A9C7FAF4CF3A}" dt="2022-04-03T09:48:43.360" v="1287" actId="6549"/>
        <pc:sldMkLst>
          <pc:docMk/>
          <pc:sldMk cId="3572157393" sldId="305"/>
        </pc:sldMkLst>
        <pc:spChg chg="mod">
          <ac:chgData name="sathish periyasami" userId="69293682e20a2504" providerId="LiveId" clId="{5897CC13-27B5-4C6E-994E-A9C7FAF4CF3A}" dt="2022-04-03T07:47:20.177" v="1224" actId="20577"/>
          <ac:spMkLst>
            <pc:docMk/>
            <pc:sldMk cId="3572157393" sldId="305"/>
            <ac:spMk id="2" creationId="{913C590D-B5BE-4D71-973F-4F99847690CD}"/>
          </ac:spMkLst>
        </pc:spChg>
        <pc:spChg chg="mod">
          <ac:chgData name="sathish periyasami" userId="69293682e20a2504" providerId="LiveId" clId="{5897CC13-27B5-4C6E-994E-A9C7FAF4CF3A}" dt="2022-04-03T09:48:43.360" v="1287" actId="6549"/>
          <ac:spMkLst>
            <pc:docMk/>
            <pc:sldMk cId="3572157393" sldId="305"/>
            <ac:spMk id="3" creationId="{EF38634C-3AEF-4D14-8057-A0E50D7EADC3}"/>
          </ac:spMkLst>
        </pc:spChg>
      </pc:sldChg>
      <pc:sldChg chg="addSp delSp modSp new mod ord">
        <pc:chgData name="sathish periyasami" userId="69293682e20a2504" providerId="LiveId" clId="{5897CC13-27B5-4C6E-994E-A9C7FAF4CF3A}" dt="2022-04-03T08:02:18.792" v="1266"/>
        <pc:sldMkLst>
          <pc:docMk/>
          <pc:sldMk cId="2573892697" sldId="306"/>
        </pc:sldMkLst>
        <pc:spChg chg="mod">
          <ac:chgData name="sathish periyasami" userId="69293682e20a2504" providerId="LiveId" clId="{5897CC13-27B5-4C6E-994E-A9C7FAF4CF3A}" dt="2022-04-03T08:01:55.032" v="1258" actId="20577"/>
          <ac:spMkLst>
            <pc:docMk/>
            <pc:sldMk cId="2573892697" sldId="306"/>
            <ac:spMk id="2" creationId="{37E05279-5539-495D-9348-AA5FBA09C7C3}"/>
          </ac:spMkLst>
        </pc:spChg>
        <pc:spChg chg="del">
          <ac:chgData name="sathish periyasami" userId="69293682e20a2504" providerId="LiveId" clId="{5897CC13-27B5-4C6E-994E-A9C7FAF4CF3A}" dt="2022-04-03T07:57:56.397" v="1232" actId="3680"/>
          <ac:spMkLst>
            <pc:docMk/>
            <pc:sldMk cId="2573892697" sldId="306"/>
            <ac:spMk id="3" creationId="{186F2EAE-87E1-425A-8990-DE70C494F821}"/>
          </ac:spMkLst>
        </pc:spChg>
        <pc:graphicFrameChg chg="add mod ord modGraphic">
          <ac:chgData name="sathish periyasami" userId="69293682e20a2504" providerId="LiveId" clId="{5897CC13-27B5-4C6E-994E-A9C7FAF4CF3A}" dt="2022-04-03T08:01:00.883" v="1241" actId="14100"/>
          <ac:graphicFrameMkLst>
            <pc:docMk/>
            <pc:sldMk cId="2573892697" sldId="306"/>
            <ac:graphicFrameMk id="4" creationId="{68078862-C843-4E7C-A9DC-0C1F21AE7A64}"/>
          </ac:graphicFrameMkLst>
        </pc:graphicFrameChg>
      </pc:sldChg>
      <pc:sldChg chg="new del ord">
        <pc:chgData name="sathish periyasami" userId="69293682e20a2504" providerId="LiveId" clId="{5897CC13-27B5-4C6E-994E-A9C7FAF4CF3A}" dt="2022-04-03T08:04:18.544" v="1269" actId="2696"/>
        <pc:sldMkLst>
          <pc:docMk/>
          <pc:sldMk cId="2516054401" sldId="30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2CB39E-D611-4A73-84F4-801CE4440CCB}"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CA183-28CF-430A-A0BD-3797F1E685EA}" type="slidenum">
              <a:rPr lang="en-IN" smtClean="0"/>
              <a:t>‹#›</a:t>
            </a:fld>
            <a:endParaRPr lang="en-IN"/>
          </a:p>
        </p:txBody>
      </p:sp>
    </p:spTree>
    <p:extLst>
      <p:ext uri="{BB962C8B-B14F-4D97-AF65-F5344CB8AC3E}">
        <p14:creationId xmlns:p14="http://schemas.microsoft.com/office/powerpoint/2010/main" val="128865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CB39E-D611-4A73-84F4-801CE4440CCB}"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CA183-28CF-430A-A0BD-3797F1E685EA}" type="slidenum">
              <a:rPr lang="en-IN" smtClean="0"/>
              <a:t>‹#›</a:t>
            </a:fld>
            <a:endParaRPr lang="en-IN"/>
          </a:p>
        </p:txBody>
      </p:sp>
    </p:spTree>
    <p:extLst>
      <p:ext uri="{BB962C8B-B14F-4D97-AF65-F5344CB8AC3E}">
        <p14:creationId xmlns:p14="http://schemas.microsoft.com/office/powerpoint/2010/main" val="2700620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CB39E-D611-4A73-84F4-801CE4440CCB}"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CA183-28CF-430A-A0BD-3797F1E685E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59314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CB39E-D611-4A73-84F4-801CE4440CCB}"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CA183-28CF-430A-A0BD-3797F1E685EA}" type="slidenum">
              <a:rPr lang="en-IN" smtClean="0"/>
              <a:t>‹#›</a:t>
            </a:fld>
            <a:endParaRPr lang="en-IN"/>
          </a:p>
        </p:txBody>
      </p:sp>
    </p:spTree>
    <p:extLst>
      <p:ext uri="{BB962C8B-B14F-4D97-AF65-F5344CB8AC3E}">
        <p14:creationId xmlns:p14="http://schemas.microsoft.com/office/powerpoint/2010/main" val="1471055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CB39E-D611-4A73-84F4-801CE4440CCB}"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CA183-28CF-430A-A0BD-3797F1E685E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16880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CB39E-D611-4A73-84F4-801CE4440CCB}"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CA183-28CF-430A-A0BD-3797F1E685EA}" type="slidenum">
              <a:rPr lang="en-IN" smtClean="0"/>
              <a:t>‹#›</a:t>
            </a:fld>
            <a:endParaRPr lang="en-IN"/>
          </a:p>
        </p:txBody>
      </p:sp>
    </p:spTree>
    <p:extLst>
      <p:ext uri="{BB962C8B-B14F-4D97-AF65-F5344CB8AC3E}">
        <p14:creationId xmlns:p14="http://schemas.microsoft.com/office/powerpoint/2010/main" val="2471479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2CB39E-D611-4A73-84F4-801CE4440CCB}"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CA183-28CF-430A-A0BD-3797F1E685EA}" type="slidenum">
              <a:rPr lang="en-IN" smtClean="0"/>
              <a:t>‹#›</a:t>
            </a:fld>
            <a:endParaRPr lang="en-IN"/>
          </a:p>
        </p:txBody>
      </p:sp>
    </p:spTree>
    <p:extLst>
      <p:ext uri="{BB962C8B-B14F-4D97-AF65-F5344CB8AC3E}">
        <p14:creationId xmlns:p14="http://schemas.microsoft.com/office/powerpoint/2010/main" val="3381992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2CB39E-D611-4A73-84F4-801CE4440CCB}"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CA183-28CF-430A-A0BD-3797F1E685EA}" type="slidenum">
              <a:rPr lang="en-IN" smtClean="0"/>
              <a:t>‹#›</a:t>
            </a:fld>
            <a:endParaRPr lang="en-IN"/>
          </a:p>
        </p:txBody>
      </p:sp>
    </p:spTree>
    <p:extLst>
      <p:ext uri="{BB962C8B-B14F-4D97-AF65-F5344CB8AC3E}">
        <p14:creationId xmlns:p14="http://schemas.microsoft.com/office/powerpoint/2010/main" val="93992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2CB39E-D611-4A73-84F4-801CE4440CCB}"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CA183-28CF-430A-A0BD-3797F1E685EA}" type="slidenum">
              <a:rPr lang="en-IN" smtClean="0"/>
              <a:t>‹#›</a:t>
            </a:fld>
            <a:endParaRPr lang="en-IN"/>
          </a:p>
        </p:txBody>
      </p:sp>
    </p:spTree>
    <p:extLst>
      <p:ext uri="{BB962C8B-B14F-4D97-AF65-F5344CB8AC3E}">
        <p14:creationId xmlns:p14="http://schemas.microsoft.com/office/powerpoint/2010/main" val="1784796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CB39E-D611-4A73-84F4-801CE4440CCB}" type="datetimeFigureOut">
              <a:rPr lang="en-IN" smtClean="0"/>
              <a:t>10-04-2022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CA183-28CF-430A-A0BD-3797F1E685EA}" type="slidenum">
              <a:rPr lang="en-IN" smtClean="0"/>
              <a:t>‹#›</a:t>
            </a:fld>
            <a:endParaRPr lang="en-IN"/>
          </a:p>
        </p:txBody>
      </p:sp>
    </p:spTree>
    <p:extLst>
      <p:ext uri="{BB962C8B-B14F-4D97-AF65-F5344CB8AC3E}">
        <p14:creationId xmlns:p14="http://schemas.microsoft.com/office/powerpoint/2010/main" val="371445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2CB39E-D611-4A73-84F4-801CE4440CCB}" type="datetimeFigureOut">
              <a:rPr lang="en-IN" smtClean="0"/>
              <a:t>10-04-2022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4CA183-28CF-430A-A0BD-3797F1E685EA}" type="slidenum">
              <a:rPr lang="en-IN" smtClean="0"/>
              <a:t>‹#›</a:t>
            </a:fld>
            <a:endParaRPr lang="en-IN"/>
          </a:p>
        </p:txBody>
      </p:sp>
    </p:spTree>
    <p:extLst>
      <p:ext uri="{BB962C8B-B14F-4D97-AF65-F5344CB8AC3E}">
        <p14:creationId xmlns:p14="http://schemas.microsoft.com/office/powerpoint/2010/main" val="336156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2CB39E-D611-4A73-84F4-801CE4440CCB}" type="datetimeFigureOut">
              <a:rPr lang="en-IN" smtClean="0"/>
              <a:t>10-04-2022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4CA183-28CF-430A-A0BD-3797F1E685EA}" type="slidenum">
              <a:rPr lang="en-IN" smtClean="0"/>
              <a:t>‹#›</a:t>
            </a:fld>
            <a:endParaRPr lang="en-IN"/>
          </a:p>
        </p:txBody>
      </p:sp>
    </p:spTree>
    <p:extLst>
      <p:ext uri="{BB962C8B-B14F-4D97-AF65-F5344CB8AC3E}">
        <p14:creationId xmlns:p14="http://schemas.microsoft.com/office/powerpoint/2010/main" val="1037545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2CB39E-D611-4A73-84F4-801CE4440CCB}" type="datetimeFigureOut">
              <a:rPr lang="en-IN" smtClean="0"/>
              <a:t>10-04-2022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4CA183-28CF-430A-A0BD-3797F1E685EA}" type="slidenum">
              <a:rPr lang="en-IN" smtClean="0"/>
              <a:t>‹#›</a:t>
            </a:fld>
            <a:endParaRPr lang="en-IN"/>
          </a:p>
        </p:txBody>
      </p:sp>
    </p:spTree>
    <p:extLst>
      <p:ext uri="{BB962C8B-B14F-4D97-AF65-F5344CB8AC3E}">
        <p14:creationId xmlns:p14="http://schemas.microsoft.com/office/powerpoint/2010/main" val="1675445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2CB39E-D611-4A73-84F4-801CE4440CCB}" type="datetimeFigureOut">
              <a:rPr lang="en-IN" smtClean="0"/>
              <a:t>10-04-2022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4CA183-28CF-430A-A0BD-3797F1E685EA}" type="slidenum">
              <a:rPr lang="en-IN" smtClean="0"/>
              <a:t>‹#›</a:t>
            </a:fld>
            <a:endParaRPr lang="en-IN"/>
          </a:p>
        </p:txBody>
      </p:sp>
    </p:spTree>
    <p:extLst>
      <p:ext uri="{BB962C8B-B14F-4D97-AF65-F5344CB8AC3E}">
        <p14:creationId xmlns:p14="http://schemas.microsoft.com/office/powerpoint/2010/main" val="3389549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2CB39E-D611-4A73-84F4-801CE4440CCB}" type="datetimeFigureOut">
              <a:rPr lang="en-IN" smtClean="0"/>
              <a:t>10-04-2022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4CA183-28CF-430A-A0BD-3797F1E685EA}" type="slidenum">
              <a:rPr lang="en-IN" smtClean="0"/>
              <a:t>‹#›</a:t>
            </a:fld>
            <a:endParaRPr lang="en-IN"/>
          </a:p>
        </p:txBody>
      </p:sp>
    </p:spTree>
    <p:extLst>
      <p:ext uri="{BB962C8B-B14F-4D97-AF65-F5344CB8AC3E}">
        <p14:creationId xmlns:p14="http://schemas.microsoft.com/office/powerpoint/2010/main" val="134740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CB39E-D611-4A73-84F4-801CE4440CCB}" type="datetimeFigureOut">
              <a:rPr lang="en-IN" smtClean="0"/>
              <a:t>10-04-2022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4CA183-28CF-430A-A0BD-3797F1E685EA}" type="slidenum">
              <a:rPr lang="en-IN" smtClean="0"/>
              <a:t>‹#›</a:t>
            </a:fld>
            <a:endParaRPr lang="en-IN"/>
          </a:p>
        </p:txBody>
      </p:sp>
    </p:spTree>
    <p:extLst>
      <p:ext uri="{BB962C8B-B14F-4D97-AF65-F5344CB8AC3E}">
        <p14:creationId xmlns:p14="http://schemas.microsoft.com/office/powerpoint/2010/main" val="1707338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2CB39E-D611-4A73-84F4-801CE4440CCB}" type="datetimeFigureOut">
              <a:rPr lang="en-IN" smtClean="0"/>
              <a:t>10-04-2022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4CA183-28CF-430A-A0BD-3797F1E685EA}" type="slidenum">
              <a:rPr lang="en-IN" smtClean="0"/>
              <a:t>‹#›</a:t>
            </a:fld>
            <a:endParaRPr lang="en-IN"/>
          </a:p>
        </p:txBody>
      </p:sp>
    </p:spTree>
    <p:extLst>
      <p:ext uri="{BB962C8B-B14F-4D97-AF65-F5344CB8AC3E}">
        <p14:creationId xmlns:p14="http://schemas.microsoft.com/office/powerpoint/2010/main" val="42130724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ecomputernotes.com/fundamental/introduction-to-computer/what-is-compute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computernotes.com/fundamental/information-technology/what-do-you-mean-by-data-and-informat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ecomputernotes.com/fundamental/introduction-to-computer/what-is-computer"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guru99.com/defect-management-process.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javatpoint.com/black-box-testing"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8750A-78BB-4AC4-917E-9A8CE71BD63C}"/>
              </a:ext>
            </a:extLst>
          </p:cNvPr>
          <p:cNvSpPr>
            <a:spLocks noGrp="1"/>
          </p:cNvSpPr>
          <p:nvPr>
            <p:ph type="ctrTitle"/>
          </p:nvPr>
        </p:nvSpPr>
        <p:spPr/>
        <p:txBody>
          <a:bodyPr/>
          <a:lstStyle/>
          <a:p>
            <a:r>
              <a:rPr lang="en-US" dirty="0"/>
              <a:t>Software Testing</a:t>
            </a:r>
            <a:endParaRPr lang="en-IN" dirty="0"/>
          </a:p>
        </p:txBody>
      </p:sp>
      <p:sp>
        <p:nvSpPr>
          <p:cNvPr id="3" name="Subtitle 2">
            <a:extLst>
              <a:ext uri="{FF2B5EF4-FFF2-40B4-BE49-F238E27FC236}">
                <a16:creationId xmlns:a16="http://schemas.microsoft.com/office/drawing/2014/main" id="{6D950538-0F7F-43F3-A3FE-AA0CCE232947}"/>
              </a:ext>
            </a:extLst>
          </p:cNvPr>
          <p:cNvSpPr>
            <a:spLocks noGrp="1"/>
          </p:cNvSpPr>
          <p:nvPr>
            <p:ph type="subTitle" idx="1"/>
          </p:nvPr>
        </p:nvSpPr>
        <p:spPr/>
        <p:txBody>
          <a:bodyPr/>
          <a:lstStyle/>
          <a:p>
            <a:r>
              <a:rPr lang="en-IN" dirty="0"/>
              <a:t>UNIT 4</a:t>
            </a:r>
          </a:p>
        </p:txBody>
      </p:sp>
    </p:spTree>
    <p:extLst>
      <p:ext uri="{BB962C8B-B14F-4D97-AF65-F5344CB8AC3E}">
        <p14:creationId xmlns:p14="http://schemas.microsoft.com/office/powerpoint/2010/main" val="2731875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C590D-B5BE-4D71-973F-4F99847690CD}"/>
              </a:ext>
            </a:extLst>
          </p:cNvPr>
          <p:cNvSpPr>
            <a:spLocks noGrp="1"/>
          </p:cNvSpPr>
          <p:nvPr>
            <p:ph type="title"/>
          </p:nvPr>
        </p:nvSpPr>
        <p:spPr/>
        <p:txBody>
          <a:bodyPr/>
          <a:lstStyle/>
          <a:p>
            <a:r>
              <a:rPr lang="en-US" b="0" i="0" dirty="0">
                <a:solidFill>
                  <a:schemeClr val="tx1"/>
                </a:solidFill>
                <a:effectLst/>
                <a:latin typeface="gibson"/>
              </a:rPr>
              <a:t>Advantages of Bottom-Up Approach </a:t>
            </a:r>
            <a:br>
              <a:rPr lang="en-US" b="0" i="0" dirty="0">
                <a:solidFill>
                  <a:srgbClr val="FF5C5C"/>
                </a:solidFill>
                <a:effectLst/>
                <a:latin typeface="gibson"/>
              </a:rPr>
            </a:br>
            <a:endParaRPr lang="en-IN" dirty="0"/>
          </a:p>
        </p:txBody>
      </p:sp>
      <p:sp>
        <p:nvSpPr>
          <p:cNvPr id="3" name="Content Placeholder 2">
            <a:extLst>
              <a:ext uri="{FF2B5EF4-FFF2-40B4-BE49-F238E27FC236}">
                <a16:creationId xmlns:a16="http://schemas.microsoft.com/office/drawing/2014/main" id="{EF38634C-3AEF-4D14-8057-A0E50D7EADC3}"/>
              </a:ext>
            </a:extLst>
          </p:cNvPr>
          <p:cNvSpPr>
            <a:spLocks noGrp="1"/>
          </p:cNvSpPr>
          <p:nvPr>
            <p:ph idx="1"/>
          </p:nvPr>
        </p:nvSpPr>
        <p:spPr/>
        <p:txBody>
          <a:bodyPr/>
          <a:lstStyle/>
          <a:p>
            <a:pPr algn="l">
              <a:buFont typeface="Wingdings" panose="05000000000000000000" pitchFamily="2" charset="2"/>
              <a:buChar char="Ø"/>
            </a:pPr>
            <a:r>
              <a:rPr lang="en-US" sz="2000" b="0" i="0" dirty="0">
                <a:solidFill>
                  <a:srgbClr val="343434"/>
                </a:solidFill>
                <a:effectLst/>
                <a:latin typeface="roboto" panose="02000000000000000000" pitchFamily="2" charset="0"/>
              </a:rPr>
              <a:t>Fault localization is easy in this approach.</a:t>
            </a:r>
          </a:p>
          <a:p>
            <a:pPr algn="l">
              <a:buFont typeface="Wingdings" panose="05000000000000000000" pitchFamily="2" charset="2"/>
              <a:buChar char="Ø"/>
            </a:pPr>
            <a:r>
              <a:rPr lang="en-US" sz="2000" b="0" i="0" dirty="0">
                <a:solidFill>
                  <a:srgbClr val="343434"/>
                </a:solidFill>
                <a:effectLst/>
                <a:latin typeface="roboto" panose="02000000000000000000" pitchFamily="2" charset="0"/>
              </a:rPr>
              <a:t>This testing does not  waste time waiting for all modules to be developed.</a:t>
            </a:r>
          </a:p>
          <a:p>
            <a:pPr algn="l">
              <a:buFont typeface="Wingdings" panose="05000000000000000000" pitchFamily="2" charset="2"/>
              <a:buChar char="Ø"/>
            </a:pPr>
            <a:r>
              <a:rPr lang="en-US" sz="2000" b="0" i="0" dirty="0">
                <a:solidFill>
                  <a:srgbClr val="343434"/>
                </a:solidFill>
                <a:effectLst/>
                <a:latin typeface="roboto" panose="02000000000000000000" pitchFamily="2" charset="0"/>
              </a:rPr>
              <a:t>It is easy to develop test conditions.</a:t>
            </a:r>
          </a:p>
          <a:p>
            <a:pPr algn="l">
              <a:buFont typeface="Wingdings" panose="05000000000000000000" pitchFamily="2" charset="2"/>
              <a:buChar char="Ø"/>
            </a:pPr>
            <a:r>
              <a:rPr lang="en-US" sz="2000" b="0" i="0" dirty="0">
                <a:solidFill>
                  <a:srgbClr val="343434"/>
                </a:solidFill>
                <a:effectLst/>
                <a:latin typeface="roboto" panose="02000000000000000000" pitchFamily="2" charset="0"/>
              </a:rPr>
              <a:t>This helps to find errors earlier. </a:t>
            </a:r>
          </a:p>
          <a:p>
            <a:pPr algn="l">
              <a:buFont typeface="Wingdings" panose="05000000000000000000" pitchFamily="2" charset="2"/>
              <a:buChar char="Ø"/>
            </a:pPr>
            <a:r>
              <a:rPr lang="en-US" sz="2000" b="0" i="0" dirty="0">
                <a:solidFill>
                  <a:srgbClr val="343434"/>
                </a:solidFill>
                <a:effectLst/>
                <a:latin typeface="roboto" panose="02000000000000000000" pitchFamily="2" charset="0"/>
              </a:rPr>
              <a:t>Interface defects are detected at early stage</a:t>
            </a:r>
          </a:p>
          <a:p>
            <a:pPr>
              <a:buFont typeface="Wingdings" panose="05000000000000000000" pitchFamily="2" charset="2"/>
              <a:buChar char="Ø"/>
            </a:pPr>
            <a:r>
              <a:rPr lang="en-US" sz="2000" b="0" i="0" dirty="0">
                <a:solidFill>
                  <a:srgbClr val="343434"/>
                </a:solidFill>
                <a:effectLst/>
                <a:latin typeface="roboto" panose="02000000000000000000" pitchFamily="2" charset="0"/>
              </a:rPr>
              <a:t>It provides higher accuracy at the granular level.</a:t>
            </a:r>
          </a:p>
          <a:p>
            <a:pPr algn="l">
              <a:buFont typeface="Wingdings" panose="05000000000000000000" pitchFamily="2" charset="2"/>
              <a:buChar char="Ø"/>
            </a:pPr>
            <a:r>
              <a:rPr lang="en-US" sz="2000" b="0" i="0" dirty="0">
                <a:solidFill>
                  <a:srgbClr val="343434"/>
                </a:solidFill>
                <a:effectLst/>
                <a:latin typeface="roboto" panose="02000000000000000000" pitchFamily="2" charset="0"/>
              </a:rPr>
              <a:t>Observation of test results is easier in this approach.</a:t>
            </a:r>
          </a:p>
          <a:p>
            <a:pPr algn="l">
              <a:buFont typeface="Wingdings" panose="05000000000000000000" pitchFamily="2" charset="2"/>
              <a:buChar char="Ø"/>
            </a:pPr>
            <a:endParaRPr lang="en-US" sz="2000" b="0" i="0" dirty="0">
              <a:solidFill>
                <a:srgbClr val="343434"/>
              </a:solidFill>
              <a:effectLst/>
              <a:latin typeface="roboto" panose="02000000000000000000" pitchFamily="2" charset="0"/>
            </a:endParaRPr>
          </a:p>
          <a:p>
            <a:pPr algn="l">
              <a:buFont typeface="Wingdings" panose="05000000000000000000" pitchFamily="2" charset="2"/>
              <a:buChar char="Ø"/>
            </a:pPr>
            <a:endParaRPr lang="en-US" sz="2000" b="0" i="0" dirty="0">
              <a:solidFill>
                <a:srgbClr val="343434"/>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3572157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5279-5539-495D-9348-AA5FBA09C7C3}"/>
              </a:ext>
            </a:extLst>
          </p:cNvPr>
          <p:cNvSpPr>
            <a:spLocks noGrp="1"/>
          </p:cNvSpPr>
          <p:nvPr>
            <p:ph type="title"/>
          </p:nvPr>
        </p:nvSpPr>
        <p:spPr>
          <a:xfrm>
            <a:off x="677334" y="609600"/>
            <a:ext cx="8596668" cy="1050524"/>
          </a:xfrm>
        </p:spPr>
        <p:txBody>
          <a:bodyPr>
            <a:normAutofit fontScale="90000"/>
          </a:bodyPr>
          <a:lstStyle/>
          <a:p>
            <a:r>
              <a:rPr lang="en-US" dirty="0">
                <a:solidFill>
                  <a:srgbClr val="000000"/>
                </a:solidFill>
                <a:latin typeface="Arial" panose="020B0604020202020204" pitchFamily="34" charset="0"/>
              </a:rPr>
              <a:t>D</a:t>
            </a:r>
            <a:r>
              <a:rPr lang="en-US" b="0" i="0" dirty="0">
                <a:solidFill>
                  <a:srgbClr val="000000"/>
                </a:solidFill>
                <a:effectLst/>
                <a:latin typeface="Arial" panose="020B0604020202020204" pitchFamily="34" charset="0"/>
              </a:rPr>
              <a:t>ifference between Top-Down approach and Bottom-Up approach.</a:t>
            </a:r>
            <a:endParaRPr lang="en-IN" dirty="0"/>
          </a:p>
        </p:txBody>
      </p:sp>
      <p:graphicFrame>
        <p:nvGraphicFramePr>
          <p:cNvPr id="4" name="Table 4">
            <a:extLst>
              <a:ext uri="{FF2B5EF4-FFF2-40B4-BE49-F238E27FC236}">
                <a16:creationId xmlns:a16="http://schemas.microsoft.com/office/drawing/2014/main" id="{68078862-C843-4E7C-A9DC-0C1F21AE7A64}"/>
              </a:ext>
            </a:extLst>
          </p:cNvPr>
          <p:cNvGraphicFramePr>
            <a:graphicFrameLocks noGrp="1"/>
          </p:cNvGraphicFramePr>
          <p:nvPr>
            <p:ph idx="1"/>
            <p:extLst>
              <p:ext uri="{D42A27DB-BD31-4B8C-83A1-F6EECF244321}">
                <p14:modId xmlns:p14="http://schemas.microsoft.com/office/powerpoint/2010/main" val="2477854209"/>
              </p:ext>
            </p:extLst>
          </p:nvPr>
        </p:nvGraphicFramePr>
        <p:xfrm>
          <a:off x="677863" y="1930400"/>
          <a:ext cx="8596312" cy="4375468"/>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3813919553"/>
                    </a:ext>
                  </a:extLst>
                </a:gridCol>
                <a:gridCol w="4298156">
                  <a:extLst>
                    <a:ext uri="{9D8B030D-6E8A-4147-A177-3AD203B41FA5}">
                      <a16:colId xmlns:a16="http://schemas.microsoft.com/office/drawing/2014/main" val="4013376813"/>
                    </a:ext>
                  </a:extLst>
                </a:gridCol>
              </a:tblGrid>
              <a:tr h="418243">
                <a:tc>
                  <a:txBody>
                    <a:bodyPr/>
                    <a:lstStyle/>
                    <a:p>
                      <a:pPr algn="ctr" fontAlgn="base"/>
                      <a:r>
                        <a:rPr lang="en-IN" sz="1600" b="0" dirty="0">
                          <a:solidFill>
                            <a:schemeClr val="tx1"/>
                          </a:solidFill>
                          <a:effectLst/>
                        </a:rPr>
                        <a:t>TOP DOWN APPROACH</a:t>
                      </a:r>
                    </a:p>
                  </a:txBody>
                  <a:tcPr marL="76200" marR="76200" marT="76200" marB="76200" anchor="ctr"/>
                </a:tc>
                <a:tc>
                  <a:txBody>
                    <a:bodyPr/>
                    <a:lstStyle/>
                    <a:p>
                      <a:pPr algn="ctr" fontAlgn="base"/>
                      <a:r>
                        <a:rPr lang="en-IN" sz="1600" b="0" dirty="0">
                          <a:solidFill>
                            <a:schemeClr val="tx1"/>
                          </a:solidFill>
                          <a:effectLst/>
                        </a:rPr>
                        <a:t>BOTTOM UP APPROACH</a:t>
                      </a:r>
                    </a:p>
                  </a:txBody>
                  <a:tcPr marL="76200" marR="76200" marT="76200" marB="76200" anchor="ctr"/>
                </a:tc>
                <a:extLst>
                  <a:ext uri="{0D108BD9-81ED-4DB2-BD59-A6C34878D82A}">
                    <a16:rowId xmlns:a16="http://schemas.microsoft.com/office/drawing/2014/main" val="3231029985"/>
                  </a:ext>
                </a:extLst>
              </a:tr>
              <a:tr h="997349">
                <a:tc>
                  <a:txBody>
                    <a:bodyPr/>
                    <a:lstStyle/>
                    <a:p>
                      <a:pPr algn="l" fontAlgn="base"/>
                      <a:r>
                        <a:rPr lang="en-US" sz="1600" b="0" dirty="0">
                          <a:effectLst/>
                        </a:rPr>
                        <a:t>In this approach We focus on breaking up the problem into smaller parts.</a:t>
                      </a:r>
                    </a:p>
                  </a:txBody>
                  <a:tcPr marL="76200" marR="76200" marT="106680" marB="106680" anchor="ctr"/>
                </a:tc>
                <a:tc>
                  <a:txBody>
                    <a:bodyPr/>
                    <a:lstStyle/>
                    <a:p>
                      <a:pPr algn="l" fontAlgn="base"/>
                      <a:r>
                        <a:rPr lang="en-US" sz="1600" b="0" dirty="0">
                          <a:effectLst/>
                        </a:rPr>
                        <a:t>In bottom up approach, we solve smaller problems and integrate it as whole and complete the solution.</a:t>
                      </a:r>
                    </a:p>
                  </a:txBody>
                  <a:tcPr marL="76200" marR="76200" marT="106680" marB="106680" anchor="ctr"/>
                </a:tc>
                <a:extLst>
                  <a:ext uri="{0D108BD9-81ED-4DB2-BD59-A6C34878D82A}">
                    <a16:rowId xmlns:a16="http://schemas.microsoft.com/office/drawing/2014/main" val="2358465765"/>
                  </a:ext>
                </a:extLst>
              </a:tr>
              <a:tr h="739969">
                <a:tc>
                  <a:txBody>
                    <a:bodyPr/>
                    <a:lstStyle/>
                    <a:p>
                      <a:pPr algn="l" fontAlgn="base"/>
                      <a:r>
                        <a:rPr lang="en-US" sz="1600" b="0" dirty="0">
                          <a:effectLst/>
                        </a:rPr>
                        <a:t>Mainly used by structured programming language such as COBOL, Fortran, C, etc.</a:t>
                      </a:r>
                    </a:p>
                  </a:txBody>
                  <a:tcPr marL="76200" marR="76200" marT="106680" marB="106680" anchor="ctr"/>
                </a:tc>
                <a:tc>
                  <a:txBody>
                    <a:bodyPr/>
                    <a:lstStyle/>
                    <a:p>
                      <a:pPr algn="l" fontAlgn="base"/>
                      <a:r>
                        <a:rPr lang="en-US" sz="1600" b="0" dirty="0">
                          <a:effectLst/>
                        </a:rPr>
                        <a:t>Mainly used by object oriented programming language such as C++, C#, Python.</a:t>
                      </a:r>
                    </a:p>
                  </a:txBody>
                  <a:tcPr marL="76200" marR="76200" marT="106680" marB="106680" anchor="ctr"/>
                </a:tc>
                <a:extLst>
                  <a:ext uri="{0D108BD9-81ED-4DB2-BD59-A6C34878D82A}">
                    <a16:rowId xmlns:a16="http://schemas.microsoft.com/office/drawing/2014/main" val="3358156494"/>
                  </a:ext>
                </a:extLst>
              </a:tr>
              <a:tr h="739969">
                <a:tc>
                  <a:txBody>
                    <a:bodyPr/>
                    <a:lstStyle/>
                    <a:p>
                      <a:pPr algn="l" fontAlgn="base"/>
                      <a:r>
                        <a:rPr lang="en-US" sz="1600" b="0" dirty="0">
                          <a:effectLst/>
                        </a:rPr>
                        <a:t>Each part is programmed separately therefore contain redundancy.</a:t>
                      </a:r>
                    </a:p>
                  </a:txBody>
                  <a:tcPr marL="76200" marR="76200" marT="106680" marB="106680" anchor="ctr"/>
                </a:tc>
                <a:tc>
                  <a:txBody>
                    <a:bodyPr/>
                    <a:lstStyle/>
                    <a:p>
                      <a:pPr algn="l" fontAlgn="base"/>
                      <a:r>
                        <a:rPr lang="en-US" sz="1600" b="0" dirty="0">
                          <a:effectLst/>
                        </a:rPr>
                        <a:t>Redundancy is minimized by using data encapsulation and data hiding.</a:t>
                      </a:r>
                    </a:p>
                  </a:txBody>
                  <a:tcPr marL="76200" marR="76200" marT="106680" marB="106680" anchor="ctr"/>
                </a:tc>
                <a:extLst>
                  <a:ext uri="{0D108BD9-81ED-4DB2-BD59-A6C34878D82A}">
                    <a16:rowId xmlns:a16="http://schemas.microsoft.com/office/drawing/2014/main" val="3488909980"/>
                  </a:ext>
                </a:extLst>
              </a:tr>
              <a:tr h="739969">
                <a:tc>
                  <a:txBody>
                    <a:bodyPr/>
                    <a:lstStyle/>
                    <a:p>
                      <a:pPr algn="l" fontAlgn="base"/>
                      <a:r>
                        <a:rPr lang="en-US" sz="1600" b="0" dirty="0">
                          <a:effectLst/>
                        </a:rPr>
                        <a:t>In this the communications is less among modules.</a:t>
                      </a:r>
                    </a:p>
                  </a:txBody>
                  <a:tcPr marL="76200" marR="76200" marT="106680" marB="106680" anchor="ctr"/>
                </a:tc>
                <a:tc>
                  <a:txBody>
                    <a:bodyPr/>
                    <a:lstStyle/>
                    <a:p>
                      <a:pPr algn="l" fontAlgn="base"/>
                      <a:r>
                        <a:rPr lang="en-US" sz="1600" b="0" dirty="0">
                          <a:effectLst/>
                        </a:rPr>
                        <a:t>In this module must have communication</a:t>
                      </a:r>
                    </a:p>
                  </a:txBody>
                  <a:tcPr marL="76200" marR="76200" marT="106680" marB="106680" anchor="ctr"/>
                </a:tc>
                <a:extLst>
                  <a:ext uri="{0D108BD9-81ED-4DB2-BD59-A6C34878D82A}">
                    <a16:rowId xmlns:a16="http://schemas.microsoft.com/office/drawing/2014/main" val="3840350707"/>
                  </a:ext>
                </a:extLst>
              </a:tr>
              <a:tr h="739969">
                <a:tc>
                  <a:txBody>
                    <a:bodyPr/>
                    <a:lstStyle/>
                    <a:p>
                      <a:pPr algn="l" fontAlgn="base"/>
                      <a:r>
                        <a:rPr lang="en-US" sz="1600" b="0" dirty="0">
                          <a:effectLst/>
                        </a:rPr>
                        <a:t>In top down approach, decomposition takes place.</a:t>
                      </a:r>
                    </a:p>
                  </a:txBody>
                  <a:tcPr marL="76200" marR="76200" marT="106680" marB="106680" anchor="ctr"/>
                </a:tc>
                <a:tc>
                  <a:txBody>
                    <a:bodyPr/>
                    <a:lstStyle/>
                    <a:p>
                      <a:pPr algn="l" fontAlgn="base"/>
                      <a:r>
                        <a:rPr lang="en-US" sz="1600" b="0" dirty="0">
                          <a:effectLst/>
                        </a:rPr>
                        <a:t>In bottom up approach composition takes place.</a:t>
                      </a:r>
                    </a:p>
                  </a:txBody>
                  <a:tcPr marL="76200" marR="76200" marT="106680" marB="106680" anchor="ctr"/>
                </a:tc>
                <a:extLst>
                  <a:ext uri="{0D108BD9-81ED-4DB2-BD59-A6C34878D82A}">
                    <a16:rowId xmlns:a16="http://schemas.microsoft.com/office/drawing/2014/main" val="984780339"/>
                  </a:ext>
                </a:extLst>
              </a:tr>
            </a:tbl>
          </a:graphicData>
        </a:graphic>
      </p:graphicFrame>
    </p:spTree>
    <p:extLst>
      <p:ext uri="{BB962C8B-B14F-4D97-AF65-F5344CB8AC3E}">
        <p14:creationId xmlns:p14="http://schemas.microsoft.com/office/powerpoint/2010/main" val="2573892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2B5BF-E443-4D30-A00F-0272445E2FA5}"/>
              </a:ext>
            </a:extLst>
          </p:cNvPr>
          <p:cNvSpPr>
            <a:spLocks noGrp="1"/>
          </p:cNvSpPr>
          <p:nvPr>
            <p:ph type="title"/>
          </p:nvPr>
        </p:nvSpPr>
        <p:spPr>
          <a:xfrm>
            <a:off x="677334" y="609600"/>
            <a:ext cx="8596668" cy="34031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F3C9ACD-03E8-4063-AC5D-D9A7963BB5FF}"/>
              </a:ext>
            </a:extLst>
          </p:cNvPr>
          <p:cNvSpPr>
            <a:spLocks noGrp="1"/>
          </p:cNvSpPr>
          <p:nvPr>
            <p:ph idx="1"/>
          </p:nvPr>
        </p:nvSpPr>
        <p:spPr>
          <a:xfrm>
            <a:off x="677334" y="1180731"/>
            <a:ext cx="8596668" cy="4860632"/>
          </a:xfrm>
        </p:spPr>
        <p:txBody>
          <a:bodyPr/>
          <a:lstStyle/>
          <a:p>
            <a:pPr marL="0" indent="0" algn="just">
              <a:buNone/>
            </a:pPr>
            <a:r>
              <a:rPr lang="en-US" b="1" i="0" dirty="0">
                <a:solidFill>
                  <a:srgbClr val="610B38"/>
                </a:solidFill>
                <a:effectLst/>
                <a:latin typeface="erdana"/>
              </a:rPr>
              <a:t>Structured Programming</a:t>
            </a:r>
          </a:p>
          <a:p>
            <a:pPr algn="just"/>
            <a:r>
              <a:rPr lang="en-US" b="0" i="0" dirty="0">
                <a:solidFill>
                  <a:srgbClr val="333333"/>
                </a:solidFill>
                <a:effectLst/>
                <a:latin typeface="inter-regular"/>
              </a:rPr>
              <a:t>In structured programming, we sub-divide the whole program into small modules so that the program becomes easy to understand. The purpose of structured programming is to linearize control flow through a computer program so that the execution sequence follows the sequence in which the code is written. This enhances the readability, testability, and modifiability of the program. This linear flow of control can be managed by restricting the set of allowed applications construct to a single entry, single exit formats.</a:t>
            </a:r>
          </a:p>
          <a:p>
            <a:pPr marL="0" indent="0" algn="just">
              <a:buNone/>
            </a:pPr>
            <a:r>
              <a:rPr lang="en-US" b="0" i="0" dirty="0">
                <a:solidFill>
                  <a:srgbClr val="610B38"/>
                </a:solidFill>
                <a:effectLst/>
                <a:latin typeface="erdana"/>
              </a:rPr>
              <a:t>Why we use Structured Programming?</a:t>
            </a:r>
          </a:p>
          <a:p>
            <a:pPr algn="just"/>
            <a:r>
              <a:rPr lang="en-US" b="0" i="0" dirty="0">
                <a:solidFill>
                  <a:srgbClr val="333333"/>
                </a:solidFill>
                <a:effectLst/>
                <a:latin typeface="inter-regular"/>
              </a:rPr>
              <a:t>We use structured programming because it allows the programmer to understand the program easily. If a program consists of thousands of instructions and an error occurs then it is complicated to find that error in the whole program, but in structured programming, we can easily detect the error and then go to that location and correct it. This saves a lot of time.</a:t>
            </a:r>
          </a:p>
          <a:p>
            <a:endParaRPr lang="en-IN" dirty="0"/>
          </a:p>
        </p:txBody>
      </p:sp>
    </p:spTree>
    <p:extLst>
      <p:ext uri="{BB962C8B-B14F-4D97-AF65-F5344CB8AC3E}">
        <p14:creationId xmlns:p14="http://schemas.microsoft.com/office/powerpoint/2010/main" val="3342162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B5CEB-0F36-44A5-B19B-F55CCF645EB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1F206CC-3120-414F-864C-51F5FE8B6AA5}"/>
              </a:ext>
            </a:extLst>
          </p:cNvPr>
          <p:cNvSpPr>
            <a:spLocks noGrp="1"/>
          </p:cNvSpPr>
          <p:nvPr>
            <p:ph idx="1"/>
          </p:nvPr>
        </p:nvSpPr>
        <p:spPr/>
        <p:txBody>
          <a:bodyPr/>
          <a:lstStyle/>
          <a:p>
            <a:r>
              <a:rPr lang="en-IN" sz="1800" b="1" i="0" u="none" strike="noStrike" baseline="0" dirty="0">
                <a:latin typeface="Times New Roman" panose="02020603050405020304" pitchFamily="18" charset="0"/>
              </a:rPr>
              <a:t>Internal documentation</a:t>
            </a:r>
          </a:p>
          <a:p>
            <a:pPr algn="l"/>
            <a:r>
              <a:rPr lang="en-US" sz="2000" b="0" i="0" u="none" strike="noStrike" baseline="0" dirty="0">
                <a:latin typeface="Times New Roman" panose="02020603050405020304" pitchFamily="18" charset="0"/>
              </a:rPr>
              <a:t>Internal documentation is one of the kinds of software documents. </a:t>
            </a:r>
          </a:p>
          <a:p>
            <a:pPr algn="l"/>
            <a:r>
              <a:rPr lang="en-US" sz="2000" b="0" i="0" u="none" strike="noStrike" baseline="0" dirty="0">
                <a:latin typeface="Times New Roman" panose="02020603050405020304" pitchFamily="18" charset="0"/>
              </a:rPr>
              <a:t>When several kinds of software products are developed then not only the executable files and the source code are developed but also several kinds of documents for instance, users’ manual, Software Requirements Specification </a:t>
            </a:r>
            <a:r>
              <a:rPr lang="fr-FR" sz="2000" b="0" i="0" u="none" strike="noStrike" baseline="0" dirty="0">
                <a:latin typeface="Times New Roman" panose="02020603050405020304" pitchFamily="18" charset="0"/>
              </a:rPr>
              <a:t>(SRS) documents, test documents, design documents, installation </a:t>
            </a:r>
            <a:r>
              <a:rPr lang="fr-FR" sz="2000" b="0" i="0" u="none" strike="noStrike" baseline="0" dirty="0" err="1">
                <a:latin typeface="Times New Roman" panose="02020603050405020304" pitchFamily="18" charset="0"/>
              </a:rPr>
              <a:t>manual</a:t>
            </a:r>
            <a:r>
              <a:rPr lang="fr-FR" sz="2000" b="0" i="0" u="none" strike="noStrike" baseline="0" dirty="0">
                <a:latin typeface="Times New Roman" panose="02020603050405020304" pitchFamily="18" charset="0"/>
              </a:rPr>
              <a:t>, etc. </a:t>
            </a:r>
            <a:r>
              <a:rPr lang="en-US" sz="2000" b="0" i="0" u="none" strike="noStrike" baseline="0" dirty="0">
                <a:latin typeface="Times New Roman" panose="02020603050405020304" pitchFamily="18" charset="0"/>
              </a:rPr>
              <a:t>are also formulated as part of any software engineering process.</a:t>
            </a:r>
          </a:p>
          <a:p>
            <a:pPr algn="l"/>
            <a:r>
              <a:rPr lang="en-US" sz="2000" b="0" i="0" u="none" strike="noStrike" baseline="0" dirty="0">
                <a:latin typeface="Times New Roman" panose="02020603050405020304" pitchFamily="18" charset="0"/>
              </a:rPr>
              <a:t> All these documents are an essential part of good software development practice.</a:t>
            </a:r>
          </a:p>
        </p:txBody>
      </p:sp>
    </p:spTree>
    <p:extLst>
      <p:ext uri="{BB962C8B-B14F-4D97-AF65-F5344CB8AC3E}">
        <p14:creationId xmlns:p14="http://schemas.microsoft.com/office/powerpoint/2010/main" val="3533196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5D3B7-51C5-47A9-9E1D-A8A3CF56164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CE27CE0-82C6-4F12-9F41-A9C6FAC8317C}"/>
              </a:ext>
            </a:extLst>
          </p:cNvPr>
          <p:cNvSpPr>
            <a:spLocks noGrp="1"/>
          </p:cNvSpPr>
          <p:nvPr>
            <p:ph idx="1"/>
          </p:nvPr>
        </p:nvSpPr>
        <p:spPr/>
        <p:txBody>
          <a:bodyPr>
            <a:normAutofit/>
          </a:bodyPr>
          <a:lstStyle/>
          <a:p>
            <a:pPr algn="l"/>
            <a:r>
              <a:rPr lang="en-IN" sz="2000" b="1" i="0" u="none" strike="noStrike" baseline="0" dirty="0">
                <a:latin typeface="Times New Roman" panose="02020603050405020304" pitchFamily="18" charset="0"/>
              </a:rPr>
              <a:t>Good </a:t>
            </a:r>
            <a:r>
              <a:rPr lang="en-US" sz="2000" b="1" i="0" u="none" strike="noStrike" baseline="0" dirty="0">
                <a:latin typeface="Times New Roman" panose="02020603050405020304" pitchFamily="18" charset="0"/>
              </a:rPr>
              <a:t>documents </a:t>
            </a:r>
            <a:r>
              <a:rPr lang="en-US" sz="2000" b="0" i="0" u="none" strike="noStrike" baseline="0" dirty="0">
                <a:latin typeface="Times New Roman" panose="02020603050405020304" pitchFamily="18" charset="0"/>
              </a:rPr>
              <a:t>are very useful and server the following </a:t>
            </a:r>
            <a:r>
              <a:rPr lang="en-US" sz="2000" b="1" i="0" u="none" strike="noStrike" baseline="0" dirty="0">
                <a:latin typeface="Times New Roman" panose="02020603050405020304" pitchFamily="18" charset="0"/>
              </a:rPr>
              <a:t>objectives</a:t>
            </a:r>
            <a:r>
              <a:rPr lang="en-US" sz="2000" b="0" i="0" u="none" strike="noStrike" baseline="0" dirty="0">
                <a:latin typeface="Times New Roman" panose="02020603050405020304" pitchFamily="18" charset="0"/>
              </a:rPr>
              <a:t>:</a:t>
            </a:r>
          </a:p>
          <a:p>
            <a:pPr marL="0" indent="0" algn="l">
              <a:buNone/>
            </a:pPr>
            <a:endParaRPr lang="en-US" sz="2000" b="0" i="0" u="none" strike="noStrike" baseline="0" dirty="0">
              <a:latin typeface="Times New Roman" panose="02020603050405020304" pitchFamily="18" charset="0"/>
            </a:endParaRPr>
          </a:p>
          <a:p>
            <a:pPr algn="l"/>
            <a:r>
              <a:rPr lang="en-US" sz="2000" b="0" i="0" u="none" strike="noStrike" baseline="0" dirty="0">
                <a:latin typeface="Times New Roman" panose="02020603050405020304" pitchFamily="18" charset="0"/>
              </a:rPr>
              <a:t>Good documents improve understanding and maintainability of a software product. They decrease the effort and time needed for maintenance.</a:t>
            </a:r>
          </a:p>
          <a:p>
            <a:pPr algn="l"/>
            <a:r>
              <a:rPr lang="en-US" sz="2000" b="0" i="0" u="none" strike="noStrike" baseline="0" dirty="0">
                <a:latin typeface="Times New Roman" panose="02020603050405020304" pitchFamily="18" charset="0"/>
              </a:rPr>
              <a:t>Use documents assist the users in effectively </a:t>
            </a:r>
            <a:r>
              <a:rPr lang="en-US" sz="2000" b="0" i="0" u="none" strike="noStrike" baseline="0" dirty="0" err="1">
                <a:latin typeface="Times New Roman" panose="02020603050405020304" pitchFamily="18" charset="0"/>
              </a:rPr>
              <a:t>utilising</a:t>
            </a:r>
            <a:r>
              <a:rPr lang="en-US" sz="2000" b="0" i="0" u="none" strike="noStrike" baseline="0" dirty="0">
                <a:latin typeface="Times New Roman" panose="02020603050405020304" pitchFamily="18" charset="0"/>
              </a:rPr>
              <a:t> the system.</a:t>
            </a:r>
          </a:p>
          <a:p>
            <a:pPr algn="l"/>
            <a:r>
              <a:rPr lang="en-US" sz="2000" b="0" i="0" u="none" strike="noStrike" baseline="0" dirty="0">
                <a:latin typeface="Times New Roman" panose="02020603050405020304" pitchFamily="18" charset="0"/>
              </a:rPr>
              <a:t>Good documents assist in effectively managing the manpower turnover problem. </a:t>
            </a:r>
          </a:p>
          <a:p>
            <a:pPr algn="l"/>
            <a:r>
              <a:rPr lang="en-US" sz="2000" b="0" i="0" u="none" strike="noStrike" baseline="0" dirty="0">
                <a:latin typeface="Times New Roman" panose="02020603050405020304" pitchFamily="18" charset="0"/>
              </a:rPr>
              <a:t>Even when an engineer leaves the </a:t>
            </a:r>
            <a:r>
              <a:rPr lang="en-US" sz="2000" b="0" i="0" u="none" strike="noStrike" baseline="0" dirty="0" err="1">
                <a:latin typeface="Times New Roman" panose="02020603050405020304" pitchFamily="18" charset="0"/>
              </a:rPr>
              <a:t>organisation</a:t>
            </a:r>
            <a:r>
              <a:rPr lang="en-US" sz="2000" b="0" i="0" u="none" strike="noStrike" baseline="0" dirty="0">
                <a:latin typeface="Times New Roman" panose="02020603050405020304" pitchFamily="18" charset="0"/>
              </a:rPr>
              <a:t>, and a new engineer comes in, he can construct up the required knowledge easily</a:t>
            </a:r>
            <a:endParaRPr lang="en-IN" sz="2000" b="1" dirty="0"/>
          </a:p>
        </p:txBody>
      </p:sp>
    </p:spTree>
    <p:extLst>
      <p:ext uri="{BB962C8B-B14F-4D97-AF65-F5344CB8AC3E}">
        <p14:creationId xmlns:p14="http://schemas.microsoft.com/office/powerpoint/2010/main" val="2145652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8F831-70BC-4FA9-8957-3A8301EDBF60}"/>
              </a:ext>
            </a:extLst>
          </p:cNvPr>
          <p:cNvSpPr>
            <a:spLocks noGrp="1"/>
          </p:cNvSpPr>
          <p:nvPr>
            <p:ph type="title"/>
          </p:nvPr>
        </p:nvSpPr>
        <p:spPr/>
        <p:txBody>
          <a:bodyPr/>
          <a:lstStyle/>
          <a:p>
            <a:r>
              <a:rPr lang="en-US" sz="3600" b="1" i="0" dirty="0">
                <a:solidFill>
                  <a:srgbClr val="273239"/>
                </a:solidFill>
                <a:effectLst/>
                <a:latin typeface="urw-din"/>
              </a:rPr>
              <a:t>Verification</a:t>
            </a:r>
            <a:endParaRPr lang="en-IN" dirty="0"/>
          </a:p>
        </p:txBody>
      </p:sp>
      <p:sp>
        <p:nvSpPr>
          <p:cNvPr id="3" name="Content Placeholder 2">
            <a:extLst>
              <a:ext uri="{FF2B5EF4-FFF2-40B4-BE49-F238E27FC236}">
                <a16:creationId xmlns:a16="http://schemas.microsoft.com/office/drawing/2014/main" id="{3C157818-2D9B-4B94-A591-0583C28D5164}"/>
              </a:ext>
            </a:extLst>
          </p:cNvPr>
          <p:cNvSpPr>
            <a:spLocks noGrp="1"/>
          </p:cNvSpPr>
          <p:nvPr>
            <p:ph idx="1"/>
          </p:nvPr>
        </p:nvSpPr>
        <p:spPr>
          <a:xfrm>
            <a:off x="801621" y="1322774"/>
            <a:ext cx="8596668" cy="4780732"/>
          </a:xfrm>
        </p:spPr>
        <p:txBody>
          <a:bodyPr>
            <a:normAutofit/>
          </a:bodyPr>
          <a:lstStyle/>
          <a:p>
            <a:pPr algn="l"/>
            <a:r>
              <a:rPr lang="en-US" sz="1900" b="0" i="0" u="none" strike="noStrike" baseline="0" dirty="0">
                <a:latin typeface="Wingdings" panose="05000000000000000000" pitchFamily="2" charset="2"/>
              </a:rPr>
              <a:t> </a:t>
            </a:r>
            <a:r>
              <a:rPr lang="en-US" sz="2200" b="1" i="1" u="none" strike="noStrike" baseline="0" dirty="0">
                <a:latin typeface="Times New Roman" panose="02020603050405020304" pitchFamily="18" charset="0"/>
              </a:rPr>
              <a:t>Validation: </a:t>
            </a:r>
            <a:r>
              <a:rPr lang="en-US" sz="2200" b="0" i="0" u="none" strike="noStrike" baseline="0" dirty="0">
                <a:latin typeface="Times New Roman" panose="02020603050405020304" pitchFamily="18" charset="0"/>
              </a:rPr>
              <a:t>Are we building the right system?</a:t>
            </a:r>
          </a:p>
          <a:p>
            <a:pPr algn="l"/>
            <a:r>
              <a:rPr lang="en-US" sz="2200" b="0" i="0" u="none" strike="noStrike" baseline="0" dirty="0">
                <a:latin typeface="Wingdings" panose="05000000000000000000" pitchFamily="2" charset="2"/>
              </a:rPr>
              <a:t> </a:t>
            </a:r>
            <a:r>
              <a:rPr lang="en-US" sz="2200" b="1" i="1" u="none" strike="noStrike" baseline="0" dirty="0">
                <a:latin typeface="Times New Roman" panose="02020603050405020304" pitchFamily="18" charset="0"/>
              </a:rPr>
              <a:t>Verification: </a:t>
            </a:r>
            <a:r>
              <a:rPr lang="en-US" sz="2200" b="0" i="0" u="none" strike="noStrike" baseline="0" dirty="0">
                <a:latin typeface="Times New Roman" panose="02020603050405020304" pitchFamily="18" charset="0"/>
              </a:rPr>
              <a:t>Are we building the system right?</a:t>
            </a:r>
          </a:p>
          <a:p>
            <a:pPr marL="0" indent="0" algn="l">
              <a:buNone/>
            </a:pPr>
            <a:r>
              <a:rPr lang="en-US" sz="2200" b="0" i="0" dirty="0">
                <a:solidFill>
                  <a:srgbClr val="273239"/>
                </a:solidFill>
                <a:effectLst/>
                <a:latin typeface="urw-din"/>
              </a:rPr>
              <a:t>Verification is the process of checking that a software achieves its goal without any bugs. It is the process to ensure whether the product that is developed is right or not. It verifies whether the developed product fulfills the requirements that we have. Verification is </a:t>
            </a:r>
            <a:r>
              <a:rPr lang="en-US" sz="2200" b="1" i="0" dirty="0">
                <a:solidFill>
                  <a:srgbClr val="273239"/>
                </a:solidFill>
                <a:effectLst/>
                <a:latin typeface="urw-din"/>
              </a:rPr>
              <a:t>Static Testing</a:t>
            </a:r>
            <a:r>
              <a:rPr lang="en-US" sz="2200" b="0" i="0" dirty="0">
                <a:solidFill>
                  <a:srgbClr val="273239"/>
                </a:solidFill>
                <a:effectLst/>
                <a:latin typeface="urw-din"/>
              </a:rPr>
              <a:t>.</a:t>
            </a:r>
          </a:p>
          <a:p>
            <a:pPr algn="l" fontAlgn="base"/>
            <a:r>
              <a:rPr lang="en-US" sz="2200" b="0" i="0" dirty="0">
                <a:solidFill>
                  <a:srgbClr val="273239"/>
                </a:solidFill>
                <a:effectLst/>
                <a:latin typeface="urw-din"/>
              </a:rPr>
              <a:t>Activities involved in verification:</a:t>
            </a:r>
          </a:p>
          <a:p>
            <a:pPr algn="l" fontAlgn="base">
              <a:buFont typeface="+mj-lt"/>
              <a:buAutoNum type="arabicPeriod"/>
            </a:pPr>
            <a:r>
              <a:rPr lang="en-US" sz="2200" b="0" i="0" dirty="0">
                <a:solidFill>
                  <a:srgbClr val="273239"/>
                </a:solidFill>
                <a:effectLst/>
                <a:latin typeface="urw-din"/>
              </a:rPr>
              <a:t>Inspections</a:t>
            </a:r>
          </a:p>
          <a:p>
            <a:pPr algn="l" fontAlgn="base">
              <a:buFont typeface="+mj-lt"/>
              <a:buAutoNum type="arabicPeriod"/>
            </a:pPr>
            <a:r>
              <a:rPr lang="en-US" sz="2200" b="0" i="0" dirty="0">
                <a:solidFill>
                  <a:srgbClr val="273239"/>
                </a:solidFill>
                <a:effectLst/>
                <a:latin typeface="urw-din"/>
              </a:rPr>
              <a:t>Reviews</a:t>
            </a:r>
          </a:p>
          <a:p>
            <a:pPr algn="l" fontAlgn="base">
              <a:buFont typeface="+mj-lt"/>
              <a:buAutoNum type="arabicPeriod"/>
            </a:pPr>
            <a:r>
              <a:rPr lang="en-US" sz="2200" b="0" i="0" dirty="0">
                <a:solidFill>
                  <a:srgbClr val="273239"/>
                </a:solidFill>
                <a:effectLst/>
                <a:latin typeface="urw-din"/>
              </a:rPr>
              <a:t>Walkthroughs</a:t>
            </a:r>
          </a:p>
          <a:p>
            <a:pPr algn="l" fontAlgn="base">
              <a:buFont typeface="+mj-lt"/>
              <a:buAutoNum type="arabicPeriod"/>
            </a:pPr>
            <a:r>
              <a:rPr lang="en-US" sz="2200" b="0" i="0" dirty="0">
                <a:solidFill>
                  <a:srgbClr val="273239"/>
                </a:solidFill>
                <a:effectLst/>
                <a:latin typeface="urw-din"/>
              </a:rPr>
              <a:t>Desk-checking</a:t>
            </a:r>
          </a:p>
          <a:p>
            <a:endParaRPr lang="en-IN" dirty="0"/>
          </a:p>
        </p:txBody>
      </p:sp>
    </p:spTree>
    <p:extLst>
      <p:ext uri="{BB962C8B-B14F-4D97-AF65-F5344CB8AC3E}">
        <p14:creationId xmlns:p14="http://schemas.microsoft.com/office/powerpoint/2010/main" val="4192603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474A3-A37F-4272-8A26-37B9699282BA}"/>
              </a:ext>
            </a:extLst>
          </p:cNvPr>
          <p:cNvSpPr>
            <a:spLocks noGrp="1"/>
          </p:cNvSpPr>
          <p:nvPr>
            <p:ph type="title"/>
          </p:nvPr>
        </p:nvSpPr>
        <p:spPr>
          <a:xfrm>
            <a:off x="677334" y="609600"/>
            <a:ext cx="8596668" cy="828583"/>
          </a:xfrm>
        </p:spPr>
        <p:txBody>
          <a:bodyPr/>
          <a:lstStyle/>
          <a:p>
            <a:endParaRPr lang="en-IN" dirty="0"/>
          </a:p>
        </p:txBody>
      </p:sp>
      <p:sp>
        <p:nvSpPr>
          <p:cNvPr id="3" name="Content Placeholder 2">
            <a:extLst>
              <a:ext uri="{FF2B5EF4-FFF2-40B4-BE49-F238E27FC236}">
                <a16:creationId xmlns:a16="http://schemas.microsoft.com/office/drawing/2014/main" id="{2C9A84EB-1FBF-44E7-8D8D-62708363C46D}"/>
              </a:ext>
            </a:extLst>
          </p:cNvPr>
          <p:cNvSpPr>
            <a:spLocks noGrp="1"/>
          </p:cNvSpPr>
          <p:nvPr>
            <p:ph idx="1"/>
          </p:nvPr>
        </p:nvSpPr>
        <p:spPr>
          <a:xfrm>
            <a:off x="677334" y="1819922"/>
            <a:ext cx="8596668" cy="4221440"/>
          </a:xfrm>
        </p:spPr>
        <p:txBody>
          <a:bodyPr>
            <a:normAutofit/>
          </a:bodyPr>
          <a:lstStyle/>
          <a:p>
            <a:pPr algn="l"/>
            <a:r>
              <a:rPr lang="en-IN" sz="2000" b="0" i="0" u="none" strike="noStrike" baseline="0" dirty="0">
                <a:latin typeface="Times New Roman" panose="02020603050405020304" pitchFamily="18" charset="0"/>
              </a:rPr>
              <a:t>Verification activities include:</a:t>
            </a:r>
          </a:p>
          <a:p>
            <a:pPr algn="l"/>
            <a:r>
              <a:rPr lang="en-US" sz="2000" b="0" i="0" u="none" strike="noStrike" baseline="0" dirty="0">
                <a:latin typeface="Wingdings" panose="05000000000000000000" pitchFamily="2" charset="2"/>
              </a:rPr>
              <a:t> </a:t>
            </a:r>
            <a:r>
              <a:rPr lang="en-US" sz="2000" b="0" i="0" u="none" strike="noStrike" baseline="0" dirty="0">
                <a:latin typeface="Times New Roman" panose="02020603050405020304" pitchFamily="18" charset="0"/>
              </a:rPr>
              <a:t>technical reviews, walkthroughs and software inspections</a:t>
            </a:r>
          </a:p>
          <a:p>
            <a:pPr algn="l"/>
            <a:r>
              <a:rPr lang="en-US" sz="2000" b="0" i="0" u="none" strike="noStrike" baseline="0" dirty="0">
                <a:latin typeface="Wingdings" panose="05000000000000000000" pitchFamily="2" charset="2"/>
              </a:rPr>
              <a:t> </a:t>
            </a:r>
            <a:r>
              <a:rPr lang="en-US" sz="2000" b="0" i="0" u="none" strike="noStrike" baseline="0" dirty="0">
                <a:latin typeface="Times New Roman" panose="02020603050405020304" pitchFamily="18" charset="0"/>
              </a:rPr>
              <a:t>checking that software requirements are traceable to user requirements</a:t>
            </a:r>
          </a:p>
          <a:p>
            <a:pPr algn="l"/>
            <a:r>
              <a:rPr lang="en-US" sz="2000" b="0" i="0" u="none" strike="noStrike" baseline="0" dirty="0">
                <a:latin typeface="Wingdings" panose="05000000000000000000" pitchFamily="2" charset="2"/>
              </a:rPr>
              <a:t> </a:t>
            </a:r>
            <a:r>
              <a:rPr lang="en-US" sz="2000" b="0" i="0" u="none" strike="noStrike" baseline="0" dirty="0">
                <a:latin typeface="Times New Roman" panose="02020603050405020304" pitchFamily="18" charset="0"/>
              </a:rPr>
              <a:t>checking that design components are traceable to software</a:t>
            </a:r>
            <a:r>
              <a:rPr lang="en-US" sz="2000" dirty="0">
                <a:latin typeface="Times New Roman" panose="02020603050405020304" pitchFamily="18" charset="0"/>
              </a:rPr>
              <a:t> </a:t>
            </a:r>
            <a:r>
              <a:rPr lang="en-IN" sz="2000" b="0" i="0" u="none" strike="noStrike" baseline="0" dirty="0">
                <a:latin typeface="Times New Roman" panose="02020603050405020304" pitchFamily="18" charset="0"/>
              </a:rPr>
              <a:t>requirements</a:t>
            </a:r>
          </a:p>
          <a:p>
            <a:pPr algn="l"/>
            <a:r>
              <a:rPr lang="en-IN" sz="2000" b="0" i="0" u="none" strike="noStrike" baseline="0" dirty="0">
                <a:latin typeface="Wingdings" panose="05000000000000000000" pitchFamily="2" charset="2"/>
              </a:rPr>
              <a:t> </a:t>
            </a:r>
            <a:r>
              <a:rPr lang="en-IN" sz="2000" b="0" i="0" u="none" strike="noStrike" baseline="0" dirty="0">
                <a:latin typeface="Times New Roman" panose="02020603050405020304" pitchFamily="18" charset="0"/>
              </a:rPr>
              <a:t>acceptance testing;</a:t>
            </a:r>
          </a:p>
          <a:p>
            <a:pPr algn="l"/>
            <a:r>
              <a:rPr lang="en-IN" sz="2000" b="0" i="0" u="none" strike="noStrike" baseline="0" dirty="0">
                <a:latin typeface="Wingdings" panose="05000000000000000000" pitchFamily="2" charset="2"/>
              </a:rPr>
              <a:t> </a:t>
            </a:r>
            <a:r>
              <a:rPr lang="en-IN" sz="2000" b="0" i="0" u="none" strike="noStrike" baseline="0" dirty="0">
                <a:latin typeface="Times New Roman" panose="02020603050405020304" pitchFamily="18" charset="0"/>
              </a:rPr>
              <a:t>audit.</a:t>
            </a:r>
            <a:endParaRPr lang="en-IN" sz="2000" dirty="0"/>
          </a:p>
        </p:txBody>
      </p:sp>
    </p:spTree>
    <p:extLst>
      <p:ext uri="{BB962C8B-B14F-4D97-AF65-F5344CB8AC3E}">
        <p14:creationId xmlns:p14="http://schemas.microsoft.com/office/powerpoint/2010/main" val="1744817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54B7-8148-4AAF-A132-69B5D8B03B91}"/>
              </a:ext>
            </a:extLst>
          </p:cNvPr>
          <p:cNvSpPr>
            <a:spLocks noGrp="1"/>
          </p:cNvSpPr>
          <p:nvPr>
            <p:ph type="title"/>
          </p:nvPr>
        </p:nvSpPr>
        <p:spPr>
          <a:xfrm>
            <a:off x="677334" y="609600"/>
            <a:ext cx="8596668" cy="36694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1F51789-45DE-4A4A-9B02-1ED0DF62B85E}"/>
              </a:ext>
            </a:extLst>
          </p:cNvPr>
          <p:cNvSpPr>
            <a:spLocks noGrp="1"/>
          </p:cNvSpPr>
          <p:nvPr>
            <p:ph idx="1"/>
          </p:nvPr>
        </p:nvSpPr>
        <p:spPr>
          <a:xfrm>
            <a:off x="677334" y="1207363"/>
            <a:ext cx="8596668" cy="4834000"/>
          </a:xfrm>
        </p:spPr>
        <p:txBody>
          <a:bodyPr/>
          <a:lstStyle/>
          <a:p>
            <a:pPr algn="l" fontAlgn="base"/>
            <a:r>
              <a:rPr lang="en-US" sz="2000" b="1" i="0" dirty="0">
                <a:solidFill>
                  <a:srgbClr val="273239"/>
                </a:solidFill>
                <a:effectLst/>
                <a:latin typeface="urw-din"/>
              </a:rPr>
              <a:t>Validation:</a:t>
            </a:r>
            <a:br>
              <a:rPr lang="en-US" sz="2000" b="0" i="0" dirty="0">
                <a:solidFill>
                  <a:srgbClr val="273239"/>
                </a:solidFill>
                <a:effectLst/>
                <a:latin typeface="urw-din"/>
              </a:rPr>
            </a:br>
            <a:r>
              <a:rPr lang="en-US" sz="2000" b="0" i="0" dirty="0">
                <a:solidFill>
                  <a:srgbClr val="273239"/>
                </a:solidFill>
                <a:effectLst/>
                <a:latin typeface="urw-din"/>
              </a:rPr>
              <a:t>Validation is the process of checking whether the software product is up to the mark or in other words product has high level requirements. </a:t>
            </a:r>
          </a:p>
          <a:p>
            <a:pPr algn="l" fontAlgn="base"/>
            <a:r>
              <a:rPr lang="en-US" sz="2000" b="0" i="0" dirty="0">
                <a:solidFill>
                  <a:srgbClr val="273239"/>
                </a:solidFill>
                <a:effectLst/>
                <a:latin typeface="urw-din"/>
              </a:rPr>
              <a:t>It is the process of checking the validation of product i.e. it checks what we are developing is the right product. it is validation of actual and expected product.</a:t>
            </a:r>
            <a:br>
              <a:rPr lang="en-US" sz="2000" b="0" i="0" dirty="0">
                <a:solidFill>
                  <a:srgbClr val="273239"/>
                </a:solidFill>
                <a:effectLst/>
                <a:latin typeface="urw-din"/>
              </a:rPr>
            </a:br>
            <a:r>
              <a:rPr lang="en-US" sz="2000" b="0" i="0" dirty="0">
                <a:solidFill>
                  <a:srgbClr val="273239"/>
                </a:solidFill>
                <a:effectLst/>
                <a:latin typeface="urw-din"/>
              </a:rPr>
              <a:t>Validation is the </a:t>
            </a:r>
            <a:r>
              <a:rPr lang="en-US" sz="2000" b="1" i="0" dirty="0">
                <a:solidFill>
                  <a:srgbClr val="273239"/>
                </a:solidFill>
                <a:effectLst/>
                <a:latin typeface="urw-din"/>
              </a:rPr>
              <a:t>Dynamic Testing</a:t>
            </a:r>
            <a:r>
              <a:rPr lang="en-US" sz="2000" b="0" i="0" dirty="0">
                <a:solidFill>
                  <a:srgbClr val="273239"/>
                </a:solidFill>
                <a:effectLst/>
                <a:latin typeface="urw-din"/>
              </a:rPr>
              <a:t>.</a:t>
            </a:r>
          </a:p>
          <a:p>
            <a:pPr algn="l" fontAlgn="base"/>
            <a:r>
              <a:rPr lang="en-US" sz="2000" b="0" i="0" dirty="0">
                <a:solidFill>
                  <a:srgbClr val="273239"/>
                </a:solidFill>
                <a:effectLst/>
                <a:latin typeface="urw-din"/>
              </a:rPr>
              <a:t>Activities involved in validation:</a:t>
            </a:r>
          </a:p>
          <a:p>
            <a:pPr algn="l" fontAlgn="base">
              <a:buFont typeface="+mj-lt"/>
              <a:buAutoNum type="arabicPeriod"/>
            </a:pPr>
            <a:r>
              <a:rPr lang="en-US" sz="2000" b="0" i="0" dirty="0">
                <a:solidFill>
                  <a:srgbClr val="273239"/>
                </a:solidFill>
                <a:effectLst/>
                <a:latin typeface="urw-din"/>
              </a:rPr>
              <a:t>Black box testing</a:t>
            </a:r>
          </a:p>
          <a:p>
            <a:pPr algn="l" fontAlgn="base">
              <a:buFont typeface="+mj-lt"/>
              <a:buAutoNum type="arabicPeriod"/>
            </a:pPr>
            <a:r>
              <a:rPr lang="en-US" sz="2000" b="0" i="0" dirty="0">
                <a:solidFill>
                  <a:srgbClr val="273239"/>
                </a:solidFill>
                <a:effectLst/>
                <a:latin typeface="urw-din"/>
              </a:rPr>
              <a:t>White box testing</a:t>
            </a:r>
          </a:p>
          <a:p>
            <a:pPr algn="l" fontAlgn="base">
              <a:buFont typeface="+mj-lt"/>
              <a:buAutoNum type="arabicPeriod"/>
            </a:pPr>
            <a:r>
              <a:rPr lang="en-US" sz="2000" b="0" i="0" dirty="0">
                <a:solidFill>
                  <a:srgbClr val="273239"/>
                </a:solidFill>
                <a:effectLst/>
                <a:latin typeface="urw-din"/>
              </a:rPr>
              <a:t>Unit testing</a:t>
            </a:r>
          </a:p>
          <a:p>
            <a:pPr algn="l" fontAlgn="base">
              <a:buFont typeface="+mj-lt"/>
              <a:buAutoNum type="arabicPeriod"/>
            </a:pPr>
            <a:r>
              <a:rPr lang="en-US" sz="2000" b="0" i="0" dirty="0">
                <a:solidFill>
                  <a:srgbClr val="273239"/>
                </a:solidFill>
                <a:effectLst/>
                <a:latin typeface="urw-din"/>
              </a:rPr>
              <a:t>Integration testing</a:t>
            </a:r>
          </a:p>
          <a:p>
            <a:endParaRPr lang="en-IN" dirty="0"/>
          </a:p>
        </p:txBody>
      </p:sp>
    </p:spTree>
    <p:extLst>
      <p:ext uri="{BB962C8B-B14F-4D97-AF65-F5344CB8AC3E}">
        <p14:creationId xmlns:p14="http://schemas.microsoft.com/office/powerpoint/2010/main" val="2064369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95FE6-A305-45FE-96C5-2B2D35CA8076}"/>
              </a:ext>
            </a:extLst>
          </p:cNvPr>
          <p:cNvSpPr>
            <a:spLocks noGrp="1"/>
          </p:cNvSpPr>
          <p:nvPr>
            <p:ph type="title"/>
          </p:nvPr>
        </p:nvSpPr>
        <p:spPr>
          <a:xfrm>
            <a:off x="677334" y="609600"/>
            <a:ext cx="8596668" cy="659907"/>
          </a:xfrm>
        </p:spPr>
        <p:txBody>
          <a:bodyPr>
            <a:normAutofit fontScale="90000"/>
          </a:bodyPr>
          <a:lstStyle/>
          <a:p>
            <a:r>
              <a:rPr lang="en-US" b="0" i="0" dirty="0">
                <a:solidFill>
                  <a:srgbClr val="273239"/>
                </a:solidFill>
                <a:effectLst/>
                <a:latin typeface="urw-din"/>
              </a:rPr>
              <a:t>Difference between Verification and Validation</a:t>
            </a:r>
            <a:endParaRPr lang="en-IN" dirty="0"/>
          </a:p>
        </p:txBody>
      </p:sp>
      <p:graphicFrame>
        <p:nvGraphicFramePr>
          <p:cNvPr id="7" name="Table 7">
            <a:extLst>
              <a:ext uri="{FF2B5EF4-FFF2-40B4-BE49-F238E27FC236}">
                <a16:creationId xmlns:a16="http://schemas.microsoft.com/office/drawing/2014/main" id="{F7AF1F83-75FA-4663-BA8A-5D29696F2A91}"/>
              </a:ext>
            </a:extLst>
          </p:cNvPr>
          <p:cNvGraphicFramePr>
            <a:graphicFrameLocks noGrp="1"/>
          </p:cNvGraphicFramePr>
          <p:nvPr>
            <p:ph idx="1"/>
            <p:extLst>
              <p:ext uri="{D42A27DB-BD31-4B8C-83A1-F6EECF244321}">
                <p14:modId xmlns:p14="http://schemas.microsoft.com/office/powerpoint/2010/main" val="1737806778"/>
              </p:ext>
            </p:extLst>
          </p:nvPr>
        </p:nvGraphicFramePr>
        <p:xfrm>
          <a:off x="834501" y="1464816"/>
          <a:ext cx="8439674" cy="5206811"/>
        </p:xfrm>
        <a:graphic>
          <a:graphicData uri="http://schemas.openxmlformats.org/drawingml/2006/table">
            <a:tbl>
              <a:tblPr firstRow="1" bandRow="1">
                <a:tableStyleId>{5C22544A-7EE6-4342-B048-85BDC9FD1C3A}</a:tableStyleId>
              </a:tblPr>
              <a:tblGrid>
                <a:gridCol w="4177386">
                  <a:extLst>
                    <a:ext uri="{9D8B030D-6E8A-4147-A177-3AD203B41FA5}">
                      <a16:colId xmlns:a16="http://schemas.microsoft.com/office/drawing/2014/main" val="1437034704"/>
                    </a:ext>
                  </a:extLst>
                </a:gridCol>
                <a:gridCol w="4262288">
                  <a:extLst>
                    <a:ext uri="{9D8B030D-6E8A-4147-A177-3AD203B41FA5}">
                      <a16:colId xmlns:a16="http://schemas.microsoft.com/office/drawing/2014/main" val="2198164395"/>
                    </a:ext>
                  </a:extLst>
                </a:gridCol>
              </a:tblGrid>
              <a:tr h="492536">
                <a:tc>
                  <a:txBody>
                    <a:bodyPr/>
                    <a:lstStyle/>
                    <a:p>
                      <a:pPr algn="ctr" fontAlgn="base"/>
                      <a:r>
                        <a:rPr lang="en-IN" sz="1800" b="0" dirty="0">
                          <a:effectLst/>
                        </a:rPr>
                        <a:t>Verification</a:t>
                      </a:r>
                    </a:p>
                  </a:txBody>
                  <a:tcPr marL="76200" marR="76200" marT="76200" marB="76200" anchor="ctr"/>
                </a:tc>
                <a:tc>
                  <a:txBody>
                    <a:bodyPr/>
                    <a:lstStyle/>
                    <a:p>
                      <a:pPr algn="ctr" fontAlgn="base"/>
                      <a:r>
                        <a:rPr lang="en-IN" sz="1800" b="0" dirty="0">
                          <a:effectLst/>
                        </a:rPr>
                        <a:t>Validation</a:t>
                      </a:r>
                    </a:p>
                  </a:txBody>
                  <a:tcPr marL="76200" marR="76200" marT="76200" marB="76200" anchor="ctr"/>
                </a:tc>
                <a:extLst>
                  <a:ext uri="{0D108BD9-81ED-4DB2-BD59-A6C34878D82A}">
                    <a16:rowId xmlns:a16="http://schemas.microsoft.com/office/drawing/2014/main" val="1430879330"/>
                  </a:ext>
                </a:extLst>
              </a:tr>
              <a:tr h="879529">
                <a:tc>
                  <a:txBody>
                    <a:bodyPr/>
                    <a:lstStyle/>
                    <a:p>
                      <a:pPr algn="l" fontAlgn="base"/>
                      <a:r>
                        <a:rPr lang="en-US" sz="1800" b="0" dirty="0">
                          <a:effectLst/>
                        </a:rPr>
                        <a:t>It includes checking documents, design, codes and programs.</a:t>
                      </a:r>
                    </a:p>
                  </a:txBody>
                  <a:tcPr marL="76200" marR="76200" marT="106680" marB="106680" anchor="ctr"/>
                </a:tc>
                <a:tc>
                  <a:txBody>
                    <a:bodyPr/>
                    <a:lstStyle/>
                    <a:p>
                      <a:pPr algn="l" fontAlgn="base"/>
                      <a:r>
                        <a:rPr lang="en-US" sz="1800" b="0" dirty="0">
                          <a:effectLst/>
                        </a:rPr>
                        <a:t>It includes testing and validating the actual product.</a:t>
                      </a:r>
                    </a:p>
                  </a:txBody>
                  <a:tcPr marL="76200" marR="76200" marT="106680" marB="106680" anchor="ctr"/>
                </a:tc>
                <a:extLst>
                  <a:ext uri="{0D108BD9-81ED-4DB2-BD59-A6C34878D82A}">
                    <a16:rowId xmlns:a16="http://schemas.microsoft.com/office/drawing/2014/main" val="3971043223"/>
                  </a:ext>
                </a:extLst>
              </a:tr>
              <a:tr h="562899">
                <a:tc>
                  <a:txBody>
                    <a:bodyPr/>
                    <a:lstStyle/>
                    <a:p>
                      <a:pPr algn="l" fontAlgn="base"/>
                      <a:r>
                        <a:rPr lang="en-US" sz="1800" b="0" dirty="0">
                          <a:effectLst/>
                        </a:rPr>
                        <a:t>Verification is the static testing.</a:t>
                      </a:r>
                    </a:p>
                  </a:txBody>
                  <a:tcPr marL="76200" marR="76200" marT="106680" marB="106680" anchor="ctr"/>
                </a:tc>
                <a:tc>
                  <a:txBody>
                    <a:bodyPr/>
                    <a:lstStyle/>
                    <a:p>
                      <a:pPr algn="l" fontAlgn="base"/>
                      <a:r>
                        <a:rPr lang="en-US" sz="1800" b="0" dirty="0">
                          <a:effectLst/>
                        </a:rPr>
                        <a:t>Validation is the dynamic testing.</a:t>
                      </a:r>
                    </a:p>
                  </a:txBody>
                  <a:tcPr marL="76200" marR="76200" marT="106680" marB="106680" anchor="ctr"/>
                </a:tc>
                <a:extLst>
                  <a:ext uri="{0D108BD9-81ED-4DB2-BD59-A6C34878D82A}">
                    <a16:rowId xmlns:a16="http://schemas.microsoft.com/office/drawing/2014/main" val="3434541032"/>
                  </a:ext>
                </a:extLst>
              </a:tr>
              <a:tr h="879529">
                <a:tc>
                  <a:txBody>
                    <a:bodyPr/>
                    <a:lstStyle/>
                    <a:p>
                      <a:pPr algn="l" fontAlgn="base"/>
                      <a:r>
                        <a:rPr lang="en-US" sz="1800" b="0" dirty="0">
                          <a:effectLst/>
                        </a:rPr>
                        <a:t>It does </a:t>
                      </a:r>
                      <a:r>
                        <a:rPr lang="en-US" sz="1800" b="0" i="1" dirty="0">
                          <a:effectLst/>
                        </a:rPr>
                        <a:t>not</a:t>
                      </a:r>
                      <a:r>
                        <a:rPr lang="en-US" sz="1800" b="0" dirty="0">
                          <a:effectLst/>
                        </a:rPr>
                        <a:t> include the execution of the code.</a:t>
                      </a:r>
                    </a:p>
                  </a:txBody>
                  <a:tcPr marL="76200" marR="76200" marT="106680" marB="106680" anchor="ctr"/>
                </a:tc>
                <a:tc>
                  <a:txBody>
                    <a:bodyPr/>
                    <a:lstStyle/>
                    <a:p>
                      <a:pPr algn="l" fontAlgn="base"/>
                      <a:r>
                        <a:rPr lang="en-US" sz="1800" b="0">
                          <a:effectLst/>
                        </a:rPr>
                        <a:t>It includes the execution of the code.</a:t>
                      </a:r>
                    </a:p>
                  </a:txBody>
                  <a:tcPr marL="76200" marR="76200" marT="106680" marB="106680" anchor="ctr"/>
                </a:tc>
                <a:extLst>
                  <a:ext uri="{0D108BD9-81ED-4DB2-BD59-A6C34878D82A}">
                    <a16:rowId xmlns:a16="http://schemas.microsoft.com/office/drawing/2014/main" val="3627897564"/>
                  </a:ext>
                </a:extLst>
              </a:tr>
              <a:tr h="1196159">
                <a:tc>
                  <a:txBody>
                    <a:bodyPr/>
                    <a:lstStyle/>
                    <a:p>
                      <a:pPr algn="l" fontAlgn="base"/>
                      <a:r>
                        <a:rPr lang="en-US" sz="1800" b="0">
                          <a:effectLst/>
                        </a:rPr>
                        <a:t>Methods used in verification are reviews, walkthroughs, inspections and desk-checking.</a:t>
                      </a:r>
                    </a:p>
                  </a:txBody>
                  <a:tcPr marL="76200" marR="76200" marT="106680" marB="106680" anchor="ctr"/>
                </a:tc>
                <a:tc>
                  <a:txBody>
                    <a:bodyPr/>
                    <a:lstStyle/>
                    <a:p>
                      <a:pPr algn="l" fontAlgn="base"/>
                      <a:r>
                        <a:rPr lang="en-US" sz="1800" b="0">
                          <a:effectLst/>
                        </a:rPr>
                        <a:t>Methods used in validation are Black Box Testing, White Box Testing and non-functional testing.</a:t>
                      </a:r>
                    </a:p>
                  </a:txBody>
                  <a:tcPr marL="76200" marR="76200" marT="106680" marB="106680" anchor="ctr"/>
                </a:tc>
                <a:extLst>
                  <a:ext uri="{0D108BD9-81ED-4DB2-BD59-A6C34878D82A}">
                    <a16:rowId xmlns:a16="http://schemas.microsoft.com/office/drawing/2014/main" val="4088775437"/>
                  </a:ext>
                </a:extLst>
              </a:tr>
              <a:tr h="1196159">
                <a:tc>
                  <a:txBody>
                    <a:bodyPr/>
                    <a:lstStyle/>
                    <a:p>
                      <a:pPr algn="l" fontAlgn="base"/>
                      <a:r>
                        <a:rPr lang="en-US" sz="1800" b="0">
                          <a:effectLst/>
                        </a:rPr>
                        <a:t>It checks whether the software conforms to specifications or not.</a:t>
                      </a:r>
                    </a:p>
                  </a:txBody>
                  <a:tcPr marL="76200" marR="76200" marT="106680" marB="106680" anchor="ctr"/>
                </a:tc>
                <a:tc>
                  <a:txBody>
                    <a:bodyPr/>
                    <a:lstStyle/>
                    <a:p>
                      <a:pPr algn="l" fontAlgn="base"/>
                      <a:r>
                        <a:rPr lang="en-US" sz="1800" b="0" dirty="0">
                          <a:effectLst/>
                        </a:rPr>
                        <a:t>It checks whether the software meets the requirements and expectations of a customer or not.</a:t>
                      </a:r>
                    </a:p>
                  </a:txBody>
                  <a:tcPr marL="76200" marR="76200" marT="106680" marB="106680" anchor="ctr"/>
                </a:tc>
                <a:extLst>
                  <a:ext uri="{0D108BD9-81ED-4DB2-BD59-A6C34878D82A}">
                    <a16:rowId xmlns:a16="http://schemas.microsoft.com/office/drawing/2014/main" val="2134984035"/>
                  </a:ext>
                </a:extLst>
              </a:tr>
            </a:tbl>
          </a:graphicData>
        </a:graphic>
      </p:graphicFrame>
    </p:spTree>
    <p:extLst>
      <p:ext uri="{BB962C8B-B14F-4D97-AF65-F5344CB8AC3E}">
        <p14:creationId xmlns:p14="http://schemas.microsoft.com/office/powerpoint/2010/main" val="2056570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6F92-ABD5-45A8-A6CE-B89EB22C70A7}"/>
              </a:ext>
            </a:extLst>
          </p:cNvPr>
          <p:cNvSpPr>
            <a:spLocks noGrp="1"/>
          </p:cNvSpPr>
          <p:nvPr>
            <p:ph type="title"/>
          </p:nvPr>
        </p:nvSpPr>
        <p:spPr>
          <a:xfrm>
            <a:off x="677334" y="609600"/>
            <a:ext cx="8596668" cy="224901"/>
          </a:xfrm>
        </p:spPr>
        <p:txBody>
          <a:bodyPr>
            <a:normAutofit fontScale="90000"/>
          </a:bodyPr>
          <a:lstStyle/>
          <a:p>
            <a:endParaRPr lang="en-IN" dirty="0"/>
          </a:p>
        </p:txBody>
      </p:sp>
      <p:graphicFrame>
        <p:nvGraphicFramePr>
          <p:cNvPr id="4" name="Table 4">
            <a:extLst>
              <a:ext uri="{FF2B5EF4-FFF2-40B4-BE49-F238E27FC236}">
                <a16:creationId xmlns:a16="http://schemas.microsoft.com/office/drawing/2014/main" id="{11B4C0CD-A5BA-4CC5-A673-6CE040C49472}"/>
              </a:ext>
            </a:extLst>
          </p:cNvPr>
          <p:cNvGraphicFramePr>
            <a:graphicFrameLocks noGrp="1"/>
          </p:cNvGraphicFramePr>
          <p:nvPr>
            <p:ph idx="1"/>
            <p:extLst>
              <p:ext uri="{D42A27DB-BD31-4B8C-83A1-F6EECF244321}">
                <p14:modId xmlns:p14="http://schemas.microsoft.com/office/powerpoint/2010/main" val="1733199799"/>
              </p:ext>
            </p:extLst>
          </p:nvPr>
        </p:nvGraphicFramePr>
        <p:xfrm>
          <a:off x="748884" y="1207363"/>
          <a:ext cx="8596312" cy="5437633"/>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799768864"/>
                    </a:ext>
                  </a:extLst>
                </a:gridCol>
                <a:gridCol w="4298156">
                  <a:extLst>
                    <a:ext uri="{9D8B030D-6E8A-4147-A177-3AD203B41FA5}">
                      <a16:colId xmlns:a16="http://schemas.microsoft.com/office/drawing/2014/main" val="185140286"/>
                    </a:ext>
                  </a:extLst>
                </a:gridCol>
              </a:tblGrid>
              <a:tr h="514371">
                <a:tc>
                  <a:txBody>
                    <a:bodyPr/>
                    <a:lstStyle/>
                    <a:p>
                      <a:pPr algn="ctr" fontAlgn="base"/>
                      <a:r>
                        <a:rPr lang="en-IN" sz="1800" b="0" dirty="0">
                          <a:effectLst/>
                        </a:rPr>
                        <a:t>Verification</a:t>
                      </a:r>
                    </a:p>
                  </a:txBody>
                  <a:tcPr marL="76200" marR="76200" marT="76200" marB="76200" anchor="ctr"/>
                </a:tc>
                <a:tc>
                  <a:txBody>
                    <a:bodyPr/>
                    <a:lstStyle/>
                    <a:p>
                      <a:pPr algn="ctr" fontAlgn="base"/>
                      <a:r>
                        <a:rPr lang="en-IN" sz="1800" b="0" dirty="0">
                          <a:effectLst/>
                        </a:rPr>
                        <a:t>Validation</a:t>
                      </a:r>
                    </a:p>
                  </a:txBody>
                  <a:tcPr marL="76200" marR="76200" marT="76200" marB="76200" anchor="ctr"/>
                </a:tc>
                <a:extLst>
                  <a:ext uri="{0D108BD9-81ED-4DB2-BD59-A6C34878D82A}">
                    <a16:rowId xmlns:a16="http://schemas.microsoft.com/office/drawing/2014/main" val="954793428"/>
                  </a:ext>
                </a:extLst>
              </a:tr>
              <a:tr h="918519">
                <a:tc>
                  <a:txBody>
                    <a:bodyPr/>
                    <a:lstStyle/>
                    <a:p>
                      <a:pPr algn="l" fontAlgn="base"/>
                      <a:r>
                        <a:rPr lang="en-US" sz="1800" b="0" dirty="0">
                          <a:effectLst/>
                        </a:rPr>
                        <a:t>It can find the bugs in the early stage of the development.</a:t>
                      </a:r>
                    </a:p>
                  </a:txBody>
                  <a:tcPr marL="76200" marR="76200" marT="106680" marB="106680" anchor="ctr"/>
                </a:tc>
                <a:tc>
                  <a:txBody>
                    <a:bodyPr/>
                    <a:lstStyle/>
                    <a:p>
                      <a:pPr algn="l" fontAlgn="base"/>
                      <a:r>
                        <a:rPr lang="en-US" sz="1800" b="0">
                          <a:effectLst/>
                        </a:rPr>
                        <a:t>It can only find the bugs that could not be found by the verification process.</a:t>
                      </a:r>
                    </a:p>
                  </a:txBody>
                  <a:tcPr marL="76200" marR="76200" marT="106680" marB="106680" anchor="ctr"/>
                </a:tc>
                <a:extLst>
                  <a:ext uri="{0D108BD9-81ED-4DB2-BD59-A6C34878D82A}">
                    <a16:rowId xmlns:a16="http://schemas.microsoft.com/office/drawing/2014/main" val="1253407693"/>
                  </a:ext>
                </a:extLst>
              </a:tr>
              <a:tr h="1249186">
                <a:tc>
                  <a:txBody>
                    <a:bodyPr/>
                    <a:lstStyle/>
                    <a:p>
                      <a:pPr algn="l" fontAlgn="base"/>
                      <a:r>
                        <a:rPr lang="en-US" sz="1800" b="0" dirty="0">
                          <a:effectLst/>
                        </a:rPr>
                        <a:t>The goal of verification is application and software architecture and specification.</a:t>
                      </a:r>
                    </a:p>
                  </a:txBody>
                  <a:tcPr marL="76200" marR="76200" marT="106680" marB="106680" anchor="ctr"/>
                </a:tc>
                <a:tc>
                  <a:txBody>
                    <a:bodyPr/>
                    <a:lstStyle/>
                    <a:p>
                      <a:pPr algn="l" fontAlgn="base"/>
                      <a:r>
                        <a:rPr lang="en-US" sz="1800" b="0" dirty="0">
                          <a:effectLst/>
                        </a:rPr>
                        <a:t>The goal of validation is an actual product.</a:t>
                      </a:r>
                    </a:p>
                  </a:txBody>
                  <a:tcPr marL="76200" marR="76200" marT="106680" marB="106680" anchor="ctr"/>
                </a:tc>
                <a:extLst>
                  <a:ext uri="{0D108BD9-81ED-4DB2-BD59-A6C34878D82A}">
                    <a16:rowId xmlns:a16="http://schemas.microsoft.com/office/drawing/2014/main" val="652357527"/>
                  </a:ext>
                </a:extLst>
              </a:tr>
              <a:tr h="918519">
                <a:tc>
                  <a:txBody>
                    <a:bodyPr/>
                    <a:lstStyle/>
                    <a:p>
                      <a:pPr algn="l" fontAlgn="base"/>
                      <a:r>
                        <a:rPr lang="en-US" sz="1800" b="0" dirty="0">
                          <a:effectLst/>
                        </a:rPr>
                        <a:t>Quality assurance team does verification.</a:t>
                      </a:r>
                    </a:p>
                  </a:txBody>
                  <a:tcPr marL="76200" marR="76200" marT="106680" marB="106680" anchor="ctr"/>
                </a:tc>
                <a:tc>
                  <a:txBody>
                    <a:bodyPr/>
                    <a:lstStyle/>
                    <a:p>
                      <a:pPr algn="l" fontAlgn="base"/>
                      <a:r>
                        <a:rPr lang="en-US" sz="1800" b="0" dirty="0">
                          <a:effectLst/>
                        </a:rPr>
                        <a:t>Validation is executed on software code with the help of testing team.</a:t>
                      </a:r>
                    </a:p>
                  </a:txBody>
                  <a:tcPr marL="76200" marR="76200" marT="106680" marB="106680" anchor="ctr"/>
                </a:tc>
                <a:extLst>
                  <a:ext uri="{0D108BD9-81ED-4DB2-BD59-A6C34878D82A}">
                    <a16:rowId xmlns:a16="http://schemas.microsoft.com/office/drawing/2014/main" val="2981511926"/>
                  </a:ext>
                </a:extLst>
              </a:tr>
              <a:tr h="587852">
                <a:tc>
                  <a:txBody>
                    <a:bodyPr/>
                    <a:lstStyle/>
                    <a:p>
                      <a:pPr algn="l" fontAlgn="base"/>
                      <a:r>
                        <a:rPr lang="en-IN" sz="1800" b="0" dirty="0">
                          <a:effectLst/>
                        </a:rPr>
                        <a:t>It comes before validation.</a:t>
                      </a:r>
                    </a:p>
                  </a:txBody>
                  <a:tcPr marL="76200" marR="76200" marT="106680" marB="106680" anchor="ctr"/>
                </a:tc>
                <a:tc>
                  <a:txBody>
                    <a:bodyPr/>
                    <a:lstStyle/>
                    <a:p>
                      <a:pPr algn="l" fontAlgn="base"/>
                      <a:r>
                        <a:rPr lang="en-IN" sz="1800" b="0">
                          <a:effectLst/>
                        </a:rPr>
                        <a:t>It comes after verification.</a:t>
                      </a:r>
                    </a:p>
                  </a:txBody>
                  <a:tcPr marL="76200" marR="76200" marT="106680" marB="106680" anchor="ctr"/>
                </a:tc>
                <a:extLst>
                  <a:ext uri="{0D108BD9-81ED-4DB2-BD59-A6C34878D82A}">
                    <a16:rowId xmlns:a16="http://schemas.microsoft.com/office/drawing/2014/main" val="154634558"/>
                  </a:ext>
                </a:extLst>
              </a:tr>
              <a:tr h="1249186">
                <a:tc>
                  <a:txBody>
                    <a:bodyPr/>
                    <a:lstStyle/>
                    <a:p>
                      <a:pPr algn="l" fontAlgn="base"/>
                      <a:r>
                        <a:rPr lang="en-US" sz="1800" b="0">
                          <a:effectLst/>
                        </a:rPr>
                        <a:t>It consists of checking of documents/files and is performed by human.</a:t>
                      </a:r>
                    </a:p>
                  </a:txBody>
                  <a:tcPr marL="76200" marR="76200" marT="106680" marB="106680" anchor="ctr"/>
                </a:tc>
                <a:tc>
                  <a:txBody>
                    <a:bodyPr/>
                    <a:lstStyle/>
                    <a:p>
                      <a:pPr algn="l" fontAlgn="base"/>
                      <a:r>
                        <a:rPr lang="en-US" sz="1800" b="0" dirty="0">
                          <a:effectLst/>
                        </a:rPr>
                        <a:t>It consists of execution of program and is performed by computer.</a:t>
                      </a:r>
                    </a:p>
                  </a:txBody>
                  <a:tcPr marL="76200" marR="76200" marT="106680" marB="106680" anchor="ctr"/>
                </a:tc>
                <a:extLst>
                  <a:ext uri="{0D108BD9-81ED-4DB2-BD59-A6C34878D82A}">
                    <a16:rowId xmlns:a16="http://schemas.microsoft.com/office/drawing/2014/main" val="2813127844"/>
                  </a:ext>
                </a:extLst>
              </a:tr>
            </a:tbl>
          </a:graphicData>
        </a:graphic>
      </p:graphicFrame>
    </p:spTree>
    <p:extLst>
      <p:ext uri="{BB962C8B-B14F-4D97-AF65-F5344CB8AC3E}">
        <p14:creationId xmlns:p14="http://schemas.microsoft.com/office/powerpoint/2010/main" val="2230876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13C0-E57D-4A51-942C-639A7DB10ACE}"/>
              </a:ext>
            </a:extLst>
          </p:cNvPr>
          <p:cNvSpPr>
            <a:spLocks noGrp="1"/>
          </p:cNvSpPr>
          <p:nvPr>
            <p:ph type="title"/>
          </p:nvPr>
        </p:nvSpPr>
        <p:spPr>
          <a:xfrm>
            <a:off x="677334" y="609600"/>
            <a:ext cx="8596668"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A56EEB1-DA31-433E-BA1F-C4FB14C33297}"/>
              </a:ext>
            </a:extLst>
          </p:cNvPr>
          <p:cNvSpPr>
            <a:spLocks noGrp="1"/>
          </p:cNvSpPr>
          <p:nvPr>
            <p:ph idx="1"/>
          </p:nvPr>
        </p:nvSpPr>
        <p:spPr>
          <a:xfrm>
            <a:off x="677334" y="1054213"/>
            <a:ext cx="8596668" cy="4987149"/>
          </a:xfrm>
        </p:spPr>
        <p:txBody>
          <a:bodyPr>
            <a:normAutofit/>
          </a:bodyPr>
          <a:lstStyle/>
          <a:p>
            <a:r>
              <a:rPr lang="en-US" dirty="0"/>
              <a:t>Coding</a:t>
            </a:r>
          </a:p>
          <a:p>
            <a:r>
              <a:rPr lang="en-US" dirty="0"/>
              <a:t>Programming practice</a:t>
            </a:r>
          </a:p>
          <a:p>
            <a:r>
              <a:rPr lang="en-US" dirty="0"/>
              <a:t>Top down and Bottom up </a:t>
            </a:r>
          </a:p>
          <a:p>
            <a:r>
              <a:rPr lang="en-US" dirty="0"/>
              <a:t>Structured programing</a:t>
            </a:r>
          </a:p>
          <a:p>
            <a:r>
              <a:rPr lang="en-US" dirty="0"/>
              <a:t>Internal Documentation</a:t>
            </a:r>
          </a:p>
          <a:p>
            <a:r>
              <a:rPr lang="en-US" dirty="0"/>
              <a:t>Verification</a:t>
            </a:r>
          </a:p>
          <a:p>
            <a:r>
              <a:rPr lang="en-US" dirty="0"/>
              <a:t>Code Reading</a:t>
            </a:r>
          </a:p>
          <a:p>
            <a:r>
              <a:rPr lang="en-US" dirty="0"/>
              <a:t>Static Analysis</a:t>
            </a:r>
          </a:p>
          <a:p>
            <a:r>
              <a:rPr lang="en-US" dirty="0"/>
              <a:t>Code Inspection or reviews</a:t>
            </a:r>
          </a:p>
          <a:p>
            <a:r>
              <a:rPr lang="en-US" dirty="0"/>
              <a:t>Unit Testing</a:t>
            </a:r>
          </a:p>
          <a:p>
            <a:r>
              <a:rPr lang="en-US" dirty="0"/>
              <a:t>Fundamentals </a:t>
            </a:r>
          </a:p>
          <a:p>
            <a:r>
              <a:rPr lang="en-US" dirty="0"/>
              <a:t>Functional Testing vs Structural testing coding</a:t>
            </a:r>
          </a:p>
          <a:p>
            <a:endParaRPr lang="en-IN" dirty="0"/>
          </a:p>
        </p:txBody>
      </p:sp>
    </p:spTree>
    <p:extLst>
      <p:ext uri="{BB962C8B-B14F-4D97-AF65-F5344CB8AC3E}">
        <p14:creationId xmlns:p14="http://schemas.microsoft.com/office/powerpoint/2010/main" val="4259950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4A45F-8444-4466-85A8-AA26F2412C78}"/>
              </a:ext>
            </a:extLst>
          </p:cNvPr>
          <p:cNvSpPr>
            <a:spLocks noGrp="1"/>
          </p:cNvSpPr>
          <p:nvPr>
            <p:ph type="title"/>
          </p:nvPr>
        </p:nvSpPr>
        <p:spPr>
          <a:xfrm>
            <a:off x="677334" y="609600"/>
            <a:ext cx="8596668" cy="659907"/>
          </a:xfrm>
        </p:spPr>
        <p:txBody>
          <a:bodyPr>
            <a:normAutofit fontScale="90000"/>
          </a:bodyPr>
          <a:lstStyle/>
          <a:p>
            <a:r>
              <a:rPr lang="en-US" sz="3600" b="1" i="0" dirty="0">
                <a:solidFill>
                  <a:srgbClr val="000000"/>
                </a:solidFill>
                <a:effectLst/>
                <a:latin typeface="arial" panose="020B0604020202020204" pitchFamily="34" charset="0"/>
              </a:rPr>
              <a:t>Code Reading</a:t>
            </a:r>
            <a:br>
              <a:rPr lang="en-US" sz="3600" b="1" i="0" dirty="0">
                <a:solidFill>
                  <a:srgbClr val="000000"/>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9AAD5041-B7B2-4D15-A128-A9BC7BCAD3A0}"/>
              </a:ext>
            </a:extLst>
          </p:cNvPr>
          <p:cNvSpPr>
            <a:spLocks noGrp="1"/>
          </p:cNvSpPr>
          <p:nvPr>
            <p:ph idx="1"/>
          </p:nvPr>
        </p:nvSpPr>
        <p:spPr>
          <a:xfrm>
            <a:off x="677334" y="1735494"/>
            <a:ext cx="8596668" cy="4305868"/>
          </a:xfrm>
        </p:spPr>
        <p:txBody>
          <a:bodyPr>
            <a:normAutofit/>
          </a:bodyPr>
          <a:lstStyle/>
          <a:p>
            <a:r>
              <a:rPr lang="en-US" b="0" i="0" dirty="0">
                <a:solidFill>
                  <a:srgbClr val="000000"/>
                </a:solidFill>
                <a:effectLst/>
                <a:latin typeface="arial" panose="020B0604020202020204" pitchFamily="34" charset="0"/>
              </a:rPr>
              <a:t>Code reading is a technique that concentrates on how to read and understand a </a:t>
            </a:r>
            <a:r>
              <a:rPr lang="en-US" b="1" dirty="0">
                <a:solidFill>
                  <a:srgbClr val="000000"/>
                </a:solidFill>
                <a:latin typeface="arial" panose="020B0604020202020204" pitchFamily="34" charset="0"/>
                <a:hlinkClick r:id="rId2">
                  <a:extLst>
                    <a:ext uri="{A12FA001-AC4F-418D-AE19-62706E023703}">
                      <ahyp:hlinkClr xmlns:ahyp="http://schemas.microsoft.com/office/drawing/2018/hyperlinkcolor" val="tx"/>
                    </a:ext>
                  </a:extLst>
                </a:hlinkClick>
              </a:rPr>
              <a:t>computer</a:t>
            </a:r>
            <a:r>
              <a:rPr lang="en-US" b="0" i="0" dirty="0">
                <a:solidFill>
                  <a:srgbClr val="000000"/>
                </a:solidFill>
                <a:effectLst/>
                <a:latin typeface="arial" panose="020B0604020202020204" pitchFamily="34" charset="0"/>
              </a:rPr>
              <a:t> program. </a:t>
            </a:r>
          </a:p>
          <a:p>
            <a:r>
              <a:rPr lang="en-US" b="0" i="0" dirty="0">
                <a:solidFill>
                  <a:srgbClr val="000000"/>
                </a:solidFill>
                <a:effectLst/>
                <a:latin typeface="arial" panose="020B0604020202020204" pitchFamily="34" charset="0"/>
              </a:rPr>
              <a:t>It is essential for a software developer to know code reading. The process of reading a software program in order to understand it is known as </a:t>
            </a:r>
            <a:r>
              <a:rPr lang="en-US" b="1" i="0" dirty="0">
                <a:solidFill>
                  <a:srgbClr val="000000"/>
                </a:solidFill>
                <a:effectLst/>
                <a:latin typeface="arial" panose="020B0604020202020204" pitchFamily="34" charset="0"/>
              </a:rPr>
              <a:t>code reading or program reading. </a:t>
            </a:r>
            <a:endParaRPr lang="en-US" dirty="0"/>
          </a:p>
          <a:p>
            <a:r>
              <a:rPr lang="en-US" b="0" i="0" dirty="0">
                <a:solidFill>
                  <a:srgbClr val="000000"/>
                </a:solidFill>
                <a:effectLst/>
                <a:latin typeface="arial" panose="020B0604020202020204" pitchFamily="34" charset="0"/>
              </a:rPr>
              <a:t>The purpose of reading programs is to determine the correctness and consistency of the code. </a:t>
            </a:r>
          </a:p>
          <a:p>
            <a:r>
              <a:rPr lang="en-US" b="0" i="0" dirty="0">
                <a:solidFill>
                  <a:srgbClr val="000000"/>
                </a:solidFill>
                <a:effectLst/>
                <a:latin typeface="arial" panose="020B0604020202020204" pitchFamily="34" charset="0"/>
              </a:rPr>
              <a:t>In addition, code reading is performed to enhance the </a:t>
            </a:r>
            <a:r>
              <a:rPr lang="en-US" b="1" i="0" dirty="0">
                <a:solidFill>
                  <a:srgbClr val="000000"/>
                </a:solidFill>
                <a:effectLst/>
                <a:latin typeface="arial" panose="020B0604020202020204" pitchFamily="34" charset="0"/>
              </a:rPr>
              <a:t>software code without entirely changing the program </a:t>
            </a:r>
            <a:r>
              <a:rPr lang="en-US" b="0" i="0" dirty="0">
                <a:solidFill>
                  <a:srgbClr val="000000"/>
                </a:solidFill>
                <a:effectLst/>
                <a:latin typeface="arial" panose="020B0604020202020204" pitchFamily="34" charset="0"/>
              </a:rPr>
              <a:t>or with minimal disruption in the current functionality of’ the program. </a:t>
            </a:r>
          </a:p>
          <a:p>
            <a:r>
              <a:rPr lang="en-US" b="0" i="0" dirty="0">
                <a:solidFill>
                  <a:srgbClr val="000000"/>
                </a:solidFill>
                <a:effectLst/>
                <a:latin typeface="arial" panose="020B0604020202020204" pitchFamily="34" charset="0"/>
              </a:rPr>
              <a:t>Code reading also aims at inspecting the code and removing (fixing) errors from it.</a:t>
            </a:r>
          </a:p>
          <a:p>
            <a:pPr marL="0" indent="0">
              <a:buNone/>
            </a:pPr>
            <a:endParaRPr lang="en-IN" dirty="0"/>
          </a:p>
        </p:txBody>
      </p:sp>
    </p:spTree>
    <p:extLst>
      <p:ext uri="{BB962C8B-B14F-4D97-AF65-F5344CB8AC3E}">
        <p14:creationId xmlns:p14="http://schemas.microsoft.com/office/powerpoint/2010/main" val="1783628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228C6-C24B-4909-85F2-76F46A751AE3}"/>
              </a:ext>
            </a:extLst>
          </p:cNvPr>
          <p:cNvSpPr>
            <a:spLocks noGrp="1"/>
          </p:cNvSpPr>
          <p:nvPr>
            <p:ph type="title"/>
          </p:nvPr>
        </p:nvSpPr>
        <p:spPr>
          <a:xfrm>
            <a:off x="677334" y="609600"/>
            <a:ext cx="8596668" cy="890726"/>
          </a:xfrm>
        </p:spPr>
        <p:txBody>
          <a:bodyPr>
            <a:normAutofit fontScale="90000"/>
          </a:bodyPr>
          <a:lstStyle/>
          <a:p>
            <a:r>
              <a:rPr lang="en-US" sz="3600" b="1" i="0" dirty="0">
                <a:solidFill>
                  <a:srgbClr val="000000"/>
                </a:solidFill>
                <a:effectLst/>
                <a:latin typeface="arial" panose="020B0604020202020204" pitchFamily="34" charset="0"/>
              </a:rPr>
              <a:t>Static Analysis</a:t>
            </a:r>
            <a:br>
              <a:rPr lang="en-US" b="1" i="0" dirty="0">
                <a:solidFill>
                  <a:srgbClr val="000000"/>
                </a:solidFill>
                <a:effectLst/>
                <a:latin typeface="oswald" panose="020B0604020202020204" pitchFamily="2" charset="0"/>
              </a:rPr>
            </a:br>
            <a:endParaRPr lang="en-IN" dirty="0"/>
          </a:p>
        </p:txBody>
      </p:sp>
      <p:sp>
        <p:nvSpPr>
          <p:cNvPr id="3" name="Content Placeholder 2">
            <a:extLst>
              <a:ext uri="{FF2B5EF4-FFF2-40B4-BE49-F238E27FC236}">
                <a16:creationId xmlns:a16="http://schemas.microsoft.com/office/drawing/2014/main" id="{A1332B92-82C3-4644-8C56-617A91DBBC46}"/>
              </a:ext>
            </a:extLst>
          </p:cNvPr>
          <p:cNvSpPr>
            <a:spLocks noGrp="1"/>
          </p:cNvSpPr>
          <p:nvPr>
            <p:ph idx="1"/>
          </p:nvPr>
        </p:nvSpPr>
        <p:spPr>
          <a:xfrm>
            <a:off x="677334" y="2062065"/>
            <a:ext cx="8596668" cy="3979297"/>
          </a:xfrm>
        </p:spPr>
        <p:txBody>
          <a:bodyPr>
            <a:normAutofit/>
          </a:bodyPr>
          <a:lstStyle/>
          <a:p>
            <a:pPr algn="just"/>
            <a:r>
              <a:rPr lang="en-US" sz="2300" b="0" i="0" dirty="0">
                <a:solidFill>
                  <a:srgbClr val="000000"/>
                </a:solidFill>
                <a:effectLst/>
                <a:latin typeface="arial" panose="020B0604020202020204" pitchFamily="34" charset="0"/>
              </a:rPr>
              <a:t>Static analysis comprises a set of methods used to analyze the source code or object code of the software to understand how the software functions and to set up criteria to check its correctness. </a:t>
            </a:r>
          </a:p>
          <a:p>
            <a:pPr algn="just"/>
            <a:r>
              <a:rPr lang="en-US" sz="2300" b="0" i="0" dirty="0">
                <a:solidFill>
                  <a:srgbClr val="000000"/>
                </a:solidFill>
                <a:effectLst/>
                <a:latin typeface="arial" panose="020B0604020202020204" pitchFamily="34" charset="0"/>
              </a:rPr>
              <a:t>Static analysis studies the </a:t>
            </a:r>
            <a:r>
              <a:rPr lang="en-US" sz="2300" b="1" i="0" dirty="0">
                <a:solidFill>
                  <a:srgbClr val="000000"/>
                </a:solidFill>
                <a:effectLst/>
                <a:latin typeface="arial" panose="020B0604020202020204" pitchFamily="34" charset="0"/>
              </a:rPr>
              <a:t>source code without executing </a:t>
            </a:r>
            <a:r>
              <a:rPr lang="en-US" sz="2300" b="0" i="0" dirty="0">
                <a:solidFill>
                  <a:srgbClr val="000000"/>
                </a:solidFill>
                <a:effectLst/>
                <a:latin typeface="arial" panose="020B0604020202020204" pitchFamily="34" charset="0"/>
              </a:rPr>
              <a:t>it and gives </a:t>
            </a:r>
            <a:r>
              <a:rPr lang="en-US" sz="2300" b="0" i="0" u="none" strike="noStrike" dirty="0">
                <a:solidFill>
                  <a:schemeClr val="tx1"/>
                </a:solidFill>
                <a:effectLst/>
                <a:latin typeface="arial" panose="020B0604020202020204" pitchFamily="34" charset="0"/>
                <a:hlinkClick r:id="rId2">
                  <a:extLst>
                    <a:ext uri="{A12FA001-AC4F-418D-AE19-62706E023703}">
                      <ahyp:hlinkClr xmlns:ahyp="http://schemas.microsoft.com/office/drawing/2018/hyperlinkcolor" val="tx"/>
                    </a:ext>
                  </a:extLst>
                </a:hlinkClick>
              </a:rPr>
              <a:t>information</a:t>
            </a:r>
            <a:r>
              <a:rPr lang="en-US" sz="2300" b="0" i="0" dirty="0">
                <a:solidFill>
                  <a:srgbClr val="000000"/>
                </a:solidFill>
                <a:effectLst/>
                <a:latin typeface="arial" panose="020B0604020202020204" pitchFamily="34" charset="0"/>
              </a:rPr>
              <a:t> about the structure of model used, data and control flows, syntactical accuracy, and much more. </a:t>
            </a:r>
            <a:endParaRPr lang="en-IN" sz="2300" dirty="0"/>
          </a:p>
        </p:txBody>
      </p:sp>
    </p:spTree>
    <p:extLst>
      <p:ext uri="{BB962C8B-B14F-4D97-AF65-F5344CB8AC3E}">
        <p14:creationId xmlns:p14="http://schemas.microsoft.com/office/powerpoint/2010/main" val="3833228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20CE2-0A00-41CF-941C-2F25927134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E70AC6-58D7-453E-96CF-AE112F9F6A75}"/>
              </a:ext>
            </a:extLst>
          </p:cNvPr>
          <p:cNvSpPr>
            <a:spLocks noGrp="1"/>
          </p:cNvSpPr>
          <p:nvPr>
            <p:ph idx="1"/>
          </p:nvPr>
        </p:nvSpPr>
        <p:spPr/>
        <p:txBody>
          <a:bodyPr/>
          <a:lstStyle/>
          <a:p>
            <a:r>
              <a:rPr lang="en-US" sz="2000" b="0" i="0" dirty="0">
                <a:solidFill>
                  <a:srgbClr val="000000"/>
                </a:solidFill>
                <a:effectLst/>
                <a:latin typeface="arial" panose="020B0604020202020204" pitchFamily="34" charset="0"/>
              </a:rPr>
              <a:t>Due to this, there are several kinds of </a:t>
            </a:r>
            <a:r>
              <a:rPr lang="en-US" sz="2000" b="1" i="0" dirty="0">
                <a:solidFill>
                  <a:srgbClr val="000000"/>
                </a:solidFill>
                <a:effectLst/>
                <a:latin typeface="arial" panose="020B0604020202020204" pitchFamily="34" charset="0"/>
              </a:rPr>
              <a:t>static analysis methods</a:t>
            </a:r>
            <a:r>
              <a:rPr lang="en-US" sz="2000" b="0" i="0" dirty="0">
                <a:solidFill>
                  <a:srgbClr val="000000"/>
                </a:solidFill>
                <a:effectLst/>
                <a:latin typeface="arial" panose="020B0604020202020204" pitchFamily="34" charset="0"/>
              </a:rPr>
              <a:t>, which are listed below.</a:t>
            </a:r>
          </a:p>
          <a:p>
            <a:r>
              <a:rPr lang="en-IN" sz="2000" i="0" dirty="0">
                <a:solidFill>
                  <a:srgbClr val="000000"/>
                </a:solidFill>
                <a:effectLst/>
                <a:latin typeface="arial" panose="020B0604020202020204" pitchFamily="34" charset="0"/>
              </a:rPr>
              <a:t>Control flow analysis</a:t>
            </a:r>
          </a:p>
          <a:p>
            <a:r>
              <a:rPr lang="en-IN" sz="2000" i="0" dirty="0">
                <a:solidFill>
                  <a:srgbClr val="000000"/>
                </a:solidFill>
                <a:effectLst/>
                <a:latin typeface="arial" panose="020B0604020202020204" pitchFamily="34" charset="0"/>
              </a:rPr>
              <a:t>Data analysis</a:t>
            </a:r>
            <a:endParaRPr lang="en-IN" sz="2000" dirty="0">
              <a:solidFill>
                <a:srgbClr val="000000"/>
              </a:solidFill>
              <a:latin typeface="arial" panose="020B0604020202020204" pitchFamily="34" charset="0"/>
            </a:endParaRPr>
          </a:p>
          <a:p>
            <a:r>
              <a:rPr lang="en-IN" sz="2000" i="0" dirty="0">
                <a:solidFill>
                  <a:srgbClr val="000000"/>
                </a:solidFill>
                <a:effectLst/>
                <a:latin typeface="arial" panose="020B0604020202020204" pitchFamily="34" charset="0"/>
              </a:rPr>
              <a:t>Fault/failure analysis</a:t>
            </a:r>
          </a:p>
          <a:p>
            <a:r>
              <a:rPr lang="en-IN" sz="2000" i="0" dirty="0">
                <a:solidFill>
                  <a:srgbClr val="000000"/>
                </a:solidFill>
                <a:effectLst/>
                <a:latin typeface="arial" panose="020B0604020202020204" pitchFamily="34" charset="0"/>
              </a:rPr>
              <a:t>Interface analysis</a:t>
            </a:r>
          </a:p>
          <a:p>
            <a:pPr marL="0" indent="0">
              <a:buNone/>
            </a:pPr>
            <a:endParaRPr lang="en-IN" dirty="0"/>
          </a:p>
        </p:txBody>
      </p:sp>
    </p:spTree>
    <p:extLst>
      <p:ext uri="{BB962C8B-B14F-4D97-AF65-F5344CB8AC3E}">
        <p14:creationId xmlns:p14="http://schemas.microsoft.com/office/powerpoint/2010/main" val="3598567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C4027-7205-42EE-BEE9-84DBFFDB1436}"/>
              </a:ext>
            </a:extLst>
          </p:cNvPr>
          <p:cNvSpPr>
            <a:spLocks noGrp="1"/>
          </p:cNvSpPr>
          <p:nvPr>
            <p:ph type="title"/>
          </p:nvPr>
        </p:nvSpPr>
        <p:spPr/>
        <p:txBody>
          <a:bodyPr/>
          <a:lstStyle/>
          <a:p>
            <a:r>
              <a:rPr lang="en-US" sz="3600" b="1" i="0" dirty="0">
                <a:solidFill>
                  <a:srgbClr val="000000"/>
                </a:solidFill>
                <a:effectLst/>
                <a:latin typeface="arial" panose="020B0604020202020204" pitchFamily="34" charset="0"/>
              </a:rPr>
              <a:t>Code Inspection and Reviews</a:t>
            </a:r>
            <a:br>
              <a:rPr lang="en-US" b="1" i="0" dirty="0">
                <a:solidFill>
                  <a:srgbClr val="000000"/>
                </a:solidFill>
                <a:effectLst/>
                <a:latin typeface="oswald" panose="00000500000000000000" pitchFamily="2" charset="0"/>
              </a:rPr>
            </a:br>
            <a:endParaRPr lang="en-IN" dirty="0"/>
          </a:p>
        </p:txBody>
      </p:sp>
      <p:sp>
        <p:nvSpPr>
          <p:cNvPr id="3" name="Content Placeholder 2">
            <a:extLst>
              <a:ext uri="{FF2B5EF4-FFF2-40B4-BE49-F238E27FC236}">
                <a16:creationId xmlns:a16="http://schemas.microsoft.com/office/drawing/2014/main" id="{8F3FE0B5-63F1-491A-A95D-1D2FF10E6E97}"/>
              </a:ext>
            </a:extLst>
          </p:cNvPr>
          <p:cNvSpPr>
            <a:spLocks noGrp="1"/>
          </p:cNvSpPr>
          <p:nvPr>
            <p:ph idx="1"/>
          </p:nvPr>
        </p:nvSpPr>
        <p:spPr/>
        <p:txBody>
          <a:bodyPr>
            <a:normAutofit/>
          </a:bodyPr>
          <a:lstStyle/>
          <a:p>
            <a:pPr algn="just"/>
            <a:r>
              <a:rPr lang="en-US" sz="1800" b="0" i="0" dirty="0">
                <a:solidFill>
                  <a:srgbClr val="000000"/>
                </a:solidFill>
                <a:effectLst/>
                <a:latin typeface="arial" panose="020B0604020202020204" pitchFamily="34" charset="0"/>
              </a:rPr>
              <a:t>This technique is a formal and systematic examination of the source code to detect errors. </a:t>
            </a:r>
          </a:p>
          <a:p>
            <a:pPr algn="just"/>
            <a:r>
              <a:rPr lang="en-US" sz="1800" b="0" i="0" dirty="0">
                <a:solidFill>
                  <a:srgbClr val="000000"/>
                </a:solidFill>
                <a:effectLst/>
                <a:latin typeface="arial" panose="020B0604020202020204" pitchFamily="34" charset="0"/>
              </a:rPr>
              <a:t>During this process, the software is presented to the project managers and the users for a comment of approval. </a:t>
            </a:r>
          </a:p>
          <a:p>
            <a:pPr algn="just"/>
            <a:r>
              <a:rPr lang="en-US" sz="1800" b="0" i="0" dirty="0">
                <a:solidFill>
                  <a:srgbClr val="000000"/>
                </a:solidFill>
                <a:effectLst/>
                <a:latin typeface="arial" panose="020B0604020202020204" pitchFamily="34" charset="0"/>
              </a:rPr>
              <a:t>Before providing any comment, the inspection team checks the source code for errors. Generally, this team consists of the following.</a:t>
            </a:r>
          </a:p>
          <a:p>
            <a:pPr algn="just">
              <a:buFont typeface="Arial" panose="020B0604020202020204" pitchFamily="34" charset="0"/>
              <a:buChar char="•"/>
            </a:pPr>
            <a:r>
              <a:rPr lang="en-US" b="1" dirty="0">
                <a:solidFill>
                  <a:srgbClr val="000000"/>
                </a:solidFill>
                <a:latin typeface="arial" panose="020B0604020202020204" pitchFamily="34" charset="0"/>
              </a:rPr>
              <a:t>Moderator</a:t>
            </a:r>
            <a:r>
              <a:rPr lang="en-US" dirty="0">
                <a:solidFill>
                  <a:srgbClr val="000000"/>
                </a:solidFill>
                <a:latin typeface="arial" panose="020B0604020202020204" pitchFamily="34" charset="0"/>
              </a:rPr>
              <a:t> </a:t>
            </a:r>
          </a:p>
          <a:p>
            <a:pPr algn="just">
              <a:buFont typeface="Arial" panose="020B0604020202020204" pitchFamily="34" charset="0"/>
              <a:buChar char="•"/>
            </a:pPr>
            <a:r>
              <a:rPr lang="en-US" sz="1800" b="1" i="0" dirty="0">
                <a:solidFill>
                  <a:srgbClr val="333333"/>
                </a:solidFill>
                <a:effectLst/>
                <a:latin typeface="arial" panose="020B0604020202020204" pitchFamily="34" charset="0"/>
              </a:rPr>
              <a:t>Reader</a:t>
            </a:r>
          </a:p>
          <a:p>
            <a:pPr algn="just">
              <a:buFont typeface="Arial" panose="020B0604020202020204" pitchFamily="34" charset="0"/>
              <a:buChar char="•"/>
            </a:pPr>
            <a:r>
              <a:rPr lang="en-US" sz="1800" b="1" i="0" dirty="0">
                <a:solidFill>
                  <a:srgbClr val="333333"/>
                </a:solidFill>
                <a:effectLst/>
                <a:latin typeface="arial" panose="020B0604020202020204" pitchFamily="34" charset="0"/>
              </a:rPr>
              <a:t>Recorder</a:t>
            </a:r>
          </a:p>
          <a:p>
            <a:pPr algn="just">
              <a:buFont typeface="Arial" panose="020B0604020202020204" pitchFamily="34" charset="0"/>
              <a:buChar char="•"/>
            </a:pPr>
            <a:r>
              <a:rPr lang="en-US" sz="1800" b="1" i="0" dirty="0">
                <a:solidFill>
                  <a:srgbClr val="333333"/>
                </a:solidFill>
                <a:effectLst/>
                <a:latin typeface="arial" panose="020B0604020202020204" pitchFamily="34" charset="0"/>
              </a:rPr>
              <a:t>Author</a:t>
            </a:r>
            <a:endParaRPr lang="en-US" sz="1800" b="0" i="0" dirty="0">
              <a:solidFill>
                <a:srgbClr val="000000"/>
              </a:solidFill>
              <a:effectLst/>
              <a:latin typeface="arial" panose="020B0604020202020204" pitchFamily="34" charset="0"/>
            </a:endParaRPr>
          </a:p>
          <a:p>
            <a:pPr marL="0" indent="0" algn="just">
              <a:buNone/>
            </a:pPr>
            <a:endParaRPr lang="en-IN" dirty="0"/>
          </a:p>
        </p:txBody>
      </p:sp>
    </p:spTree>
    <p:extLst>
      <p:ext uri="{BB962C8B-B14F-4D97-AF65-F5344CB8AC3E}">
        <p14:creationId xmlns:p14="http://schemas.microsoft.com/office/powerpoint/2010/main" val="2656352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F6E3-5AD9-42C2-94DA-58A95955B0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19D0B5D-F4C3-4A6F-97A3-764649B5E236}"/>
              </a:ext>
            </a:extLst>
          </p:cNvPr>
          <p:cNvSpPr>
            <a:spLocks noGrp="1"/>
          </p:cNvSpPr>
          <p:nvPr>
            <p:ph idx="1"/>
          </p:nvPr>
        </p:nvSpPr>
        <p:spPr/>
        <p:txBody>
          <a:bodyPr>
            <a:normAutofit lnSpcReduction="10000"/>
          </a:bodyPr>
          <a:lstStyle/>
          <a:p>
            <a:pPr marL="0" indent="0">
              <a:buNone/>
            </a:pPr>
            <a:endParaRPr lang="en-US" b="0" i="0" dirty="0">
              <a:solidFill>
                <a:srgbClr val="000000"/>
              </a:solidFill>
              <a:effectLst/>
              <a:latin typeface="arial" panose="020B0604020202020204" pitchFamily="34" charset="0"/>
            </a:endParaRPr>
          </a:p>
          <a:p>
            <a:pPr algn="just">
              <a:spcBef>
                <a:spcPts val="0"/>
              </a:spcBef>
              <a:buFont typeface="+mj-lt"/>
              <a:buAutoNum type="arabicPeriod"/>
            </a:pPr>
            <a:r>
              <a:rPr lang="en-US" sz="1800" b="1" i="0" dirty="0">
                <a:solidFill>
                  <a:srgbClr val="333333"/>
                </a:solidFill>
                <a:effectLst/>
                <a:latin typeface="arial" panose="020B0604020202020204" pitchFamily="34" charset="0"/>
              </a:rPr>
              <a:t>Moderator: </a:t>
            </a:r>
            <a:r>
              <a:rPr lang="en-US" sz="1800" b="0" i="0" dirty="0">
                <a:solidFill>
                  <a:srgbClr val="333333"/>
                </a:solidFill>
                <a:effectLst/>
                <a:latin typeface="arial" panose="020B0604020202020204" pitchFamily="34" charset="0"/>
              </a:rPr>
              <a:t>Conducts inspection meetings, checks errors-, and ensures that the inspection process is followed.</a:t>
            </a:r>
          </a:p>
          <a:p>
            <a:pPr algn="just">
              <a:spcBef>
                <a:spcPts val="0"/>
              </a:spcBef>
              <a:buFont typeface="+mj-lt"/>
              <a:buAutoNum type="arabicPeriod"/>
            </a:pPr>
            <a:endParaRPr lang="en-US" b="0" i="0" dirty="0">
              <a:solidFill>
                <a:srgbClr val="333333"/>
              </a:solidFill>
              <a:effectLst/>
              <a:latin typeface="arial" panose="020B0604020202020204" pitchFamily="34" charset="0"/>
            </a:endParaRPr>
          </a:p>
          <a:p>
            <a:pPr algn="just">
              <a:spcBef>
                <a:spcPts val="0"/>
              </a:spcBef>
              <a:buFont typeface="+mj-lt"/>
              <a:buAutoNum type="arabicPeriod"/>
            </a:pPr>
            <a:r>
              <a:rPr lang="en-US" sz="1800" b="1" i="0" dirty="0">
                <a:solidFill>
                  <a:srgbClr val="333333"/>
                </a:solidFill>
                <a:effectLst/>
                <a:latin typeface="arial" panose="020B0604020202020204" pitchFamily="34" charset="0"/>
              </a:rPr>
              <a:t>Reader: </a:t>
            </a:r>
            <a:r>
              <a:rPr lang="en-US" sz="1800" b="0" i="0" dirty="0">
                <a:solidFill>
                  <a:srgbClr val="333333"/>
                </a:solidFill>
                <a:effectLst/>
                <a:latin typeface="arial" panose="020B0604020202020204" pitchFamily="34" charset="0"/>
              </a:rPr>
              <a:t>Paraphrases the operation of the software code. (</a:t>
            </a:r>
            <a:r>
              <a:rPr lang="en-IN" sz="1800" b="0" i="0" dirty="0">
                <a:solidFill>
                  <a:srgbClr val="000000"/>
                </a:solidFill>
                <a:effectLst/>
                <a:latin typeface="arial" panose="020B0604020202020204" pitchFamily="34" charset="0"/>
              </a:rPr>
              <a:t>reader paraphrases meaning - </a:t>
            </a:r>
            <a:r>
              <a:rPr lang="en-US" sz="1800" b="0" i="0" dirty="0">
                <a:solidFill>
                  <a:srgbClr val="000000"/>
                </a:solidFill>
                <a:effectLst/>
                <a:latin typeface="arial" panose="020B0604020202020204" pitchFamily="34" charset="0"/>
              </a:rPr>
              <a:t>the reader translates the sections of code from a </a:t>
            </a:r>
            <a:r>
              <a:rPr lang="en-US" sz="1800" dirty="0">
                <a:solidFill>
                  <a:srgbClr val="000000"/>
                </a:solidFill>
                <a:latin typeface="arial" panose="020B0604020202020204" pitchFamily="34" charset="0"/>
                <a:hlinkClick r:id="rId2">
                  <a:extLst>
                    <a:ext uri="{A12FA001-AC4F-418D-AE19-62706E023703}">
                      <ahyp:hlinkClr xmlns:ahyp="http://schemas.microsoft.com/office/drawing/2018/hyperlinkcolor" val="tx"/>
                    </a:ext>
                  </a:extLst>
                </a:hlinkClick>
              </a:rPr>
              <a:t>computer</a:t>
            </a:r>
            <a:r>
              <a:rPr lang="en-US" sz="1800" i="0" dirty="0">
                <a:solidFill>
                  <a:srgbClr val="000000"/>
                </a:solidFill>
                <a:effectLst/>
                <a:latin typeface="arial" panose="020B0604020202020204" pitchFamily="34" charset="0"/>
              </a:rPr>
              <a:t> language </a:t>
            </a:r>
            <a:r>
              <a:rPr lang="en-US" sz="1800" b="0" i="0" dirty="0">
                <a:solidFill>
                  <a:srgbClr val="000000"/>
                </a:solidFill>
                <a:effectLst/>
                <a:latin typeface="arial" panose="020B0604020202020204" pitchFamily="34" charset="0"/>
              </a:rPr>
              <a:t>to a commonly spoken language (such as English)). </a:t>
            </a:r>
            <a:endParaRPr lang="en-US" sz="1800" b="0" i="0" dirty="0">
              <a:solidFill>
                <a:srgbClr val="333333"/>
              </a:solidFill>
              <a:effectLst/>
              <a:latin typeface="arial" panose="020B0604020202020204" pitchFamily="34" charset="0"/>
            </a:endParaRPr>
          </a:p>
          <a:p>
            <a:pPr algn="just">
              <a:spcBef>
                <a:spcPts val="0"/>
              </a:spcBef>
              <a:buFont typeface="+mj-lt"/>
              <a:buAutoNum type="arabicPeriod"/>
            </a:pPr>
            <a:endParaRPr lang="en-US" b="0" i="0" dirty="0">
              <a:solidFill>
                <a:srgbClr val="333333"/>
              </a:solidFill>
              <a:effectLst/>
              <a:latin typeface="arial" panose="020B0604020202020204" pitchFamily="34" charset="0"/>
            </a:endParaRPr>
          </a:p>
          <a:p>
            <a:pPr algn="just">
              <a:spcBef>
                <a:spcPts val="0"/>
              </a:spcBef>
              <a:buFont typeface="+mj-lt"/>
              <a:buAutoNum type="arabicPeriod"/>
            </a:pPr>
            <a:r>
              <a:rPr lang="en-US" sz="1800" b="1" i="0" dirty="0">
                <a:solidFill>
                  <a:srgbClr val="333333"/>
                </a:solidFill>
                <a:effectLst/>
                <a:latin typeface="arial" panose="020B0604020202020204" pitchFamily="34" charset="0"/>
              </a:rPr>
              <a:t>Recorder: </a:t>
            </a:r>
            <a:r>
              <a:rPr lang="en-US" sz="1800" b="0" i="0" dirty="0">
                <a:solidFill>
                  <a:srgbClr val="333333"/>
                </a:solidFill>
                <a:effectLst/>
                <a:latin typeface="arial" panose="020B0604020202020204" pitchFamily="34" charset="0"/>
              </a:rPr>
              <a:t>Keeps record of each error in the software code. This frees the task of other team members to think deeply about the software code.</a:t>
            </a:r>
          </a:p>
          <a:p>
            <a:pPr algn="just">
              <a:spcBef>
                <a:spcPts val="0"/>
              </a:spcBef>
              <a:buFont typeface="+mj-lt"/>
              <a:buAutoNum type="arabicPeriod"/>
            </a:pPr>
            <a:endParaRPr lang="en-US" b="0" i="0" dirty="0">
              <a:solidFill>
                <a:srgbClr val="333333"/>
              </a:solidFill>
              <a:effectLst/>
              <a:latin typeface="arial" panose="020B0604020202020204" pitchFamily="34" charset="0"/>
            </a:endParaRPr>
          </a:p>
          <a:p>
            <a:pPr algn="just">
              <a:spcBef>
                <a:spcPts val="0"/>
              </a:spcBef>
              <a:buFont typeface="+mj-lt"/>
              <a:buAutoNum type="arabicPeriod"/>
            </a:pPr>
            <a:r>
              <a:rPr lang="en-US" sz="1800" b="1" i="0" dirty="0">
                <a:solidFill>
                  <a:srgbClr val="333333"/>
                </a:solidFill>
                <a:effectLst/>
                <a:latin typeface="arial" panose="020B0604020202020204" pitchFamily="34" charset="0"/>
              </a:rPr>
              <a:t>Author: </a:t>
            </a:r>
            <a:r>
              <a:rPr lang="en-US" sz="1800" b="0" i="0" dirty="0">
                <a:solidFill>
                  <a:srgbClr val="333333"/>
                </a:solidFill>
                <a:effectLst/>
                <a:latin typeface="arial" panose="020B0604020202020204" pitchFamily="34" charset="0"/>
              </a:rPr>
              <a:t>Observes the code inspection process silently and helps only when explicitly required. The role of the author is to understand the errors found in the software code.</a:t>
            </a:r>
            <a:endParaRPr lang="en-US" b="0" i="0" dirty="0">
              <a:solidFill>
                <a:srgbClr val="333333"/>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958926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1CE8B-1D23-424D-B555-F339500E8DD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9FB2B3-7E4E-47B7-8D75-4812F6A6991E}"/>
              </a:ext>
            </a:extLst>
          </p:cNvPr>
          <p:cNvSpPr>
            <a:spLocks noGrp="1"/>
          </p:cNvSpPr>
          <p:nvPr>
            <p:ph idx="1"/>
          </p:nvPr>
        </p:nvSpPr>
        <p:spPr/>
        <p:txBody>
          <a:bodyPr>
            <a:noAutofit/>
          </a:bodyPr>
          <a:lstStyle/>
          <a:p>
            <a:r>
              <a:rPr lang="en-US" sz="2000" b="0" i="0" dirty="0">
                <a:solidFill>
                  <a:srgbClr val="000000"/>
                </a:solidFill>
                <a:effectLst/>
                <a:latin typeface="arial" panose="020B0604020202020204" pitchFamily="34" charset="0"/>
              </a:rPr>
              <a:t>The inspection process is carried out to check whether the implementation of the software code is done according to the user requirements</a:t>
            </a:r>
          </a:p>
          <a:p>
            <a:r>
              <a:rPr lang="en-IN" sz="2000" b="1" dirty="0">
                <a:solidFill>
                  <a:srgbClr val="000000"/>
                </a:solidFill>
                <a:latin typeface="arial" panose="020B0604020202020204" pitchFamily="34" charset="0"/>
              </a:rPr>
              <a:t>C</a:t>
            </a:r>
            <a:r>
              <a:rPr lang="en-IN" sz="2000" b="1" i="0" dirty="0">
                <a:solidFill>
                  <a:srgbClr val="000000"/>
                </a:solidFill>
                <a:effectLst/>
                <a:latin typeface="arial" panose="020B0604020202020204" pitchFamily="34" charset="0"/>
              </a:rPr>
              <a:t>ode </a:t>
            </a:r>
            <a:r>
              <a:rPr lang="en-IN" sz="2000" b="1" dirty="0">
                <a:solidFill>
                  <a:srgbClr val="000000"/>
                </a:solidFill>
                <a:latin typeface="arial" panose="020B0604020202020204" pitchFamily="34" charset="0"/>
              </a:rPr>
              <a:t>I</a:t>
            </a:r>
            <a:r>
              <a:rPr lang="en-IN" sz="2000" b="1" i="0" dirty="0">
                <a:solidFill>
                  <a:srgbClr val="000000"/>
                </a:solidFill>
                <a:effectLst/>
                <a:latin typeface="arial" panose="020B0604020202020204" pitchFamily="34" charset="0"/>
              </a:rPr>
              <a:t>nspections </a:t>
            </a:r>
            <a:r>
              <a:rPr lang="en-US" sz="2000" b="1" dirty="0">
                <a:solidFill>
                  <a:srgbClr val="000000"/>
                </a:solidFill>
                <a:latin typeface="arial" panose="020B0604020202020204" pitchFamily="34" charset="0"/>
              </a:rPr>
              <a:t>Steps</a:t>
            </a:r>
          </a:p>
          <a:p>
            <a:pPr>
              <a:buFont typeface="+mj-lt"/>
              <a:buAutoNum type="arabicPeriod"/>
            </a:pPr>
            <a:r>
              <a:rPr lang="en-IN" sz="2000" dirty="0">
                <a:solidFill>
                  <a:srgbClr val="000000"/>
                </a:solidFill>
                <a:latin typeface="arial" panose="020B0604020202020204" pitchFamily="34" charset="0"/>
              </a:rPr>
              <a:t>Planning</a:t>
            </a:r>
            <a:endParaRPr lang="en-US" sz="2000" dirty="0">
              <a:solidFill>
                <a:srgbClr val="000000"/>
              </a:solidFill>
              <a:latin typeface="arial" panose="020B0604020202020204" pitchFamily="34" charset="0"/>
            </a:endParaRPr>
          </a:p>
          <a:p>
            <a:pPr>
              <a:buFont typeface="+mj-lt"/>
              <a:buAutoNum type="arabicPeriod"/>
            </a:pPr>
            <a:r>
              <a:rPr lang="en-IN" sz="2000" dirty="0">
                <a:solidFill>
                  <a:srgbClr val="000000"/>
                </a:solidFill>
                <a:latin typeface="arial" panose="020B0604020202020204" pitchFamily="34" charset="0"/>
              </a:rPr>
              <a:t>Overview</a:t>
            </a:r>
            <a:endParaRPr lang="en-US" sz="2000" dirty="0">
              <a:solidFill>
                <a:srgbClr val="000000"/>
              </a:solidFill>
              <a:latin typeface="arial" panose="020B0604020202020204" pitchFamily="34" charset="0"/>
            </a:endParaRPr>
          </a:p>
          <a:p>
            <a:pPr>
              <a:buFont typeface="+mj-lt"/>
              <a:buAutoNum type="arabicPeriod"/>
            </a:pPr>
            <a:r>
              <a:rPr lang="en-IN" sz="2000" dirty="0">
                <a:solidFill>
                  <a:srgbClr val="000000"/>
                </a:solidFill>
                <a:latin typeface="arial" panose="020B0604020202020204" pitchFamily="34" charset="0"/>
              </a:rPr>
              <a:t>Preparation</a:t>
            </a:r>
            <a:endParaRPr lang="en-US" sz="2000" dirty="0">
              <a:solidFill>
                <a:srgbClr val="000000"/>
              </a:solidFill>
              <a:latin typeface="arial" panose="020B0604020202020204" pitchFamily="34" charset="0"/>
            </a:endParaRPr>
          </a:p>
          <a:p>
            <a:pPr>
              <a:buFont typeface="+mj-lt"/>
              <a:buAutoNum type="arabicPeriod"/>
            </a:pPr>
            <a:r>
              <a:rPr lang="en-IN" sz="2000" dirty="0">
                <a:solidFill>
                  <a:srgbClr val="000000"/>
                </a:solidFill>
                <a:latin typeface="arial" panose="020B0604020202020204" pitchFamily="34" charset="0"/>
              </a:rPr>
              <a:t>Inspection meeting</a:t>
            </a:r>
          </a:p>
        </p:txBody>
      </p:sp>
    </p:spTree>
    <p:extLst>
      <p:ext uri="{BB962C8B-B14F-4D97-AF65-F5344CB8AC3E}">
        <p14:creationId xmlns:p14="http://schemas.microsoft.com/office/powerpoint/2010/main" val="3376320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11759-EABA-4BCB-9B3B-FD51FAE4D1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DD685D-C345-45D0-9C9C-79EBA2942975}"/>
              </a:ext>
            </a:extLst>
          </p:cNvPr>
          <p:cNvSpPr>
            <a:spLocks noGrp="1"/>
          </p:cNvSpPr>
          <p:nvPr>
            <p:ph idx="1"/>
          </p:nvPr>
        </p:nvSpPr>
        <p:spPr/>
        <p:txBody>
          <a:bodyPr>
            <a:normAutofit/>
          </a:bodyPr>
          <a:lstStyle/>
          <a:p>
            <a:pPr algn="just">
              <a:spcBef>
                <a:spcPts val="0"/>
              </a:spcBef>
              <a:buFont typeface="Wingdings" panose="05000000000000000000" pitchFamily="2" charset="2"/>
              <a:buChar char="Ø"/>
            </a:pPr>
            <a:r>
              <a:rPr lang="en-US" sz="2000" b="1" i="0" dirty="0">
                <a:solidFill>
                  <a:srgbClr val="333333"/>
                </a:solidFill>
                <a:effectLst/>
                <a:latin typeface="arial" panose="020B0604020202020204" pitchFamily="34" charset="0"/>
              </a:rPr>
              <a:t>Planning: </a:t>
            </a:r>
            <a:r>
              <a:rPr lang="en-US" sz="2000" b="0" i="0" dirty="0">
                <a:solidFill>
                  <a:srgbClr val="333333"/>
                </a:solidFill>
                <a:effectLst/>
                <a:latin typeface="arial" panose="020B0604020202020204" pitchFamily="34" charset="0"/>
              </a:rPr>
              <a:t>After the code is compiled and there are no more errors and warning messages in the software code, the author submits the findings to the moderator who is responsible for forming the inspection team. After the inspection team is formed, the moderator distributes the listings as well as other related documents like design documentation to each team member. The moderator plans the inspection meetings and coordinates with the team members.</a:t>
            </a:r>
          </a:p>
          <a:p>
            <a:pPr algn="just">
              <a:spcBef>
                <a:spcPts val="0"/>
              </a:spcBef>
              <a:buFont typeface="Wingdings" panose="05000000000000000000" pitchFamily="2" charset="2"/>
              <a:buChar char="Ø"/>
            </a:pPr>
            <a:endParaRPr lang="en-US" sz="2000" b="0" i="0" dirty="0">
              <a:solidFill>
                <a:srgbClr val="333333"/>
              </a:solidFill>
              <a:effectLst/>
              <a:latin typeface="arial" panose="020B0604020202020204" pitchFamily="34" charset="0"/>
            </a:endParaRPr>
          </a:p>
          <a:p>
            <a:pPr algn="just">
              <a:spcBef>
                <a:spcPts val="0"/>
              </a:spcBef>
              <a:buFont typeface="Wingdings" panose="05000000000000000000" pitchFamily="2" charset="2"/>
              <a:buChar char="Ø"/>
            </a:pPr>
            <a:r>
              <a:rPr lang="en-US" sz="2000" b="1" i="0" dirty="0">
                <a:solidFill>
                  <a:srgbClr val="333333"/>
                </a:solidFill>
                <a:effectLst/>
                <a:latin typeface="arial" panose="020B0604020202020204" pitchFamily="34" charset="0"/>
              </a:rPr>
              <a:t>Overview: </a:t>
            </a:r>
            <a:r>
              <a:rPr lang="en-US" sz="2000" b="0" i="0" dirty="0">
                <a:solidFill>
                  <a:srgbClr val="333333"/>
                </a:solidFill>
                <a:effectLst/>
                <a:latin typeface="arial" panose="020B0604020202020204" pitchFamily="34" charset="0"/>
              </a:rPr>
              <a:t>This is an optional step and is required only when the inspection team members are not aware of the functioning of the project. To familiarize the team members, the author provides details to make them understand the code.</a:t>
            </a:r>
          </a:p>
          <a:p>
            <a:endParaRPr lang="en-IN" dirty="0"/>
          </a:p>
        </p:txBody>
      </p:sp>
    </p:spTree>
    <p:extLst>
      <p:ext uri="{BB962C8B-B14F-4D97-AF65-F5344CB8AC3E}">
        <p14:creationId xmlns:p14="http://schemas.microsoft.com/office/powerpoint/2010/main" val="2533483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8BD0A-6B62-458A-9772-848646241D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724784-EA3F-472F-94D6-FAC13708CC47}"/>
              </a:ext>
            </a:extLst>
          </p:cNvPr>
          <p:cNvSpPr>
            <a:spLocks noGrp="1"/>
          </p:cNvSpPr>
          <p:nvPr>
            <p:ph idx="1"/>
          </p:nvPr>
        </p:nvSpPr>
        <p:spPr/>
        <p:txBody>
          <a:bodyPr/>
          <a:lstStyle/>
          <a:p>
            <a:pPr algn="just">
              <a:spcBef>
                <a:spcPts val="0"/>
              </a:spcBef>
              <a:buFont typeface="Wingdings" panose="05000000000000000000" pitchFamily="2" charset="2"/>
              <a:buChar char="Ø"/>
            </a:pPr>
            <a:r>
              <a:rPr lang="en-US" sz="2000" b="1" i="0" dirty="0">
                <a:solidFill>
                  <a:srgbClr val="333333"/>
                </a:solidFill>
                <a:effectLst/>
                <a:latin typeface="arial" panose="020B0604020202020204" pitchFamily="34" charset="0"/>
              </a:rPr>
              <a:t>Preparation: </a:t>
            </a:r>
            <a:r>
              <a:rPr lang="en-US" sz="2000" b="0" i="0" dirty="0">
                <a:solidFill>
                  <a:srgbClr val="333333"/>
                </a:solidFill>
                <a:effectLst/>
                <a:latin typeface="arial" panose="020B0604020202020204" pitchFamily="34" charset="0"/>
              </a:rPr>
              <a:t>Each inspection team member individually examines the code and its related materials. They use a checklist to ensure that each problem area is checked. Each inspection team member keeps a copy of this checklist, in which all the problematic areas are mentioned.</a:t>
            </a:r>
          </a:p>
          <a:p>
            <a:pPr algn="just">
              <a:spcBef>
                <a:spcPts val="0"/>
              </a:spcBef>
              <a:buFont typeface="Wingdings" panose="05000000000000000000" pitchFamily="2" charset="2"/>
              <a:buChar char="Ø"/>
            </a:pPr>
            <a:endParaRPr lang="en-US" sz="2000" b="0" i="0" dirty="0">
              <a:solidFill>
                <a:srgbClr val="333333"/>
              </a:solidFill>
              <a:effectLst/>
              <a:latin typeface="arial" panose="020B0604020202020204" pitchFamily="34" charset="0"/>
            </a:endParaRPr>
          </a:p>
          <a:p>
            <a:pPr algn="just">
              <a:spcBef>
                <a:spcPts val="0"/>
              </a:spcBef>
              <a:buFont typeface="Wingdings" panose="05000000000000000000" pitchFamily="2" charset="2"/>
              <a:buChar char="Ø"/>
            </a:pPr>
            <a:r>
              <a:rPr lang="en-US" sz="2000" b="1" i="0" dirty="0">
                <a:solidFill>
                  <a:srgbClr val="333333"/>
                </a:solidFill>
                <a:effectLst/>
                <a:latin typeface="arial" panose="020B0604020202020204" pitchFamily="34" charset="0"/>
              </a:rPr>
              <a:t>Inspection meeting: </a:t>
            </a:r>
            <a:r>
              <a:rPr lang="en-US" sz="2000" b="0" i="0" dirty="0">
                <a:solidFill>
                  <a:srgbClr val="333333"/>
                </a:solidFill>
                <a:effectLst/>
                <a:latin typeface="arial" panose="020B0604020202020204" pitchFamily="34" charset="0"/>
              </a:rPr>
              <a:t>This is carried out with all team members to review the software code. The moderator discusses the code under review with the inspection team members.</a:t>
            </a:r>
          </a:p>
          <a:p>
            <a:endParaRPr lang="en-IN" dirty="0"/>
          </a:p>
        </p:txBody>
      </p:sp>
    </p:spTree>
    <p:extLst>
      <p:ext uri="{BB962C8B-B14F-4D97-AF65-F5344CB8AC3E}">
        <p14:creationId xmlns:p14="http://schemas.microsoft.com/office/powerpoint/2010/main" val="1417849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8EC05-30B3-48DB-BA5A-326BA7E0C712}"/>
              </a:ext>
            </a:extLst>
          </p:cNvPr>
          <p:cNvSpPr>
            <a:spLocks noGrp="1"/>
          </p:cNvSpPr>
          <p:nvPr>
            <p:ph type="title"/>
          </p:nvPr>
        </p:nvSpPr>
        <p:spPr/>
        <p:txBody>
          <a:bodyPr/>
          <a:lstStyle/>
          <a:p>
            <a:r>
              <a:rPr lang="en-IN" dirty="0"/>
              <a:t>Checklist</a:t>
            </a:r>
          </a:p>
        </p:txBody>
      </p:sp>
      <p:sp>
        <p:nvSpPr>
          <p:cNvPr id="3" name="Content Placeholder 2">
            <a:extLst>
              <a:ext uri="{FF2B5EF4-FFF2-40B4-BE49-F238E27FC236}">
                <a16:creationId xmlns:a16="http://schemas.microsoft.com/office/drawing/2014/main" id="{376CF570-16EB-4A77-9704-C4553DBEF666}"/>
              </a:ext>
            </a:extLst>
          </p:cNvPr>
          <p:cNvSpPr>
            <a:spLocks noGrp="1"/>
          </p:cNvSpPr>
          <p:nvPr>
            <p:ph idx="1"/>
          </p:nvPr>
        </p:nvSpPr>
        <p:spPr>
          <a:xfrm>
            <a:off x="677334" y="2160589"/>
            <a:ext cx="8596668" cy="3880773"/>
          </a:xfrm>
        </p:spPr>
        <p:txBody>
          <a:bodyPr>
            <a:normAutofit/>
          </a:bodyPr>
          <a:lstStyle/>
          <a:p>
            <a:pPr marL="0" indent="0">
              <a:buNone/>
            </a:pPr>
            <a:r>
              <a:rPr lang="en-US" sz="2000" b="0" i="0" dirty="0">
                <a:solidFill>
                  <a:srgbClr val="000000"/>
                </a:solidFill>
                <a:effectLst/>
                <a:latin typeface="arial" panose="020B0604020202020204" pitchFamily="34" charset="0"/>
              </a:rPr>
              <a:t>There are two checklists for recording the result of the code inspection, namely, </a:t>
            </a:r>
            <a:r>
              <a:rPr lang="en-US" sz="2000" b="1" i="0" dirty="0">
                <a:solidFill>
                  <a:srgbClr val="000000"/>
                </a:solidFill>
                <a:effectLst/>
                <a:latin typeface="arial" panose="020B0604020202020204" pitchFamily="34" charset="0"/>
              </a:rPr>
              <a:t>code inspection checklist </a:t>
            </a:r>
            <a:r>
              <a:rPr lang="en-US" sz="2000" b="0" i="0" dirty="0">
                <a:solidFill>
                  <a:srgbClr val="000000"/>
                </a:solidFill>
                <a:effectLst/>
                <a:latin typeface="arial" panose="020B0604020202020204" pitchFamily="34" charset="0"/>
              </a:rPr>
              <a:t>and </a:t>
            </a:r>
            <a:r>
              <a:rPr lang="en-US" sz="2000" b="1" i="0" dirty="0">
                <a:solidFill>
                  <a:srgbClr val="000000"/>
                </a:solidFill>
                <a:effectLst/>
                <a:latin typeface="arial" panose="020B0604020202020204" pitchFamily="34" charset="0"/>
              </a:rPr>
              <a:t>inspection error list</a:t>
            </a:r>
            <a:r>
              <a:rPr lang="en-US" sz="2000" b="1" i="1" dirty="0">
                <a:solidFill>
                  <a:srgbClr val="000000"/>
                </a:solidFill>
                <a:effectLst/>
                <a:latin typeface="arial" panose="020B0604020202020204" pitchFamily="34" charset="0"/>
              </a:rPr>
              <a:t>. </a:t>
            </a:r>
          </a:p>
          <a:p>
            <a:r>
              <a:rPr lang="en-US" sz="2000" b="1" i="0" dirty="0">
                <a:solidFill>
                  <a:srgbClr val="000000"/>
                </a:solidFill>
                <a:effectLst/>
                <a:latin typeface="arial" panose="020B0604020202020204" pitchFamily="34" charset="0"/>
              </a:rPr>
              <a:t>The code inspection checklist</a:t>
            </a:r>
            <a:r>
              <a:rPr lang="en-US" sz="2000" b="0" i="0" dirty="0">
                <a:solidFill>
                  <a:srgbClr val="000000"/>
                </a:solidFill>
                <a:effectLst/>
                <a:latin typeface="arial" panose="020B0604020202020204" pitchFamily="34" charset="0"/>
              </a:rPr>
              <a:t> contains a summary of all the errors of different types found in the software code. This checklist is used to understand the effectiveness of inspection process.</a:t>
            </a:r>
          </a:p>
          <a:p>
            <a:r>
              <a:rPr lang="en-US" sz="2000" b="0" i="0" dirty="0">
                <a:solidFill>
                  <a:srgbClr val="000000"/>
                </a:solidFill>
                <a:effectLst/>
                <a:latin typeface="arial" panose="020B0604020202020204" pitchFamily="34" charset="0"/>
              </a:rPr>
              <a:t> </a:t>
            </a:r>
            <a:r>
              <a:rPr lang="en-US" sz="2000" b="1" i="0" dirty="0">
                <a:solidFill>
                  <a:srgbClr val="000000"/>
                </a:solidFill>
                <a:effectLst/>
                <a:latin typeface="arial" panose="020B0604020202020204" pitchFamily="34" charset="0"/>
              </a:rPr>
              <a:t>The</a:t>
            </a:r>
            <a:r>
              <a:rPr lang="en-US" sz="2000" b="0" i="0" dirty="0">
                <a:solidFill>
                  <a:srgbClr val="000000"/>
                </a:solidFill>
                <a:effectLst/>
                <a:latin typeface="arial" panose="020B0604020202020204" pitchFamily="34" charset="0"/>
              </a:rPr>
              <a:t> </a:t>
            </a:r>
            <a:r>
              <a:rPr lang="en-US" sz="2000" b="1" i="0" dirty="0">
                <a:solidFill>
                  <a:srgbClr val="000000"/>
                </a:solidFill>
                <a:effectLst/>
                <a:latin typeface="arial" panose="020B0604020202020204" pitchFamily="34" charset="0"/>
              </a:rPr>
              <a:t>inspection error list </a:t>
            </a:r>
            <a:r>
              <a:rPr lang="en-US" sz="2000" b="0" i="0" dirty="0">
                <a:solidFill>
                  <a:srgbClr val="000000"/>
                </a:solidFill>
                <a:effectLst/>
                <a:latin typeface="arial" panose="020B0604020202020204" pitchFamily="34" charset="0"/>
              </a:rPr>
              <a:t>provides the details of each error that requires rework. Note that this list contains details only of those errors that require the whole coding process to be repeated.</a:t>
            </a:r>
            <a:endParaRPr lang="en-IN" sz="2000" dirty="0"/>
          </a:p>
        </p:txBody>
      </p:sp>
    </p:spTree>
    <p:extLst>
      <p:ext uri="{BB962C8B-B14F-4D97-AF65-F5344CB8AC3E}">
        <p14:creationId xmlns:p14="http://schemas.microsoft.com/office/powerpoint/2010/main" val="2761499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296B8-4314-494F-9E1B-A656903E2680}"/>
              </a:ext>
            </a:extLst>
          </p:cNvPr>
          <p:cNvSpPr>
            <a:spLocks noGrp="1"/>
          </p:cNvSpPr>
          <p:nvPr>
            <p:ph type="title"/>
          </p:nvPr>
        </p:nvSpPr>
        <p:spPr>
          <a:xfrm>
            <a:off x="677334" y="609599"/>
            <a:ext cx="8596668" cy="819705"/>
          </a:xfrm>
        </p:spPr>
        <p:txBody>
          <a:bodyPr>
            <a:normAutofit fontScale="90000"/>
          </a:bodyPr>
          <a:lstStyle/>
          <a:p>
            <a:r>
              <a:rPr lang="en-US" dirty="0"/>
              <a:t>Unit Testing</a:t>
            </a:r>
            <a:br>
              <a:rPr lang="en-US" dirty="0"/>
            </a:br>
            <a:endParaRPr lang="en-IN" dirty="0"/>
          </a:p>
        </p:txBody>
      </p:sp>
      <p:sp>
        <p:nvSpPr>
          <p:cNvPr id="3" name="Content Placeholder 2">
            <a:extLst>
              <a:ext uri="{FF2B5EF4-FFF2-40B4-BE49-F238E27FC236}">
                <a16:creationId xmlns:a16="http://schemas.microsoft.com/office/drawing/2014/main" id="{E63B1E3D-1886-44FF-9196-E1486E85A169}"/>
              </a:ext>
            </a:extLst>
          </p:cNvPr>
          <p:cNvSpPr>
            <a:spLocks noGrp="1"/>
          </p:cNvSpPr>
          <p:nvPr>
            <p:ph idx="1"/>
          </p:nvPr>
        </p:nvSpPr>
        <p:spPr/>
        <p:txBody>
          <a:bodyPr>
            <a:normAutofit/>
          </a:bodyPr>
          <a:lstStyle/>
          <a:p>
            <a:r>
              <a:rPr lang="en-US" sz="2200" b="0" i="0" dirty="0">
                <a:solidFill>
                  <a:srgbClr val="273239"/>
                </a:solidFill>
                <a:effectLst/>
                <a:latin typeface="urw-din"/>
              </a:rPr>
              <a:t>Unit Testing is defined as a type of software testing where individual components of a software are tested.</a:t>
            </a:r>
          </a:p>
          <a:p>
            <a:r>
              <a:rPr lang="en-US" sz="2200" b="0" i="0" dirty="0">
                <a:solidFill>
                  <a:srgbClr val="273239"/>
                </a:solidFill>
                <a:effectLst/>
                <a:latin typeface="urw-din"/>
              </a:rPr>
              <a:t>Unit Testing of software product is carried out during the development of an application. </a:t>
            </a:r>
          </a:p>
          <a:p>
            <a:r>
              <a:rPr lang="en-US" sz="2200" b="0" i="0" dirty="0">
                <a:solidFill>
                  <a:srgbClr val="273239"/>
                </a:solidFill>
                <a:effectLst/>
                <a:latin typeface="urw-din"/>
              </a:rPr>
              <a:t>An individual component may be either an individual function or a procedure. Unit Testing is typically performed by the developer.</a:t>
            </a:r>
          </a:p>
          <a:p>
            <a:r>
              <a:rPr lang="en-US" sz="2200" b="0" i="0" dirty="0">
                <a:solidFill>
                  <a:srgbClr val="273239"/>
                </a:solidFill>
                <a:effectLst/>
                <a:latin typeface="urw-din"/>
              </a:rPr>
              <a:t>In SDLC or V Model, Unit testing is first level of testing done before integration testing. </a:t>
            </a:r>
            <a:endParaRPr lang="en-IN" sz="2200" dirty="0"/>
          </a:p>
        </p:txBody>
      </p:sp>
    </p:spTree>
    <p:extLst>
      <p:ext uri="{BB962C8B-B14F-4D97-AF65-F5344CB8AC3E}">
        <p14:creationId xmlns:p14="http://schemas.microsoft.com/office/powerpoint/2010/main" val="2488691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E1261-CA45-49F3-A22C-696881816EE9}"/>
              </a:ext>
            </a:extLst>
          </p:cNvPr>
          <p:cNvSpPr>
            <a:spLocks noGrp="1"/>
          </p:cNvSpPr>
          <p:nvPr>
            <p:ph type="title"/>
          </p:nvPr>
        </p:nvSpPr>
        <p:spPr>
          <a:xfrm>
            <a:off x="677334" y="609600"/>
            <a:ext cx="8596668" cy="713173"/>
          </a:xfrm>
        </p:spPr>
        <p:txBody>
          <a:bodyPr/>
          <a:lstStyle/>
          <a:p>
            <a:r>
              <a:rPr lang="en-US" dirty="0"/>
              <a:t>Coding</a:t>
            </a:r>
            <a:endParaRPr lang="en-IN" dirty="0"/>
          </a:p>
        </p:txBody>
      </p:sp>
      <p:sp>
        <p:nvSpPr>
          <p:cNvPr id="3" name="Content Placeholder 2">
            <a:extLst>
              <a:ext uri="{FF2B5EF4-FFF2-40B4-BE49-F238E27FC236}">
                <a16:creationId xmlns:a16="http://schemas.microsoft.com/office/drawing/2014/main" id="{234F7399-B0A3-49FF-8DF6-65C6523B51E5}"/>
              </a:ext>
            </a:extLst>
          </p:cNvPr>
          <p:cNvSpPr>
            <a:spLocks noGrp="1"/>
          </p:cNvSpPr>
          <p:nvPr>
            <p:ph idx="1"/>
          </p:nvPr>
        </p:nvSpPr>
        <p:spPr>
          <a:xfrm>
            <a:off x="677334" y="1225119"/>
            <a:ext cx="8596668" cy="4816244"/>
          </a:xfrm>
        </p:spPr>
        <p:txBody>
          <a:bodyPr/>
          <a:lstStyle/>
          <a:p>
            <a:pPr algn="l"/>
            <a:r>
              <a:rPr lang="en-US" sz="2400" b="0" i="0" u="none" strike="noStrike" baseline="0" dirty="0">
                <a:latin typeface="Times New Roman" panose="02020603050405020304" pitchFamily="18" charset="0"/>
              </a:rPr>
              <a:t>Coding is what makes it possible for us to create computer software, apps and websites. The coding phase is the longest phase in the software development life cycle. </a:t>
            </a:r>
          </a:p>
          <a:p>
            <a:pPr algn="l"/>
            <a:r>
              <a:rPr lang="en-US" sz="2400" b="0" i="0" u="none" strike="noStrike" baseline="0" dirty="0">
                <a:latin typeface="Times New Roman" panose="02020603050405020304" pitchFamily="18" charset="0"/>
              </a:rPr>
              <a:t>Coding usually begins after the documentation of the design is finalized. This phase will almost entirely involve the work of the developer. </a:t>
            </a:r>
          </a:p>
          <a:p>
            <a:pPr algn="l"/>
            <a:r>
              <a:rPr lang="en-US" sz="2400" b="0" i="0" u="none" strike="noStrike" baseline="0" dirty="0">
                <a:latin typeface="Times New Roman" panose="02020603050405020304" pitchFamily="18" charset="0"/>
              </a:rPr>
              <a:t>The coding phase of the software life-cycle is concerned with the development of code that will implement the design. </a:t>
            </a:r>
          </a:p>
          <a:p>
            <a:pPr algn="l"/>
            <a:r>
              <a:rPr lang="en-US" sz="2400" b="0" i="0" u="none" strike="noStrike" baseline="0" dirty="0">
                <a:latin typeface="Times New Roman" panose="02020603050405020304" pitchFamily="18" charset="0"/>
              </a:rPr>
              <a:t>This code is written in a formal language called a programming language. </a:t>
            </a:r>
          </a:p>
          <a:p>
            <a:pPr marL="0" indent="0" algn="l">
              <a:buNone/>
            </a:pPr>
            <a:endParaRPr lang="en-IN" dirty="0"/>
          </a:p>
        </p:txBody>
      </p:sp>
    </p:spTree>
    <p:extLst>
      <p:ext uri="{BB962C8B-B14F-4D97-AF65-F5344CB8AC3E}">
        <p14:creationId xmlns:p14="http://schemas.microsoft.com/office/powerpoint/2010/main" val="768962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A6559-1DF5-4896-A596-317A4452E5C8}"/>
              </a:ext>
            </a:extLst>
          </p:cNvPr>
          <p:cNvSpPr>
            <a:spLocks noGrp="1"/>
          </p:cNvSpPr>
          <p:nvPr>
            <p:ph type="title"/>
          </p:nvPr>
        </p:nvSpPr>
        <p:spPr>
          <a:xfrm>
            <a:off x="677334" y="609600"/>
            <a:ext cx="8596668" cy="63327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E250CDF-5CED-46F2-8436-4732A0C7591B}"/>
              </a:ext>
            </a:extLst>
          </p:cNvPr>
          <p:cNvSpPr>
            <a:spLocks noGrp="1"/>
          </p:cNvSpPr>
          <p:nvPr>
            <p:ph idx="1"/>
          </p:nvPr>
        </p:nvSpPr>
        <p:spPr>
          <a:xfrm>
            <a:off x="677334" y="1882067"/>
            <a:ext cx="8596668" cy="4159296"/>
          </a:xfrm>
        </p:spPr>
        <p:txBody>
          <a:bodyPr/>
          <a:lstStyle/>
          <a:p>
            <a:pPr algn="l" fontAlgn="base"/>
            <a:r>
              <a:rPr lang="en-US" sz="2400" b="1" i="0" dirty="0">
                <a:solidFill>
                  <a:srgbClr val="273239"/>
                </a:solidFill>
                <a:effectLst/>
                <a:latin typeface="urw-din"/>
              </a:rPr>
              <a:t>Objective of Unit Testing:</a:t>
            </a:r>
            <a:endParaRPr lang="en-US" sz="2400" dirty="0">
              <a:solidFill>
                <a:srgbClr val="273239"/>
              </a:solidFill>
              <a:latin typeface="urw-din"/>
            </a:endParaRPr>
          </a:p>
          <a:p>
            <a:pPr algn="l" fontAlgn="base">
              <a:buFont typeface="+mj-lt"/>
              <a:buAutoNum type="arabicPeriod"/>
            </a:pPr>
            <a:r>
              <a:rPr lang="en-US" sz="2400" b="0" i="0" dirty="0">
                <a:solidFill>
                  <a:srgbClr val="273239"/>
                </a:solidFill>
                <a:effectLst/>
                <a:latin typeface="urw-din"/>
              </a:rPr>
              <a:t>To isolate a section of code.</a:t>
            </a:r>
          </a:p>
          <a:p>
            <a:pPr algn="l" fontAlgn="base">
              <a:buFont typeface="+mj-lt"/>
              <a:buAutoNum type="arabicPeriod"/>
            </a:pPr>
            <a:r>
              <a:rPr lang="en-US" sz="2400" b="0" i="0" dirty="0">
                <a:solidFill>
                  <a:srgbClr val="273239"/>
                </a:solidFill>
                <a:effectLst/>
                <a:latin typeface="urw-din"/>
              </a:rPr>
              <a:t>To verify the correctness of code.</a:t>
            </a:r>
          </a:p>
          <a:p>
            <a:pPr algn="l" fontAlgn="base">
              <a:buFont typeface="+mj-lt"/>
              <a:buAutoNum type="arabicPeriod"/>
            </a:pPr>
            <a:r>
              <a:rPr lang="en-US" sz="2400" b="0" i="0" dirty="0">
                <a:solidFill>
                  <a:srgbClr val="273239"/>
                </a:solidFill>
                <a:effectLst/>
                <a:latin typeface="urw-din"/>
              </a:rPr>
              <a:t>To test every function and procedure.</a:t>
            </a:r>
          </a:p>
          <a:p>
            <a:pPr algn="l" fontAlgn="base">
              <a:buFont typeface="+mj-lt"/>
              <a:buAutoNum type="arabicPeriod"/>
            </a:pPr>
            <a:r>
              <a:rPr lang="en-US" sz="2400" b="0" i="0" dirty="0">
                <a:solidFill>
                  <a:srgbClr val="273239"/>
                </a:solidFill>
                <a:effectLst/>
                <a:latin typeface="urw-din"/>
              </a:rPr>
              <a:t>To fix bug early in development cycle and to save costs.</a:t>
            </a:r>
          </a:p>
          <a:p>
            <a:pPr algn="l" fontAlgn="base">
              <a:buFont typeface="+mj-lt"/>
              <a:buAutoNum type="arabicPeriod"/>
            </a:pPr>
            <a:r>
              <a:rPr lang="en-US" sz="2400" b="0" i="0" dirty="0">
                <a:solidFill>
                  <a:srgbClr val="273239"/>
                </a:solidFill>
                <a:effectLst/>
                <a:latin typeface="urw-din"/>
              </a:rPr>
              <a:t>To help the developers to understand the code base and enable them to make changes quickly.</a:t>
            </a:r>
          </a:p>
          <a:p>
            <a:pPr algn="l" fontAlgn="base">
              <a:buFont typeface="+mj-lt"/>
              <a:buAutoNum type="arabicPeriod"/>
            </a:pPr>
            <a:r>
              <a:rPr lang="en-US" sz="2400" b="0" i="0" dirty="0">
                <a:solidFill>
                  <a:srgbClr val="273239"/>
                </a:solidFill>
                <a:effectLst/>
                <a:latin typeface="urw-din"/>
              </a:rPr>
              <a:t>To help for code reuse</a:t>
            </a:r>
          </a:p>
          <a:p>
            <a:endParaRPr lang="en-IN" dirty="0"/>
          </a:p>
        </p:txBody>
      </p:sp>
    </p:spTree>
    <p:extLst>
      <p:ext uri="{BB962C8B-B14F-4D97-AF65-F5344CB8AC3E}">
        <p14:creationId xmlns:p14="http://schemas.microsoft.com/office/powerpoint/2010/main" val="1368341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F7D8E-ECBC-4024-883B-D86A723880DF}"/>
              </a:ext>
            </a:extLst>
          </p:cNvPr>
          <p:cNvSpPr>
            <a:spLocks noGrp="1"/>
          </p:cNvSpPr>
          <p:nvPr>
            <p:ph type="title"/>
          </p:nvPr>
        </p:nvSpPr>
        <p:spPr/>
        <p:txBody>
          <a:bodyPr/>
          <a:lstStyle/>
          <a:p>
            <a:r>
              <a:rPr lang="en-IN" b="1" i="0" dirty="0">
                <a:solidFill>
                  <a:srgbClr val="273239"/>
                </a:solidFill>
                <a:effectLst/>
                <a:latin typeface="urw-din"/>
              </a:rPr>
              <a:t>Workflow of Unit Testing:</a:t>
            </a:r>
            <a:endParaRPr lang="en-IN" dirty="0"/>
          </a:p>
        </p:txBody>
      </p:sp>
      <p:pic>
        <p:nvPicPr>
          <p:cNvPr id="2050" name="Picture 2">
            <a:extLst>
              <a:ext uri="{FF2B5EF4-FFF2-40B4-BE49-F238E27FC236}">
                <a16:creationId xmlns:a16="http://schemas.microsoft.com/office/drawing/2014/main" id="{454B0489-4697-4A41-B75D-016E2DC15C9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6842" y="3317552"/>
            <a:ext cx="8596312" cy="1610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514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C51D-BA47-4467-A9F9-D6FADBF85C02}"/>
              </a:ext>
            </a:extLst>
          </p:cNvPr>
          <p:cNvSpPr>
            <a:spLocks noGrp="1"/>
          </p:cNvSpPr>
          <p:nvPr>
            <p:ph type="title"/>
          </p:nvPr>
        </p:nvSpPr>
        <p:spPr>
          <a:xfrm>
            <a:off x="677334" y="609601"/>
            <a:ext cx="8596668" cy="943992"/>
          </a:xfrm>
        </p:spPr>
        <p:txBody>
          <a:bodyPr/>
          <a:lstStyle/>
          <a:p>
            <a:endParaRPr lang="en-IN" dirty="0"/>
          </a:p>
        </p:txBody>
      </p:sp>
      <p:sp>
        <p:nvSpPr>
          <p:cNvPr id="3" name="Content Placeholder 2">
            <a:extLst>
              <a:ext uri="{FF2B5EF4-FFF2-40B4-BE49-F238E27FC236}">
                <a16:creationId xmlns:a16="http://schemas.microsoft.com/office/drawing/2014/main" id="{C046EE6E-1F1A-4DCF-80D2-2563EE6E51BE}"/>
              </a:ext>
            </a:extLst>
          </p:cNvPr>
          <p:cNvSpPr>
            <a:spLocks noGrp="1"/>
          </p:cNvSpPr>
          <p:nvPr>
            <p:ph idx="1"/>
          </p:nvPr>
        </p:nvSpPr>
        <p:spPr>
          <a:xfrm>
            <a:off x="677334" y="1988599"/>
            <a:ext cx="8596668" cy="4052764"/>
          </a:xfrm>
        </p:spPr>
        <p:txBody>
          <a:bodyPr/>
          <a:lstStyle/>
          <a:p>
            <a:pPr algn="l"/>
            <a:r>
              <a:rPr lang="en-US" sz="2000" b="1" i="0" dirty="0">
                <a:effectLst/>
                <a:latin typeface="Arial" panose="020B0604020202020204" pitchFamily="34" charset="0"/>
              </a:rPr>
              <a:t>Unit Testing - Advantages:</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Reduces Defects in the Newly developed features or reduces bugs when changing the existing functionality.</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Reduces Cost of Testing as defects are captured in very early phase.</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Improves design and allows better refactoring of code.</a:t>
            </a:r>
          </a:p>
          <a:p>
            <a:pPr algn="just">
              <a:buFont typeface="Arial" panose="020B0604020202020204" pitchFamily="34" charset="0"/>
              <a:buChar char="•"/>
            </a:pPr>
            <a:r>
              <a:rPr lang="en-US" sz="2000" b="0" i="0" dirty="0">
                <a:solidFill>
                  <a:srgbClr val="000000"/>
                </a:solidFill>
                <a:effectLst/>
                <a:latin typeface="Arial" panose="020B0604020202020204" pitchFamily="34" charset="0"/>
              </a:rPr>
              <a:t>Unit Tests, when integrated with build gives the quality of the build as well.</a:t>
            </a:r>
          </a:p>
          <a:p>
            <a:endParaRPr lang="en-IN" dirty="0"/>
          </a:p>
        </p:txBody>
      </p:sp>
    </p:spTree>
    <p:extLst>
      <p:ext uri="{BB962C8B-B14F-4D97-AF65-F5344CB8AC3E}">
        <p14:creationId xmlns:p14="http://schemas.microsoft.com/office/powerpoint/2010/main" val="1559138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A9B75-61E9-4498-A4E4-4A673B17DBFE}"/>
              </a:ext>
            </a:extLst>
          </p:cNvPr>
          <p:cNvSpPr>
            <a:spLocks noGrp="1"/>
          </p:cNvSpPr>
          <p:nvPr>
            <p:ph type="title"/>
          </p:nvPr>
        </p:nvSpPr>
        <p:spPr/>
        <p:txBody>
          <a:bodyPr>
            <a:normAutofit/>
          </a:bodyPr>
          <a:lstStyle/>
          <a:p>
            <a:r>
              <a:rPr lang="en-IN" sz="2400" b="1" i="0" u="none" strike="noStrike" baseline="0" dirty="0">
                <a:solidFill>
                  <a:schemeClr val="tx1"/>
                </a:solidFill>
                <a:latin typeface="Times New Roman" panose="02020603050405020304" pitchFamily="18" charset="0"/>
              </a:rPr>
              <a:t>SOFTWARE TESTING FUNDAMENTALS</a:t>
            </a:r>
            <a:endParaRPr lang="en-IN" sz="2400" dirty="0">
              <a:solidFill>
                <a:schemeClr val="tx1"/>
              </a:solidFill>
            </a:endParaRPr>
          </a:p>
        </p:txBody>
      </p:sp>
      <p:sp>
        <p:nvSpPr>
          <p:cNvPr id="3" name="Content Placeholder 2">
            <a:extLst>
              <a:ext uri="{FF2B5EF4-FFF2-40B4-BE49-F238E27FC236}">
                <a16:creationId xmlns:a16="http://schemas.microsoft.com/office/drawing/2014/main" id="{2FBEBA8D-05F8-4F3F-AF98-A7A15655E552}"/>
              </a:ext>
            </a:extLst>
          </p:cNvPr>
          <p:cNvSpPr>
            <a:spLocks noGrp="1"/>
          </p:cNvSpPr>
          <p:nvPr>
            <p:ph idx="1"/>
          </p:nvPr>
        </p:nvSpPr>
        <p:spPr>
          <a:xfrm>
            <a:off x="677334" y="1996751"/>
            <a:ext cx="8596668" cy="4044611"/>
          </a:xfrm>
        </p:spPr>
        <p:txBody>
          <a:bodyPr>
            <a:noAutofit/>
          </a:bodyPr>
          <a:lstStyle/>
          <a:p>
            <a:r>
              <a:rPr lang="en-US" sz="2000" b="1" i="0" dirty="0">
                <a:solidFill>
                  <a:srgbClr val="222222"/>
                </a:solidFill>
                <a:effectLst/>
                <a:latin typeface="Source Sans Pro" panose="020B0503030403020204" pitchFamily="34" charset="0"/>
              </a:rPr>
              <a:t>Software Testing</a:t>
            </a:r>
            <a:r>
              <a:rPr lang="en-US" sz="2000" b="0" i="0" dirty="0">
                <a:solidFill>
                  <a:srgbClr val="222222"/>
                </a:solidFill>
                <a:effectLst/>
                <a:latin typeface="Source Sans Pro" panose="020B0503030403020204" pitchFamily="34" charset="0"/>
              </a:rPr>
              <a:t> is a method to check whether the actual software product matches expected requirements and to ensure that software product is</a:t>
            </a:r>
            <a:r>
              <a:rPr lang="en-US" sz="2000" b="0" i="0" u="none" strike="noStrike" dirty="0">
                <a:solidFill>
                  <a:srgbClr val="99CA3C"/>
                </a:solidFill>
                <a:effectLst/>
                <a:latin typeface="Source Sans Pro" panose="020B0503030403020204" pitchFamily="34" charset="0"/>
                <a:hlinkClick r:id="rId2">
                  <a:extLst>
                    <a:ext uri="{A12FA001-AC4F-418D-AE19-62706E023703}">
                      <ahyp:hlinkClr xmlns:ahyp="http://schemas.microsoft.com/office/drawing/2018/hyperlinkcolor" val="tx"/>
                    </a:ext>
                  </a:extLst>
                </a:hlinkClick>
              </a:rPr>
              <a:t> </a:t>
            </a:r>
            <a:r>
              <a:rPr lang="en-US" sz="2000" b="0" i="0" u="none" strike="noStrike" dirty="0">
                <a:solidFill>
                  <a:schemeClr val="tx1"/>
                </a:solidFill>
                <a:effectLst/>
                <a:latin typeface="Source Sans Pro" panose="020B0503030403020204" pitchFamily="34" charset="0"/>
                <a:hlinkClick r:id="rId2">
                  <a:extLst>
                    <a:ext uri="{A12FA001-AC4F-418D-AE19-62706E023703}">
                      <ahyp:hlinkClr xmlns:ahyp="http://schemas.microsoft.com/office/drawing/2018/hyperlinkcolor" val="tx"/>
                    </a:ext>
                  </a:extLst>
                </a:hlinkClick>
              </a:rPr>
              <a:t>Defect </a:t>
            </a:r>
            <a:r>
              <a:rPr lang="en-US" sz="2000" b="0" i="0" dirty="0">
                <a:solidFill>
                  <a:schemeClr val="tx1"/>
                </a:solidFill>
                <a:effectLst/>
                <a:latin typeface="Source Sans Pro" panose="020B0503030403020204" pitchFamily="34" charset="0"/>
              </a:rPr>
              <a:t>free.</a:t>
            </a:r>
          </a:p>
          <a:p>
            <a:pPr marL="0" indent="0">
              <a:buNone/>
            </a:pPr>
            <a:r>
              <a:rPr lang="en-US" sz="2000" b="0" i="0" dirty="0">
                <a:solidFill>
                  <a:schemeClr val="tx1"/>
                </a:solidFill>
                <a:effectLst/>
                <a:latin typeface="Source Sans Pro" panose="020B0503030403020204" pitchFamily="34" charset="0"/>
              </a:rPr>
              <a:t> </a:t>
            </a:r>
          </a:p>
          <a:p>
            <a:pPr algn="l"/>
            <a:r>
              <a:rPr lang="en-IN" sz="2000" b="1" i="0" u="none" strike="noStrike" baseline="0" dirty="0">
                <a:latin typeface="Times New Roman" panose="02020603050405020304" pitchFamily="18" charset="0"/>
              </a:rPr>
              <a:t>Benefits of Testing</a:t>
            </a:r>
          </a:p>
          <a:p>
            <a:pPr marL="0" indent="0" algn="l">
              <a:buNone/>
            </a:pPr>
            <a:r>
              <a:rPr lang="en-US" sz="2000" b="0" i="0" u="none" strike="noStrike" baseline="0" dirty="0">
                <a:latin typeface="Wingdings" panose="05000000000000000000" pitchFamily="2" charset="2"/>
              </a:rPr>
              <a:t> </a:t>
            </a:r>
            <a:r>
              <a:rPr lang="en-US" sz="2000" b="0" i="0" u="none" strike="noStrike" baseline="0" dirty="0">
                <a:latin typeface="TimesNewRoman"/>
              </a:rPr>
              <a:t>It reveals the errors in the software.</a:t>
            </a:r>
          </a:p>
          <a:p>
            <a:pPr marL="0" indent="0" algn="l">
              <a:buNone/>
            </a:pPr>
            <a:r>
              <a:rPr lang="en-US" sz="2000" b="0" i="0" u="none" strike="noStrike" baseline="0" dirty="0">
                <a:latin typeface="Wingdings" panose="05000000000000000000" pitchFamily="2" charset="2"/>
              </a:rPr>
              <a:t> </a:t>
            </a:r>
            <a:r>
              <a:rPr lang="en-US" sz="2000" b="0" i="0" u="none" strike="noStrike" baseline="0" dirty="0">
                <a:latin typeface="TimesNewRoman"/>
              </a:rPr>
              <a:t>It ensures that software is functioning as per specifications and it meets all the behavioral requirements as well.</a:t>
            </a:r>
          </a:p>
          <a:p>
            <a:pPr marL="0" indent="0" algn="l">
              <a:buNone/>
            </a:pPr>
            <a:r>
              <a:rPr lang="en-US" sz="2000" b="0" i="0" u="none" strike="noStrike" baseline="0" dirty="0">
                <a:latin typeface="Wingdings" panose="05000000000000000000" pitchFamily="2" charset="2"/>
              </a:rPr>
              <a:t> </a:t>
            </a:r>
            <a:r>
              <a:rPr lang="en-US" sz="2000" b="0" i="0" u="none" strike="noStrike" baseline="0" dirty="0">
                <a:latin typeface="TimesNewRoman"/>
              </a:rPr>
              <a:t>The data obtained during testing is indicative of software reliability and </a:t>
            </a:r>
            <a:r>
              <a:rPr lang="en-IN" sz="2000" b="0" i="0" u="none" strike="noStrike" baseline="0" dirty="0">
                <a:latin typeface="TimesNewRoman"/>
              </a:rPr>
              <a:t>quality as a whole.</a:t>
            </a:r>
          </a:p>
        </p:txBody>
      </p:sp>
    </p:spTree>
    <p:extLst>
      <p:ext uri="{BB962C8B-B14F-4D97-AF65-F5344CB8AC3E}">
        <p14:creationId xmlns:p14="http://schemas.microsoft.com/office/powerpoint/2010/main" val="2659991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F40E4-7220-4A43-B30F-6D9EFC1CB363}"/>
              </a:ext>
            </a:extLst>
          </p:cNvPr>
          <p:cNvSpPr>
            <a:spLocks noGrp="1"/>
          </p:cNvSpPr>
          <p:nvPr>
            <p:ph type="title"/>
          </p:nvPr>
        </p:nvSpPr>
        <p:spPr/>
        <p:txBody>
          <a:bodyPr/>
          <a:lstStyle/>
          <a:p>
            <a:r>
              <a:rPr lang="en-IN" sz="3600" b="1" i="0" u="none" strike="noStrike" baseline="0" dirty="0">
                <a:latin typeface="Times New Roman" panose="02020603050405020304" pitchFamily="18" charset="0"/>
              </a:rPr>
              <a:t>Testing Objectives:</a:t>
            </a:r>
            <a:br>
              <a:rPr lang="en-IN" sz="3600" b="1" i="0" u="none" strike="noStrike" baseline="0" dirty="0">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289712F-5982-476D-82ED-C1980CA9E85C}"/>
              </a:ext>
            </a:extLst>
          </p:cNvPr>
          <p:cNvSpPr>
            <a:spLocks noGrp="1"/>
          </p:cNvSpPr>
          <p:nvPr>
            <p:ph idx="1"/>
          </p:nvPr>
        </p:nvSpPr>
        <p:spPr/>
        <p:txBody>
          <a:bodyPr/>
          <a:lstStyle/>
          <a:p>
            <a:pPr algn="l">
              <a:buFont typeface="Arial" panose="020B0604020202020204" pitchFamily="34" charset="0"/>
              <a:buChar char="•"/>
            </a:pPr>
            <a:r>
              <a:rPr lang="en-US" sz="2000" b="0" i="0" dirty="0">
                <a:solidFill>
                  <a:schemeClr val="tx1"/>
                </a:solidFill>
                <a:effectLst/>
                <a:latin typeface="Open Sans" panose="020B0606030504020204" pitchFamily="34" charset="0"/>
              </a:rPr>
              <a:t>To find any defects or bugs that may have been created when the software was being developed.</a:t>
            </a:r>
          </a:p>
          <a:p>
            <a:pPr>
              <a:buFont typeface="Arial" panose="020B0604020202020204" pitchFamily="34" charset="0"/>
              <a:buChar char="•"/>
            </a:pPr>
            <a:r>
              <a:rPr lang="en-US" sz="2000" b="0" i="0" dirty="0">
                <a:solidFill>
                  <a:schemeClr val="tx1"/>
                </a:solidFill>
                <a:effectLst/>
                <a:latin typeface="Open Sans" panose="020B0606030504020204" pitchFamily="34" charset="0"/>
              </a:rPr>
              <a:t>To prevent defects in the final product</a:t>
            </a:r>
          </a:p>
          <a:p>
            <a:pPr algn="l">
              <a:buFont typeface="Arial" panose="020B0604020202020204" pitchFamily="34" charset="0"/>
              <a:buChar char="•"/>
            </a:pPr>
            <a:r>
              <a:rPr lang="en-US" sz="2000" b="0" i="0" dirty="0">
                <a:solidFill>
                  <a:schemeClr val="tx1"/>
                </a:solidFill>
                <a:effectLst/>
                <a:latin typeface="Open Sans" panose="020B0606030504020204" pitchFamily="34" charset="0"/>
              </a:rPr>
              <a:t>To increase confidence in the quality of the software</a:t>
            </a:r>
          </a:p>
          <a:p>
            <a:pPr algn="l">
              <a:buFont typeface="Arial" panose="020B0604020202020204" pitchFamily="34" charset="0"/>
              <a:buChar char="•"/>
            </a:pPr>
            <a:r>
              <a:rPr lang="en-US" sz="2000" b="0" i="0" dirty="0">
                <a:solidFill>
                  <a:schemeClr val="tx1"/>
                </a:solidFill>
                <a:effectLst/>
                <a:latin typeface="Open Sans" panose="020B0606030504020204" pitchFamily="34" charset="0"/>
              </a:rPr>
              <a:t>To ensure the end product meets customer requirements as well as the company specifications</a:t>
            </a:r>
          </a:p>
          <a:p>
            <a:pPr algn="l">
              <a:buFont typeface="Arial" panose="020B0604020202020204" pitchFamily="34" charset="0"/>
              <a:buChar char="•"/>
            </a:pPr>
            <a:r>
              <a:rPr lang="en-US" sz="2000" b="0" i="0" dirty="0">
                <a:solidFill>
                  <a:schemeClr val="tx1"/>
                </a:solidFill>
                <a:effectLst/>
                <a:latin typeface="Open Sans" panose="020B0606030504020204" pitchFamily="34" charset="0"/>
              </a:rPr>
              <a:t>To provide customers with a quality product and increase their confidence in the company</a:t>
            </a:r>
          </a:p>
          <a:p>
            <a:pPr algn="l"/>
            <a:endParaRPr lang="en-IN" sz="1800" b="1"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3537678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D20C-ECFB-41D8-8C1F-139411EB2C0C}"/>
              </a:ext>
            </a:extLst>
          </p:cNvPr>
          <p:cNvSpPr>
            <a:spLocks noGrp="1"/>
          </p:cNvSpPr>
          <p:nvPr>
            <p:ph type="title"/>
          </p:nvPr>
        </p:nvSpPr>
        <p:spPr>
          <a:xfrm>
            <a:off x="677334" y="609599"/>
            <a:ext cx="8596668" cy="828583"/>
          </a:xfrm>
        </p:spPr>
        <p:txBody>
          <a:bodyPr>
            <a:normAutofit/>
          </a:bodyPr>
          <a:lstStyle/>
          <a:p>
            <a:r>
              <a:rPr lang="en-IN" sz="2400" b="1" i="0" u="none" strike="noStrike" baseline="0" dirty="0">
                <a:solidFill>
                  <a:schemeClr val="tx1"/>
                </a:solidFill>
                <a:latin typeface="Times New Roman" panose="02020603050405020304" pitchFamily="18" charset="0"/>
              </a:rPr>
              <a:t>FUNCTIONAL TESTING Vs STRUCTURAL TESTING</a:t>
            </a:r>
            <a:endParaRPr lang="en-IN" sz="2400" dirty="0">
              <a:solidFill>
                <a:schemeClr val="tx1"/>
              </a:solidFill>
            </a:endParaRPr>
          </a:p>
        </p:txBody>
      </p:sp>
      <p:sp>
        <p:nvSpPr>
          <p:cNvPr id="3" name="Content Placeholder 2">
            <a:extLst>
              <a:ext uri="{FF2B5EF4-FFF2-40B4-BE49-F238E27FC236}">
                <a16:creationId xmlns:a16="http://schemas.microsoft.com/office/drawing/2014/main" id="{85E06BD1-AC5A-4591-AB38-8B2687A03398}"/>
              </a:ext>
            </a:extLst>
          </p:cNvPr>
          <p:cNvSpPr>
            <a:spLocks noGrp="1"/>
          </p:cNvSpPr>
          <p:nvPr>
            <p:ph idx="1"/>
          </p:nvPr>
        </p:nvSpPr>
        <p:spPr>
          <a:xfrm>
            <a:off x="677334" y="1894113"/>
            <a:ext cx="8596668" cy="4165005"/>
          </a:xfrm>
        </p:spPr>
        <p:txBody>
          <a:bodyPr>
            <a:normAutofit/>
          </a:bodyPr>
          <a:lstStyle/>
          <a:p>
            <a:pPr algn="l"/>
            <a:r>
              <a:rPr lang="en-US" sz="1800" b="0" i="0" u="none" strike="noStrike" baseline="0" dirty="0">
                <a:latin typeface="TimesNewRoman"/>
              </a:rPr>
              <a:t>Black-box testing, also known as </a:t>
            </a:r>
            <a:r>
              <a:rPr lang="en-US" sz="1800" b="1" i="0" u="none" strike="noStrike" baseline="0" dirty="0">
                <a:latin typeface="TimesNewRoman"/>
              </a:rPr>
              <a:t>functional testing </a:t>
            </a:r>
            <a:r>
              <a:rPr lang="en-US" sz="1800" b="0" i="0" u="none" strike="noStrike" baseline="0" dirty="0">
                <a:latin typeface="TimesNewRoman"/>
              </a:rPr>
              <a:t>lay emphasis on the functional requirements of the software</a:t>
            </a:r>
          </a:p>
          <a:p>
            <a:pPr algn="l"/>
            <a:r>
              <a:rPr lang="en-US" sz="1800" b="0" i="0" u="none" strike="noStrike" baseline="0" dirty="0">
                <a:latin typeface="TimesNewRoman"/>
              </a:rPr>
              <a:t>It refers to tests that are conducted at the software interfaces; it mainly focuses on the functional requirements of the software.</a:t>
            </a:r>
          </a:p>
          <a:p>
            <a:pPr algn="l"/>
            <a:r>
              <a:rPr lang="en-US" b="0" i="0" dirty="0">
                <a:solidFill>
                  <a:srgbClr val="333333"/>
                </a:solidFill>
                <a:effectLst/>
                <a:latin typeface="inter-regular"/>
              </a:rPr>
              <a:t>Black box testing is a technique of software testing which examines the functionality of software without peering into its internal structure or coding. The primary source of black box testing is a specification of requirements that is stated by the customer.</a:t>
            </a:r>
            <a:endParaRPr lang="en-US" dirty="0">
              <a:solidFill>
                <a:srgbClr val="333333"/>
              </a:solidFill>
              <a:effectLst/>
              <a:latin typeface="TimesNewRoman"/>
            </a:endParaRPr>
          </a:p>
          <a:p>
            <a:pPr algn="l"/>
            <a:r>
              <a:rPr lang="en-US" b="0" i="0" dirty="0">
                <a:solidFill>
                  <a:srgbClr val="333333"/>
                </a:solidFill>
                <a:effectLst/>
                <a:latin typeface="inter-regular"/>
              </a:rPr>
              <a:t>In this method, tester selects a function and gives input value to examine its functionality, and checks whether the function is giving expected output or not.</a:t>
            </a:r>
          </a:p>
          <a:p>
            <a:pPr algn="l"/>
            <a:r>
              <a:rPr lang="en-US" b="0" i="0" dirty="0">
                <a:solidFill>
                  <a:srgbClr val="333333"/>
                </a:solidFill>
                <a:effectLst/>
                <a:latin typeface="inter-regular"/>
              </a:rPr>
              <a:t> If the function produces correct output, then it is passed in testing, otherwise failed. The test team reports the result to the development team and then tests the next function. </a:t>
            </a:r>
            <a:endParaRPr lang="en-IN" dirty="0"/>
          </a:p>
        </p:txBody>
      </p:sp>
    </p:spTree>
    <p:extLst>
      <p:ext uri="{BB962C8B-B14F-4D97-AF65-F5344CB8AC3E}">
        <p14:creationId xmlns:p14="http://schemas.microsoft.com/office/powerpoint/2010/main" val="1734837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A8C24-FCFD-4FFA-B0E2-B2CB09AE5AF7}"/>
              </a:ext>
            </a:extLst>
          </p:cNvPr>
          <p:cNvSpPr>
            <a:spLocks noGrp="1"/>
          </p:cNvSpPr>
          <p:nvPr>
            <p:ph type="title"/>
          </p:nvPr>
        </p:nvSpPr>
        <p:spPr/>
        <p:txBody>
          <a:bodyPr/>
          <a:lstStyle/>
          <a:p>
            <a:r>
              <a:rPr lang="en-US" dirty="0">
                <a:solidFill>
                  <a:srgbClr val="610B38"/>
                </a:solidFill>
                <a:latin typeface="erdana"/>
              </a:rPr>
              <a:t>S</a:t>
            </a:r>
            <a:r>
              <a:rPr lang="en-US" b="0" i="0" dirty="0">
                <a:solidFill>
                  <a:srgbClr val="610B38"/>
                </a:solidFill>
                <a:effectLst/>
                <a:latin typeface="erdana"/>
              </a:rPr>
              <a:t>teps of Black </a:t>
            </a:r>
            <a:r>
              <a:rPr lang="en-US" dirty="0">
                <a:solidFill>
                  <a:srgbClr val="610B38"/>
                </a:solidFill>
                <a:latin typeface="erdana"/>
              </a:rPr>
              <a:t>B</a:t>
            </a:r>
            <a:r>
              <a:rPr lang="en-US" b="0" i="0" dirty="0">
                <a:solidFill>
                  <a:srgbClr val="610B38"/>
                </a:solidFill>
                <a:effectLst/>
                <a:latin typeface="erdana"/>
              </a:rPr>
              <a:t>ox </a:t>
            </a:r>
            <a:r>
              <a:rPr lang="en-US" dirty="0">
                <a:solidFill>
                  <a:srgbClr val="610B38"/>
                </a:solidFill>
                <a:latin typeface="erdana"/>
              </a:rPr>
              <a:t>T</a:t>
            </a:r>
            <a:r>
              <a:rPr lang="en-US" b="0" i="0" dirty="0">
                <a:solidFill>
                  <a:srgbClr val="610B38"/>
                </a:solidFill>
                <a:effectLst/>
                <a:latin typeface="erdana"/>
              </a:rPr>
              <a:t>esting</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7639506-00C2-4D7E-9C8E-F6BCB3D96F63}"/>
              </a:ext>
            </a:extLst>
          </p:cNvPr>
          <p:cNvSpPr>
            <a:spLocks noGrp="1"/>
          </p:cNvSpPr>
          <p:nvPr>
            <p:ph idx="1"/>
          </p:nvPr>
        </p:nvSpPr>
        <p:spPr>
          <a:xfrm>
            <a:off x="677334" y="1606859"/>
            <a:ext cx="8596668" cy="4434504"/>
          </a:xfrm>
        </p:spPr>
        <p:txBody>
          <a:bodyPr>
            <a:normAutofit/>
          </a:bodyPr>
          <a:lstStyle/>
          <a:p>
            <a:pPr algn="just">
              <a:buFont typeface="Arial" panose="020B0604020202020204" pitchFamily="34" charset="0"/>
              <a:buChar char="•"/>
            </a:pPr>
            <a:r>
              <a:rPr lang="en-US" sz="2000" b="0" i="0" dirty="0">
                <a:solidFill>
                  <a:srgbClr val="000000"/>
                </a:solidFill>
                <a:effectLst/>
                <a:latin typeface="inter-regular"/>
              </a:rPr>
              <a:t>The black box test is based on the specification of requirements, so it is examined in the beginning.</a:t>
            </a:r>
          </a:p>
          <a:p>
            <a:pPr algn="just">
              <a:buFont typeface="Arial" panose="020B0604020202020204" pitchFamily="34" charset="0"/>
              <a:buChar char="•"/>
            </a:pPr>
            <a:r>
              <a:rPr lang="en-US" sz="2000" b="0" i="0" dirty="0">
                <a:solidFill>
                  <a:srgbClr val="000000"/>
                </a:solidFill>
                <a:effectLst/>
                <a:latin typeface="inter-regular"/>
              </a:rPr>
              <a:t>In the second step, the tester creates a positive test scenario and an adverse test scenario by selecting valid and invalid input values to check that the software is processing them correctly or incorrectly.</a:t>
            </a:r>
          </a:p>
          <a:p>
            <a:pPr algn="just">
              <a:buFont typeface="Arial" panose="020B0604020202020204" pitchFamily="34" charset="0"/>
              <a:buChar char="•"/>
            </a:pPr>
            <a:r>
              <a:rPr lang="en-US" sz="2000" b="0" i="0" dirty="0">
                <a:solidFill>
                  <a:srgbClr val="000000"/>
                </a:solidFill>
                <a:effectLst/>
                <a:latin typeface="inter-regular"/>
              </a:rPr>
              <a:t>In the third step, the tester develops various test cases such as decision table, all pairs test, equivalent division, error estimation, cause-effect graph, etc.</a:t>
            </a:r>
          </a:p>
          <a:p>
            <a:pPr algn="just">
              <a:buFont typeface="Arial" panose="020B0604020202020204" pitchFamily="34" charset="0"/>
              <a:buChar char="•"/>
            </a:pPr>
            <a:r>
              <a:rPr lang="en-US" sz="2000" b="0" i="0" dirty="0">
                <a:solidFill>
                  <a:srgbClr val="000000"/>
                </a:solidFill>
                <a:effectLst/>
                <a:latin typeface="inter-regular"/>
              </a:rPr>
              <a:t>The fourth phase includes the execution of all test cases.</a:t>
            </a:r>
          </a:p>
          <a:p>
            <a:pPr algn="just">
              <a:buFont typeface="Arial" panose="020B0604020202020204" pitchFamily="34" charset="0"/>
              <a:buChar char="•"/>
            </a:pPr>
            <a:r>
              <a:rPr lang="en-US" sz="2000" b="0" i="0" dirty="0">
                <a:solidFill>
                  <a:srgbClr val="000000"/>
                </a:solidFill>
                <a:effectLst/>
                <a:latin typeface="inter-regular"/>
              </a:rPr>
              <a:t>In the fifth step, the tester compares the expected output against the actual output.</a:t>
            </a:r>
          </a:p>
          <a:p>
            <a:pPr algn="just">
              <a:buFont typeface="Arial" panose="020B0604020202020204" pitchFamily="34" charset="0"/>
              <a:buChar char="•"/>
            </a:pPr>
            <a:r>
              <a:rPr lang="en-US" sz="2000" b="0" i="0" dirty="0">
                <a:solidFill>
                  <a:srgbClr val="000000"/>
                </a:solidFill>
                <a:effectLst/>
                <a:latin typeface="inter-regular"/>
              </a:rPr>
              <a:t>In the sixth and final step, if there is any flaw in the software, then it is cured and tested again.</a:t>
            </a:r>
          </a:p>
          <a:p>
            <a:endParaRPr lang="en-IN" dirty="0"/>
          </a:p>
        </p:txBody>
      </p:sp>
    </p:spTree>
    <p:extLst>
      <p:ext uri="{BB962C8B-B14F-4D97-AF65-F5344CB8AC3E}">
        <p14:creationId xmlns:p14="http://schemas.microsoft.com/office/powerpoint/2010/main" val="38774414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DA10-DC72-49BE-B964-4AAE8E3B17A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981907-7287-4C2B-9D5C-A6B8AD0A9C16}"/>
              </a:ext>
            </a:extLst>
          </p:cNvPr>
          <p:cNvSpPr>
            <a:spLocks noGrp="1"/>
          </p:cNvSpPr>
          <p:nvPr>
            <p:ph idx="1"/>
          </p:nvPr>
        </p:nvSpPr>
        <p:spPr/>
        <p:txBody>
          <a:bodyPr>
            <a:normAutofit/>
          </a:bodyPr>
          <a:lstStyle/>
          <a:p>
            <a:r>
              <a:rPr lang="en-US" sz="2000" b="0" i="0" dirty="0">
                <a:solidFill>
                  <a:srgbClr val="000000"/>
                </a:solidFill>
                <a:effectLst/>
                <a:latin typeface="Arial" panose="020B0604020202020204" pitchFamily="34" charset="0"/>
              </a:rPr>
              <a:t>There are different techniques involved in Black Box testing.</a:t>
            </a:r>
          </a:p>
          <a:p>
            <a:pPr marL="457200" indent="-457200">
              <a:buFont typeface="+mj-lt"/>
              <a:buAutoNum type="arabicPeriod"/>
            </a:pPr>
            <a:r>
              <a:rPr lang="en-IN" sz="2000" b="1" u="none" strike="noStrike" baseline="0" dirty="0">
                <a:latin typeface="Times New Roman" panose="02020603050405020304" pitchFamily="18" charset="0"/>
              </a:rPr>
              <a:t>Equivalence Partitioning</a:t>
            </a:r>
            <a:endParaRPr lang="en-US" sz="2000" u="none" strike="noStrike" baseline="0" dirty="0">
              <a:solidFill>
                <a:srgbClr val="000000"/>
              </a:solidFill>
              <a:latin typeface="Arial" panose="020B0604020202020204" pitchFamily="34" charset="0"/>
            </a:endParaRPr>
          </a:p>
          <a:p>
            <a:pPr marL="457200" indent="-457200">
              <a:buFont typeface="+mj-lt"/>
              <a:buAutoNum type="arabicPeriod"/>
            </a:pPr>
            <a:r>
              <a:rPr lang="en-IN" sz="2000" b="1" u="none" strike="noStrike" baseline="0" dirty="0">
                <a:latin typeface="Times New Roman" panose="02020603050405020304" pitchFamily="18" charset="0"/>
              </a:rPr>
              <a:t>Boundary Value Analysis</a:t>
            </a:r>
          </a:p>
          <a:p>
            <a:pPr marL="457200" indent="-457200">
              <a:buFont typeface="+mj-lt"/>
              <a:buAutoNum type="arabicPeriod"/>
            </a:pPr>
            <a:r>
              <a:rPr lang="en-IN" sz="2000" b="1" dirty="0">
                <a:latin typeface="Times New Roman" panose="02020603050405020304" pitchFamily="18" charset="0"/>
              </a:rPr>
              <a:t>Cause-Effect Technique</a:t>
            </a:r>
          </a:p>
          <a:p>
            <a:pPr marL="457200" indent="-457200">
              <a:buFont typeface="+mj-lt"/>
              <a:buAutoNum type="arabicPeriod"/>
            </a:pPr>
            <a:r>
              <a:rPr lang="en-IN" sz="2000" b="1" dirty="0">
                <a:latin typeface="Times New Roman" panose="02020603050405020304" pitchFamily="18" charset="0"/>
              </a:rPr>
              <a:t>Error guessing Technique</a:t>
            </a:r>
          </a:p>
          <a:p>
            <a:endParaRPr lang="en-IN" dirty="0"/>
          </a:p>
        </p:txBody>
      </p:sp>
    </p:spTree>
    <p:extLst>
      <p:ext uri="{BB962C8B-B14F-4D97-AF65-F5344CB8AC3E}">
        <p14:creationId xmlns:p14="http://schemas.microsoft.com/office/powerpoint/2010/main" val="2081113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8A8F0-C45C-4458-80F5-DB8A3538D46D}"/>
              </a:ext>
            </a:extLst>
          </p:cNvPr>
          <p:cNvSpPr>
            <a:spLocks noGrp="1"/>
          </p:cNvSpPr>
          <p:nvPr>
            <p:ph type="title"/>
          </p:nvPr>
        </p:nvSpPr>
        <p:spPr/>
        <p:txBody>
          <a:bodyPr/>
          <a:lstStyle/>
          <a:p>
            <a:r>
              <a:rPr lang="en-US" sz="3600" b="0" i="0" dirty="0">
                <a:solidFill>
                  <a:srgbClr val="333333"/>
                </a:solidFill>
                <a:effectLst/>
                <a:latin typeface="inter-regular"/>
              </a:rPr>
              <a:t>Equivalence partitioning</a:t>
            </a:r>
            <a:endParaRPr lang="en-IN" dirty="0"/>
          </a:p>
        </p:txBody>
      </p:sp>
      <p:sp>
        <p:nvSpPr>
          <p:cNvPr id="3" name="Content Placeholder 2">
            <a:extLst>
              <a:ext uri="{FF2B5EF4-FFF2-40B4-BE49-F238E27FC236}">
                <a16:creationId xmlns:a16="http://schemas.microsoft.com/office/drawing/2014/main" id="{23702CF6-8CD2-4E09-8B48-A3111DC9BB2C}"/>
              </a:ext>
            </a:extLst>
          </p:cNvPr>
          <p:cNvSpPr>
            <a:spLocks noGrp="1"/>
          </p:cNvSpPr>
          <p:nvPr>
            <p:ph idx="1"/>
          </p:nvPr>
        </p:nvSpPr>
        <p:spPr/>
        <p:txBody>
          <a:bodyPr/>
          <a:lstStyle/>
          <a:p>
            <a:r>
              <a:rPr lang="en-US" sz="1800" b="0" i="0" dirty="0">
                <a:solidFill>
                  <a:srgbClr val="333333"/>
                </a:solidFill>
                <a:effectLst/>
                <a:latin typeface="inter-regular"/>
              </a:rPr>
              <a:t>Equivalence partitioning is a technique of software testing in which input data divided into partitions of valid and invalid values, and it is mandatory that all partitions must exhibit the same behavior.</a:t>
            </a:r>
          </a:p>
          <a:p>
            <a:pPr marL="0" indent="0">
              <a:buNone/>
            </a:pPr>
            <a:endParaRPr lang="en-US" sz="1800" b="0" i="0" dirty="0">
              <a:solidFill>
                <a:srgbClr val="333333"/>
              </a:solidFill>
              <a:effectLst/>
              <a:latin typeface="inter-regular"/>
            </a:endParaRPr>
          </a:p>
          <a:p>
            <a:pPr marL="0" indent="0">
              <a:buNone/>
            </a:pPr>
            <a:endParaRPr lang="en-IN" sz="1800" b="1" i="1" dirty="0">
              <a:solidFill>
                <a:srgbClr val="333333"/>
              </a:solidFill>
              <a:effectLst/>
              <a:latin typeface="Times New Roman" panose="02020603050405020304" pitchFamily="18" charset="0"/>
            </a:endParaRPr>
          </a:p>
          <a:p>
            <a:endParaRPr lang="en-IN" dirty="0"/>
          </a:p>
        </p:txBody>
      </p:sp>
      <p:pic>
        <p:nvPicPr>
          <p:cNvPr id="4" name="Picture 2">
            <a:extLst>
              <a:ext uri="{FF2B5EF4-FFF2-40B4-BE49-F238E27FC236}">
                <a16:creationId xmlns:a16="http://schemas.microsoft.com/office/drawing/2014/main" id="{1CA5C149-78FD-4133-9C4A-FCB53A5B7C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8863" y="3429000"/>
            <a:ext cx="5619750"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43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83298-6E0A-4AB0-9851-D295951A24E3}"/>
              </a:ext>
            </a:extLst>
          </p:cNvPr>
          <p:cNvSpPr>
            <a:spLocks noGrp="1"/>
          </p:cNvSpPr>
          <p:nvPr>
            <p:ph type="title"/>
          </p:nvPr>
        </p:nvSpPr>
        <p:spPr/>
        <p:txBody>
          <a:bodyPr/>
          <a:lstStyle/>
          <a:p>
            <a:r>
              <a:rPr lang="en-US" sz="3600" b="0" i="0" dirty="0">
                <a:solidFill>
                  <a:srgbClr val="333333"/>
                </a:solidFill>
                <a:effectLst/>
                <a:latin typeface="inter-regular"/>
              </a:rPr>
              <a:t>Boundary Value Technique</a:t>
            </a:r>
            <a:endParaRPr lang="en-IN" dirty="0"/>
          </a:p>
        </p:txBody>
      </p:sp>
      <p:sp>
        <p:nvSpPr>
          <p:cNvPr id="3" name="Content Placeholder 2">
            <a:extLst>
              <a:ext uri="{FF2B5EF4-FFF2-40B4-BE49-F238E27FC236}">
                <a16:creationId xmlns:a16="http://schemas.microsoft.com/office/drawing/2014/main" id="{295E6DFE-F185-49A5-A766-3B5CD092C623}"/>
              </a:ext>
            </a:extLst>
          </p:cNvPr>
          <p:cNvSpPr>
            <a:spLocks noGrp="1"/>
          </p:cNvSpPr>
          <p:nvPr>
            <p:ph idx="1"/>
          </p:nvPr>
        </p:nvSpPr>
        <p:spPr>
          <a:xfrm>
            <a:off x="1177647" y="1660124"/>
            <a:ext cx="8268194" cy="3558339"/>
          </a:xfrm>
        </p:spPr>
        <p:txBody>
          <a:bodyPr/>
          <a:lstStyle/>
          <a:p>
            <a:r>
              <a:rPr lang="en-US" sz="1800" b="0" i="0" dirty="0">
                <a:solidFill>
                  <a:srgbClr val="333333"/>
                </a:solidFill>
                <a:effectLst/>
                <a:latin typeface="inter-regular"/>
              </a:rPr>
              <a:t>Boundary Value Technique is used to test boundary values, boundary values are those that contain the upper and lower limit of a variable. It tests, while entering boundary value whether the software is producing correct output or not.</a:t>
            </a:r>
            <a:endParaRPr lang="en-IN" sz="1800" b="1" i="1" dirty="0">
              <a:solidFill>
                <a:srgbClr val="333333"/>
              </a:solidFill>
              <a:latin typeface="Times New Roman" panose="02020603050405020304" pitchFamily="18" charset="0"/>
            </a:endParaRPr>
          </a:p>
          <a:p>
            <a:endParaRPr lang="en-IN" dirty="0"/>
          </a:p>
        </p:txBody>
      </p:sp>
      <p:pic>
        <p:nvPicPr>
          <p:cNvPr id="2050" name="Picture 2">
            <a:extLst>
              <a:ext uri="{FF2B5EF4-FFF2-40B4-BE49-F238E27FC236}">
                <a16:creationId xmlns:a16="http://schemas.microsoft.com/office/drawing/2014/main" id="{5DE49B24-B73B-4D59-A2A3-47A1EB8D6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067" y="2980924"/>
            <a:ext cx="6400800" cy="2121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26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BC246-11DB-4B4E-9E04-7EF04B470FCE}"/>
              </a:ext>
            </a:extLst>
          </p:cNvPr>
          <p:cNvSpPr>
            <a:spLocks noGrp="1"/>
          </p:cNvSpPr>
          <p:nvPr>
            <p:ph type="title"/>
          </p:nvPr>
        </p:nvSpPr>
        <p:spPr>
          <a:xfrm>
            <a:off x="677334" y="609600"/>
            <a:ext cx="8596668" cy="446843"/>
          </a:xfrm>
        </p:spPr>
        <p:txBody>
          <a:bodyPr/>
          <a:lstStyle/>
          <a:p>
            <a:r>
              <a:rPr lang="en-IN" sz="1800" b="1" i="0" u="none" strike="noStrike" baseline="0" dirty="0">
                <a:latin typeface="Times New Roman" panose="02020603050405020304" pitchFamily="18" charset="0"/>
              </a:rPr>
              <a:t>PROGRAMMING PRACTICES</a:t>
            </a:r>
            <a:endParaRPr lang="en-IN" dirty="0"/>
          </a:p>
        </p:txBody>
      </p:sp>
      <p:sp>
        <p:nvSpPr>
          <p:cNvPr id="3" name="Content Placeholder 2">
            <a:extLst>
              <a:ext uri="{FF2B5EF4-FFF2-40B4-BE49-F238E27FC236}">
                <a16:creationId xmlns:a16="http://schemas.microsoft.com/office/drawing/2014/main" id="{90BBB768-E53D-4B41-B314-EED50FF7198F}"/>
              </a:ext>
            </a:extLst>
          </p:cNvPr>
          <p:cNvSpPr>
            <a:spLocks noGrp="1"/>
          </p:cNvSpPr>
          <p:nvPr>
            <p:ph idx="1"/>
          </p:nvPr>
        </p:nvSpPr>
        <p:spPr>
          <a:xfrm>
            <a:off x="677334" y="1056443"/>
            <a:ext cx="8596668" cy="4984919"/>
          </a:xfrm>
        </p:spPr>
        <p:txBody>
          <a:bodyPr>
            <a:noAutofit/>
          </a:bodyPr>
          <a:lstStyle/>
          <a:p>
            <a:pPr algn="l"/>
            <a:r>
              <a:rPr lang="en-US" b="0" i="0" u="none" strike="noStrike" baseline="0" dirty="0">
                <a:latin typeface="Times New Roman" panose="02020603050405020304" pitchFamily="18" charset="0"/>
              </a:rPr>
              <a:t>General coding guidelines provide the programmer with a set of best practices which can be used to make programs easier to read and maintain.</a:t>
            </a:r>
          </a:p>
          <a:p>
            <a:pPr marL="0" indent="0" algn="l">
              <a:buNone/>
            </a:pPr>
            <a:r>
              <a:rPr lang="en-IN" b="1" i="0" u="none" strike="noStrike" baseline="0" dirty="0">
                <a:latin typeface="Times New Roman" panose="02020603050405020304" pitchFamily="18" charset="0"/>
              </a:rPr>
              <a:t>Line Length</a:t>
            </a:r>
          </a:p>
          <a:p>
            <a:pPr algn="l"/>
            <a:r>
              <a:rPr lang="en-US" b="0" i="0" u="none" strike="noStrike" baseline="0" dirty="0">
                <a:latin typeface="Times New Roman" panose="02020603050405020304" pitchFamily="18" charset="0"/>
              </a:rPr>
              <a:t>It is considered good practice to keep the lengths of source code lines at or below 80 characters. Lines longer than this may not be displayed properly on some terminals and tools. Some printers will truncate lines longer than 80 </a:t>
            </a:r>
            <a:r>
              <a:rPr lang="en-IN" b="0" i="0" u="none" strike="noStrike" baseline="0" dirty="0">
                <a:latin typeface="Times New Roman" panose="02020603050405020304" pitchFamily="18" charset="0"/>
              </a:rPr>
              <a:t>columns.</a:t>
            </a:r>
          </a:p>
          <a:p>
            <a:pPr marL="0" indent="0" algn="l">
              <a:buNone/>
            </a:pPr>
            <a:r>
              <a:rPr lang="en-IN" b="1" i="0" u="none" strike="noStrike" baseline="0" dirty="0">
                <a:latin typeface="Times New Roman" panose="02020603050405020304" pitchFamily="18" charset="0"/>
              </a:rPr>
              <a:t>Spacing</a:t>
            </a:r>
          </a:p>
          <a:p>
            <a:pPr algn="l"/>
            <a:r>
              <a:rPr lang="en-US" b="0" i="0" u="none" strike="noStrike" baseline="0" dirty="0">
                <a:latin typeface="Times New Roman" panose="02020603050405020304" pitchFamily="18" charset="0"/>
              </a:rPr>
              <a:t>The proper use of spaces within a line of code can enhance readability.</a:t>
            </a:r>
          </a:p>
          <a:p>
            <a:pPr algn="l"/>
            <a:r>
              <a:rPr lang="en-US" b="0" i="0" u="none" strike="noStrike" baseline="0" dirty="0">
                <a:latin typeface="Times New Roman" panose="02020603050405020304" pitchFamily="18" charset="0"/>
              </a:rPr>
              <a:t>A keyword followed by a parenthesis should be separated by a space.</a:t>
            </a:r>
          </a:p>
          <a:p>
            <a:pPr marL="0" indent="0" algn="l">
              <a:buNone/>
            </a:pPr>
            <a:r>
              <a:rPr lang="en-US" b="0" i="0" u="none" strike="noStrike" baseline="0" dirty="0">
                <a:latin typeface="Wingdings" panose="05000000000000000000" pitchFamily="2" charset="2"/>
              </a:rPr>
              <a:t> </a:t>
            </a:r>
            <a:r>
              <a:rPr lang="en-US" b="0" i="0" u="none" strike="noStrike" baseline="0" dirty="0">
                <a:latin typeface="Times New Roman" panose="02020603050405020304" pitchFamily="18" charset="0"/>
              </a:rPr>
              <a:t>A blank space should appear after each comma in an argument list.</a:t>
            </a:r>
          </a:p>
          <a:p>
            <a:pPr marL="0" indent="0" algn="l">
              <a:buNone/>
            </a:pPr>
            <a:r>
              <a:rPr lang="en-US" b="0" i="0" u="none" strike="noStrike" baseline="0" dirty="0">
                <a:latin typeface="Wingdings" panose="05000000000000000000" pitchFamily="2" charset="2"/>
              </a:rPr>
              <a:t> </a:t>
            </a:r>
            <a:r>
              <a:rPr lang="en-US" b="0" i="0" u="none" strike="noStrike" baseline="0" dirty="0">
                <a:latin typeface="Times New Roman" panose="02020603050405020304" pitchFamily="18" charset="0"/>
              </a:rPr>
              <a:t>All binary operators except “.” should be separated from their operands by</a:t>
            </a:r>
          </a:p>
          <a:p>
            <a:pPr algn="l"/>
            <a:r>
              <a:rPr lang="en-IN" b="0" i="0" u="none" strike="noStrike" baseline="0" dirty="0">
                <a:latin typeface="Times New Roman" panose="02020603050405020304" pitchFamily="18" charset="0"/>
              </a:rPr>
              <a:t>spaces.</a:t>
            </a:r>
          </a:p>
          <a:p>
            <a:pPr marL="0" indent="0" algn="l">
              <a:buNone/>
            </a:pPr>
            <a:r>
              <a:rPr lang="en-US" b="0" i="0" u="none" strike="noStrike" baseline="0" dirty="0">
                <a:latin typeface="Wingdings" panose="05000000000000000000" pitchFamily="2" charset="2"/>
              </a:rPr>
              <a:t> </a:t>
            </a:r>
            <a:r>
              <a:rPr lang="en-US" b="0" i="0" u="none" strike="noStrike" baseline="0" dirty="0">
                <a:latin typeface="Times New Roman" panose="02020603050405020304" pitchFamily="18" charset="0"/>
              </a:rPr>
              <a:t>Blank spaces should never separate unary operators such as unary minus,</a:t>
            </a:r>
          </a:p>
          <a:p>
            <a:pPr marL="0" indent="0" algn="l">
              <a:buNone/>
            </a:pPr>
            <a:r>
              <a:rPr lang="en-US" b="0" i="0" u="none" strike="noStrike" baseline="0" dirty="0">
                <a:latin typeface="Times New Roman" panose="02020603050405020304" pitchFamily="18" charset="0"/>
              </a:rPr>
              <a:t>increment (“++”), and decrement (“—”) from their operands.</a:t>
            </a:r>
          </a:p>
          <a:p>
            <a:pPr marL="0" indent="0" algn="l">
              <a:buNone/>
            </a:pPr>
            <a:r>
              <a:rPr lang="en-US" b="0" i="0" u="none" strike="noStrike" baseline="0" dirty="0">
                <a:latin typeface="Wingdings" panose="05000000000000000000" pitchFamily="2" charset="2"/>
              </a:rPr>
              <a:t> </a:t>
            </a:r>
            <a:r>
              <a:rPr lang="en-US" b="0" i="0" u="none" strike="noStrike" baseline="0" dirty="0">
                <a:latin typeface="Times New Roman" panose="02020603050405020304" pitchFamily="18" charset="0"/>
              </a:rPr>
              <a:t>Casts should be made followed by a blank space.</a:t>
            </a:r>
            <a:endParaRPr lang="en-IN" dirty="0"/>
          </a:p>
        </p:txBody>
      </p:sp>
    </p:spTree>
    <p:extLst>
      <p:ext uri="{BB962C8B-B14F-4D97-AF65-F5344CB8AC3E}">
        <p14:creationId xmlns:p14="http://schemas.microsoft.com/office/powerpoint/2010/main" val="28553928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0700-3131-4B11-BB60-3408CAAE9444}"/>
              </a:ext>
            </a:extLst>
          </p:cNvPr>
          <p:cNvSpPr>
            <a:spLocks noGrp="1"/>
          </p:cNvSpPr>
          <p:nvPr>
            <p:ph type="title"/>
          </p:nvPr>
        </p:nvSpPr>
        <p:spPr>
          <a:xfrm>
            <a:off x="677334" y="609600"/>
            <a:ext cx="8596668" cy="500109"/>
          </a:xfrm>
        </p:spPr>
        <p:txBody>
          <a:bodyPr>
            <a:normAutofit fontScale="90000"/>
          </a:bodyPr>
          <a:lstStyle/>
          <a:p>
            <a:r>
              <a:rPr lang="en-US" sz="3600" b="1" i="0" dirty="0">
                <a:solidFill>
                  <a:srgbClr val="333333"/>
                </a:solidFill>
                <a:effectLst/>
                <a:latin typeface="inter-regular"/>
              </a:rPr>
              <a:t>Cause-Effect Technique</a:t>
            </a:r>
            <a:endParaRPr lang="en-IN" dirty="0"/>
          </a:p>
        </p:txBody>
      </p:sp>
      <p:sp>
        <p:nvSpPr>
          <p:cNvPr id="3" name="Content Placeholder 2">
            <a:extLst>
              <a:ext uri="{FF2B5EF4-FFF2-40B4-BE49-F238E27FC236}">
                <a16:creationId xmlns:a16="http://schemas.microsoft.com/office/drawing/2014/main" id="{F1666956-1424-47F1-9AF2-6DACF593A056}"/>
              </a:ext>
            </a:extLst>
          </p:cNvPr>
          <p:cNvSpPr>
            <a:spLocks noGrp="1"/>
          </p:cNvSpPr>
          <p:nvPr>
            <p:ph idx="1"/>
          </p:nvPr>
        </p:nvSpPr>
        <p:spPr>
          <a:xfrm>
            <a:off x="677334" y="1420427"/>
            <a:ext cx="8596668" cy="4620935"/>
          </a:xfrm>
        </p:spPr>
        <p:txBody>
          <a:bodyPr>
            <a:normAutofit/>
          </a:bodyPr>
          <a:lstStyle/>
          <a:p>
            <a:endParaRPr lang="en-US" sz="2000" b="0" i="0" dirty="0">
              <a:solidFill>
                <a:srgbClr val="333333"/>
              </a:solidFill>
              <a:effectLst/>
              <a:latin typeface="inter-regular"/>
            </a:endParaRPr>
          </a:p>
          <a:p>
            <a:r>
              <a:rPr lang="en-US" sz="2000" i="0" dirty="0">
                <a:solidFill>
                  <a:srgbClr val="333333"/>
                </a:solidFill>
                <a:effectLst/>
                <a:latin typeface="inter-regular"/>
              </a:rPr>
              <a:t>Cause-Effect Technique </a:t>
            </a:r>
            <a:r>
              <a:rPr lang="en-US" sz="2000" b="0" i="0" dirty="0">
                <a:solidFill>
                  <a:srgbClr val="333333"/>
                </a:solidFill>
                <a:effectLst/>
                <a:latin typeface="inter-regular"/>
              </a:rPr>
              <a:t>underlines the relationship between a given result and all the factors affecting the result. It is based on a collection of requirements.</a:t>
            </a:r>
          </a:p>
          <a:p>
            <a:pPr marL="0" indent="0">
              <a:buNone/>
            </a:pPr>
            <a:endParaRPr lang="en-US" sz="2000" b="0" i="0" dirty="0">
              <a:solidFill>
                <a:srgbClr val="333333"/>
              </a:solidFill>
              <a:effectLst/>
              <a:latin typeface="inter-regular"/>
            </a:endParaRPr>
          </a:p>
        </p:txBody>
      </p:sp>
      <p:pic>
        <p:nvPicPr>
          <p:cNvPr id="4098" name="Picture 2" descr="Cause Effect Graph">
            <a:extLst>
              <a:ext uri="{FF2B5EF4-FFF2-40B4-BE49-F238E27FC236}">
                <a16:creationId xmlns:a16="http://schemas.microsoft.com/office/drawing/2014/main" id="{9F976BF4-EE5A-4266-8B07-42C889C74A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866" y="3098306"/>
            <a:ext cx="6995604" cy="2578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9692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0072D-90F6-4EFC-8192-9D7F6D2EE5DB}"/>
              </a:ext>
            </a:extLst>
          </p:cNvPr>
          <p:cNvSpPr>
            <a:spLocks noGrp="1"/>
          </p:cNvSpPr>
          <p:nvPr>
            <p:ph type="title"/>
          </p:nvPr>
        </p:nvSpPr>
        <p:spPr/>
        <p:txBody>
          <a:bodyPr/>
          <a:lstStyle/>
          <a:p>
            <a:r>
              <a:rPr lang="en-IN" sz="3600" b="1" dirty="0">
                <a:latin typeface="Times New Roman" panose="02020603050405020304" pitchFamily="18" charset="0"/>
              </a:rPr>
              <a:t>Error guessing Technique</a:t>
            </a:r>
            <a:br>
              <a:rPr lang="en-IN" sz="3600" b="1" dirty="0">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DA695E0-70D1-4D7F-B11E-E08236F522B0}"/>
              </a:ext>
            </a:extLst>
          </p:cNvPr>
          <p:cNvSpPr>
            <a:spLocks noGrp="1"/>
          </p:cNvSpPr>
          <p:nvPr>
            <p:ph idx="1"/>
          </p:nvPr>
        </p:nvSpPr>
        <p:spPr/>
        <p:txBody>
          <a:bodyPr/>
          <a:lstStyle/>
          <a:p>
            <a:r>
              <a:rPr lang="en-US" sz="2400" b="0" i="0" dirty="0">
                <a:solidFill>
                  <a:srgbClr val="333333"/>
                </a:solidFill>
                <a:effectLst/>
                <a:latin typeface="inter-regular"/>
              </a:rPr>
              <a:t>Error guessing is a technique in which there is no specific method for identifying the error. It is based on the experience of the test analyst, where the tester uses the experience to guess the problematic areas of the software.</a:t>
            </a:r>
          </a:p>
          <a:p>
            <a:endParaRPr lang="en-IN" sz="1800" b="0" i="0" dirty="0">
              <a:solidFill>
                <a:srgbClr val="610B38"/>
              </a:solidFill>
              <a:effectLst/>
              <a:latin typeface="erdana"/>
            </a:endParaRPr>
          </a:p>
        </p:txBody>
      </p:sp>
    </p:spTree>
    <p:extLst>
      <p:ext uri="{BB962C8B-B14F-4D97-AF65-F5344CB8AC3E}">
        <p14:creationId xmlns:p14="http://schemas.microsoft.com/office/powerpoint/2010/main" val="14622977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D4937-D463-4B39-9A62-472A23A5114C}"/>
              </a:ext>
            </a:extLst>
          </p:cNvPr>
          <p:cNvSpPr>
            <a:spLocks noGrp="1"/>
          </p:cNvSpPr>
          <p:nvPr>
            <p:ph type="title"/>
          </p:nvPr>
        </p:nvSpPr>
        <p:spPr>
          <a:xfrm>
            <a:off x="677334" y="609600"/>
            <a:ext cx="8596668" cy="642151"/>
          </a:xfrm>
        </p:spPr>
        <p:txBody>
          <a:bodyPr>
            <a:normAutofit fontScale="90000"/>
          </a:bodyPr>
          <a:lstStyle/>
          <a:p>
            <a:r>
              <a:rPr lang="en-IN" sz="3600" b="0" i="0" dirty="0">
                <a:solidFill>
                  <a:srgbClr val="610B38"/>
                </a:solidFill>
                <a:effectLst/>
                <a:latin typeface="erdana"/>
              </a:rPr>
              <a:t>White Box Testing</a:t>
            </a:r>
            <a:br>
              <a:rPr lang="en-IN" sz="3600"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B52A99C-9B7D-4483-8A77-AEE920B3B1DF}"/>
              </a:ext>
            </a:extLst>
          </p:cNvPr>
          <p:cNvSpPr>
            <a:spLocks noGrp="1"/>
          </p:cNvSpPr>
          <p:nvPr>
            <p:ph idx="1"/>
          </p:nvPr>
        </p:nvSpPr>
        <p:spPr>
          <a:xfrm>
            <a:off x="677334" y="1535837"/>
            <a:ext cx="8596668" cy="4505525"/>
          </a:xfrm>
        </p:spPr>
        <p:txBody>
          <a:bodyPr>
            <a:noAutofit/>
          </a:bodyPr>
          <a:lstStyle/>
          <a:p>
            <a:r>
              <a:rPr lang="en-US" sz="2000" b="0" i="0" dirty="0">
                <a:solidFill>
                  <a:srgbClr val="333333"/>
                </a:solidFill>
                <a:effectLst/>
                <a:latin typeface="inter-regular"/>
              </a:rPr>
              <a:t>	</a:t>
            </a:r>
            <a:r>
              <a:rPr lang="en-US" sz="2000" dirty="0">
                <a:solidFill>
                  <a:srgbClr val="333333"/>
                </a:solidFill>
                <a:latin typeface="inter-regular"/>
              </a:rPr>
              <a:t>W</a:t>
            </a:r>
            <a:r>
              <a:rPr lang="en-US" sz="2000" b="0" i="0" dirty="0">
                <a:solidFill>
                  <a:srgbClr val="333333"/>
                </a:solidFill>
                <a:effectLst/>
                <a:latin typeface="inter-regular"/>
              </a:rPr>
              <a:t>hite box testing which also known as glass box is </a:t>
            </a:r>
            <a:r>
              <a:rPr lang="en-US" sz="2000" b="1" i="0" dirty="0">
                <a:solidFill>
                  <a:srgbClr val="333333"/>
                </a:solidFill>
                <a:effectLst/>
                <a:latin typeface="inter-bold"/>
              </a:rPr>
              <a:t>testing, structural testing, 	clear box testing, open box testing and transparent box testing</a:t>
            </a:r>
            <a:r>
              <a:rPr lang="en-US" sz="2000" b="0" i="0" dirty="0">
                <a:solidFill>
                  <a:srgbClr val="333333"/>
                </a:solidFill>
                <a:effectLst/>
                <a:latin typeface="inter-regular"/>
              </a:rPr>
              <a:t>. </a:t>
            </a:r>
            <a:endParaRPr lang="en-IN" sz="2000" dirty="0"/>
          </a:p>
          <a:p>
            <a:r>
              <a:rPr lang="en-US" sz="2000" b="0" i="0" dirty="0">
                <a:solidFill>
                  <a:srgbClr val="333333"/>
                </a:solidFill>
                <a:effectLst/>
                <a:latin typeface="inter-regular"/>
              </a:rPr>
              <a:t>It tests internal coding and infrastructure of a software focus on checking of predefined inputs against expected and desired outputs.</a:t>
            </a:r>
          </a:p>
          <a:p>
            <a:r>
              <a:rPr lang="en-US" sz="2000" b="0" i="0" dirty="0">
                <a:solidFill>
                  <a:srgbClr val="333333"/>
                </a:solidFill>
                <a:effectLst/>
                <a:latin typeface="inter-regular"/>
              </a:rPr>
              <a:t> It is based on inner workings of an application and revolves around internal structure testing. In this type of testing programming skills are required to design test cases. </a:t>
            </a:r>
          </a:p>
          <a:p>
            <a:r>
              <a:rPr lang="en-US" sz="2000" b="0" i="0" dirty="0">
                <a:solidFill>
                  <a:srgbClr val="333333"/>
                </a:solidFill>
                <a:effectLst/>
                <a:latin typeface="inter-regular"/>
              </a:rPr>
              <a:t>The primary goal of white box testing is to focus on the flow of inputs and outputs through the software and strengthening the security of the software.</a:t>
            </a:r>
          </a:p>
          <a:p>
            <a:r>
              <a:rPr lang="en-US" sz="2000" b="0" i="0" dirty="0">
                <a:solidFill>
                  <a:srgbClr val="333333"/>
                </a:solidFill>
                <a:effectLst/>
                <a:latin typeface="inter-regular"/>
              </a:rPr>
              <a:t>Developers do white box testing. In this, the developer will test every line of the code of the program. </a:t>
            </a:r>
          </a:p>
        </p:txBody>
      </p:sp>
    </p:spTree>
    <p:extLst>
      <p:ext uri="{BB962C8B-B14F-4D97-AF65-F5344CB8AC3E}">
        <p14:creationId xmlns:p14="http://schemas.microsoft.com/office/powerpoint/2010/main" val="27798553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18A9A-741F-4CB1-B0FF-1CF4EBD3A0F3}"/>
              </a:ext>
            </a:extLst>
          </p:cNvPr>
          <p:cNvSpPr>
            <a:spLocks noGrp="1"/>
          </p:cNvSpPr>
          <p:nvPr>
            <p:ph type="title"/>
          </p:nvPr>
        </p:nvSpPr>
        <p:spPr>
          <a:xfrm>
            <a:off x="677334" y="609600"/>
            <a:ext cx="8596668" cy="46459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99FC3C1-4CD1-44BF-9274-29F38B568E09}"/>
              </a:ext>
            </a:extLst>
          </p:cNvPr>
          <p:cNvSpPr>
            <a:spLocks noGrp="1"/>
          </p:cNvSpPr>
          <p:nvPr>
            <p:ph idx="1"/>
          </p:nvPr>
        </p:nvSpPr>
        <p:spPr>
          <a:xfrm>
            <a:off x="677334" y="1615737"/>
            <a:ext cx="8596668" cy="4425626"/>
          </a:xfrm>
        </p:spPr>
        <p:txBody>
          <a:bodyPr>
            <a:normAutofit/>
          </a:bodyPr>
          <a:lstStyle/>
          <a:p>
            <a:r>
              <a:rPr lang="en-US" sz="2000" b="0" i="0" dirty="0">
                <a:solidFill>
                  <a:srgbClr val="333333"/>
                </a:solidFill>
                <a:effectLst/>
                <a:latin typeface="inter-regular"/>
              </a:rPr>
              <a:t>The developers perform the White-box testing and then send the application or the software to the testing team, where they will perform the </a:t>
            </a:r>
            <a:r>
              <a:rPr lang="en-US" sz="2000" b="0" i="0" u="none" strike="noStrike" dirty="0">
                <a:solidFill>
                  <a:srgbClr val="008000"/>
                </a:solidFill>
                <a:effectLst/>
                <a:latin typeface="inter-regular"/>
                <a:hlinkClick r:id="rId2"/>
              </a:rPr>
              <a:t>black box testing</a:t>
            </a:r>
            <a:r>
              <a:rPr lang="en-US" sz="2000" b="0" i="0" dirty="0">
                <a:solidFill>
                  <a:srgbClr val="333333"/>
                </a:solidFill>
                <a:effectLst/>
                <a:latin typeface="inter-regular"/>
              </a:rPr>
              <a:t> and verify the application along with the requirements and identify the bugs and sends it to the developer.</a:t>
            </a:r>
          </a:p>
          <a:p>
            <a:pPr algn="l"/>
            <a:r>
              <a:rPr lang="en-US" sz="2000" b="1" i="0" dirty="0">
                <a:effectLst/>
                <a:latin typeface="Arial" panose="020B0604020202020204" pitchFamily="34" charset="0"/>
              </a:rPr>
              <a:t>White Box Testing Techniques:</a:t>
            </a:r>
          </a:p>
          <a:p>
            <a:pPr algn="just">
              <a:buFont typeface="Arial" panose="020B0604020202020204" pitchFamily="34" charset="0"/>
              <a:buChar char="•"/>
            </a:pPr>
            <a:r>
              <a:rPr lang="en-US" sz="2000" b="1" i="0" dirty="0">
                <a:solidFill>
                  <a:srgbClr val="000000"/>
                </a:solidFill>
                <a:effectLst/>
                <a:latin typeface="Arial" panose="020B0604020202020204" pitchFamily="34" charset="0"/>
              </a:rPr>
              <a:t>Statement Coverage -</a:t>
            </a:r>
            <a:r>
              <a:rPr lang="en-US" sz="2000" b="0" i="0" dirty="0">
                <a:solidFill>
                  <a:srgbClr val="000000"/>
                </a:solidFill>
                <a:effectLst/>
                <a:latin typeface="Arial" panose="020B0604020202020204" pitchFamily="34" charset="0"/>
              </a:rPr>
              <a:t> This technique is aimed at exercising all programming statements with minimal tests. </a:t>
            </a:r>
          </a:p>
          <a:p>
            <a:pPr algn="just">
              <a:buFont typeface="Arial" panose="020B0604020202020204" pitchFamily="34" charset="0"/>
              <a:buChar char="•"/>
            </a:pPr>
            <a:r>
              <a:rPr lang="en-US" sz="2000" b="0" i="0" dirty="0">
                <a:solidFill>
                  <a:srgbClr val="222222"/>
                </a:solidFill>
                <a:effectLst/>
                <a:latin typeface="Source Sans Pro" panose="020B0503030403020204" pitchFamily="34" charset="0"/>
              </a:rPr>
              <a:t>Generally in any software, if we look at the source code, there will be a wide variety of elements like operators, functions, looping, exceptional handlers, etc. Based on the input to the program, some of the code statements may not be executed. The goal of Statement coverage is to cover all the possible path’s, line, and statement in the code.</a:t>
            </a:r>
            <a:endParaRPr lang="en-US" sz="2000" b="0" i="0" dirty="0">
              <a:solidFill>
                <a:srgbClr val="000000"/>
              </a:solidFill>
              <a:effectLst/>
              <a:latin typeface="Arial" panose="020B0604020202020204" pitchFamily="34" charset="0"/>
            </a:endParaRPr>
          </a:p>
          <a:p>
            <a:endParaRPr lang="en-IN" sz="2000" dirty="0"/>
          </a:p>
          <a:p>
            <a:endParaRPr lang="en-IN" dirty="0"/>
          </a:p>
        </p:txBody>
      </p:sp>
    </p:spTree>
    <p:extLst>
      <p:ext uri="{BB962C8B-B14F-4D97-AF65-F5344CB8AC3E}">
        <p14:creationId xmlns:p14="http://schemas.microsoft.com/office/powerpoint/2010/main" val="15428555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AA42C-6FBB-4ACE-AD7D-F7D2A2142CA5}"/>
              </a:ext>
            </a:extLst>
          </p:cNvPr>
          <p:cNvSpPr>
            <a:spLocks noGrp="1"/>
          </p:cNvSpPr>
          <p:nvPr>
            <p:ph type="title"/>
          </p:nvPr>
        </p:nvSpPr>
        <p:spPr>
          <a:xfrm>
            <a:off x="677334" y="609600"/>
            <a:ext cx="8596668" cy="20703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96CC616-52C6-448A-8B9D-21C886F2045B}"/>
              </a:ext>
            </a:extLst>
          </p:cNvPr>
          <p:cNvSpPr>
            <a:spLocks noGrp="1"/>
          </p:cNvSpPr>
          <p:nvPr>
            <p:ph idx="1"/>
          </p:nvPr>
        </p:nvSpPr>
        <p:spPr>
          <a:xfrm>
            <a:off x="677334" y="1438183"/>
            <a:ext cx="8596668" cy="4603179"/>
          </a:xfrm>
        </p:spPr>
        <p:txBody>
          <a:bodyPr/>
          <a:lstStyle/>
          <a:p>
            <a:pPr algn="just">
              <a:buFont typeface="Arial" panose="020B0604020202020204" pitchFamily="34" charset="0"/>
              <a:buChar char="•"/>
            </a:pPr>
            <a:r>
              <a:rPr lang="en-US" sz="1800" b="1" i="0" dirty="0">
                <a:solidFill>
                  <a:srgbClr val="000000"/>
                </a:solidFill>
                <a:effectLst/>
                <a:latin typeface="Arial" panose="020B0604020202020204" pitchFamily="34" charset="0"/>
              </a:rPr>
              <a:t>Branch Coverage - </a:t>
            </a:r>
            <a:r>
              <a:rPr lang="en-US" b="0" i="0" dirty="0">
                <a:solidFill>
                  <a:srgbClr val="000000"/>
                </a:solidFill>
                <a:effectLst/>
                <a:latin typeface="Arial" panose="020B0604020202020204" pitchFamily="34" charset="0"/>
              </a:rPr>
              <a:t>Branch coverage is a testing method, which aims to ensure that each one of the possible branch from each decision point is executed at least once and thereby ensuring that all reachable code is executed.</a:t>
            </a:r>
            <a:endParaRPr lang="en-US" sz="1800" b="0" i="0" dirty="0">
              <a:solidFill>
                <a:srgbClr val="000000"/>
              </a:solidFill>
              <a:effectLst/>
              <a:latin typeface="Arial" panose="020B0604020202020204" pitchFamily="34" charset="0"/>
            </a:endParaRPr>
          </a:p>
          <a:p>
            <a:pPr marL="0" indent="0">
              <a:buNone/>
            </a:pPr>
            <a:endParaRPr lang="en-IN" dirty="0"/>
          </a:p>
        </p:txBody>
      </p:sp>
      <p:pic>
        <p:nvPicPr>
          <p:cNvPr id="5122" name="Picture 2" descr="Branch Testing in Test Life Cycle">
            <a:extLst>
              <a:ext uri="{FF2B5EF4-FFF2-40B4-BE49-F238E27FC236}">
                <a16:creationId xmlns:a16="http://schemas.microsoft.com/office/drawing/2014/main" id="{3EE8535C-8F5C-4F10-8BA4-751EC44147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2784" y="2654423"/>
            <a:ext cx="5015883" cy="3386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6524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EA67-8E0C-45B3-BDA0-D8D3DB9C6D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86E8B6D-5B68-4125-894C-36EB0ACEA20A}"/>
              </a:ext>
            </a:extLst>
          </p:cNvPr>
          <p:cNvSpPr>
            <a:spLocks noGrp="1"/>
          </p:cNvSpPr>
          <p:nvPr>
            <p:ph idx="1"/>
          </p:nvPr>
        </p:nvSpPr>
        <p:spPr>
          <a:xfrm>
            <a:off x="739478" y="1966785"/>
            <a:ext cx="8596668" cy="4927226"/>
          </a:xfrm>
        </p:spPr>
        <p:txBody>
          <a:bodyPr/>
          <a:lstStyle/>
          <a:p>
            <a:r>
              <a:rPr lang="en-US" sz="1800" b="1" i="0" dirty="0">
                <a:solidFill>
                  <a:srgbClr val="000000"/>
                </a:solidFill>
                <a:effectLst/>
                <a:latin typeface="Arial" panose="020B0604020202020204" pitchFamily="34" charset="0"/>
              </a:rPr>
              <a:t>Path Coverage - </a:t>
            </a:r>
            <a:r>
              <a:rPr lang="en-US" sz="1800" b="0" i="0" dirty="0">
                <a:solidFill>
                  <a:srgbClr val="000000"/>
                </a:solidFill>
                <a:effectLst/>
                <a:latin typeface="Arial" panose="020B0604020202020204" pitchFamily="34" charset="0"/>
              </a:rPr>
              <a:t>This technique corresponds to testing all possible paths which means that each statement and branch is covered.</a:t>
            </a:r>
          </a:p>
          <a:p>
            <a:endParaRPr lang="en-IN" dirty="0"/>
          </a:p>
        </p:txBody>
      </p:sp>
      <p:pic>
        <p:nvPicPr>
          <p:cNvPr id="6148" name="Picture 4" descr="Path Testing &amp; Basis Path Testing">
            <a:extLst>
              <a:ext uri="{FF2B5EF4-FFF2-40B4-BE49-F238E27FC236}">
                <a16:creationId xmlns:a16="http://schemas.microsoft.com/office/drawing/2014/main" id="{C5E9F8FB-C28E-43B6-9D89-0633AA35B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854" y="2707689"/>
            <a:ext cx="4148628" cy="325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0008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741C5-A1B1-42BF-ABF8-B1B10C80AC45}"/>
              </a:ext>
            </a:extLst>
          </p:cNvPr>
          <p:cNvSpPr>
            <a:spLocks noGrp="1"/>
          </p:cNvSpPr>
          <p:nvPr>
            <p:ph type="title"/>
          </p:nvPr>
        </p:nvSpPr>
        <p:spPr/>
        <p:txBody>
          <a:bodyPr/>
          <a:lstStyle/>
          <a:p>
            <a:r>
              <a:rPr lang="en-US" b="1" i="0" dirty="0">
                <a:solidFill>
                  <a:srgbClr val="273239"/>
                </a:solidFill>
                <a:effectLst/>
                <a:latin typeface="urw-din"/>
              </a:rPr>
              <a:t>Differences between Black Box Testing vs White Box Testing</a:t>
            </a:r>
            <a:endParaRPr lang="en-IN" dirty="0"/>
          </a:p>
        </p:txBody>
      </p:sp>
      <p:graphicFrame>
        <p:nvGraphicFramePr>
          <p:cNvPr id="7" name="Table 7">
            <a:extLst>
              <a:ext uri="{FF2B5EF4-FFF2-40B4-BE49-F238E27FC236}">
                <a16:creationId xmlns:a16="http://schemas.microsoft.com/office/drawing/2014/main" id="{889DEE98-56E3-4AE6-ACCA-B6F5E11E8E19}"/>
              </a:ext>
            </a:extLst>
          </p:cNvPr>
          <p:cNvGraphicFramePr>
            <a:graphicFrameLocks noGrp="1"/>
          </p:cNvGraphicFramePr>
          <p:nvPr>
            <p:ph idx="1"/>
            <p:extLst>
              <p:ext uri="{D42A27DB-BD31-4B8C-83A1-F6EECF244321}">
                <p14:modId xmlns:p14="http://schemas.microsoft.com/office/powerpoint/2010/main" val="1553647370"/>
              </p:ext>
            </p:extLst>
          </p:nvPr>
        </p:nvGraphicFramePr>
        <p:xfrm>
          <a:off x="677863" y="2160588"/>
          <a:ext cx="8596312" cy="411480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3927419540"/>
                    </a:ext>
                  </a:extLst>
                </a:gridCol>
                <a:gridCol w="4298156">
                  <a:extLst>
                    <a:ext uri="{9D8B030D-6E8A-4147-A177-3AD203B41FA5}">
                      <a16:colId xmlns:a16="http://schemas.microsoft.com/office/drawing/2014/main" val="2009716419"/>
                    </a:ext>
                  </a:extLst>
                </a:gridCol>
              </a:tblGrid>
              <a:tr h="370840">
                <a:tc>
                  <a:txBody>
                    <a:bodyPr/>
                    <a:lstStyle/>
                    <a:p>
                      <a:pPr algn="ctr" fontAlgn="base"/>
                      <a:r>
                        <a:rPr lang="en-IN" sz="1900" b="0" dirty="0">
                          <a:solidFill>
                            <a:schemeClr val="tx1"/>
                          </a:solidFill>
                          <a:effectLst/>
                        </a:rPr>
                        <a:t>Black Box Testing</a:t>
                      </a:r>
                    </a:p>
                  </a:txBody>
                  <a:tcPr marL="76200" marR="76200" marT="76200" marB="76200" anchor="ctr"/>
                </a:tc>
                <a:tc>
                  <a:txBody>
                    <a:bodyPr/>
                    <a:lstStyle/>
                    <a:p>
                      <a:pPr algn="ctr" fontAlgn="base"/>
                      <a:r>
                        <a:rPr lang="en-IN" sz="1900" b="0" dirty="0">
                          <a:solidFill>
                            <a:schemeClr val="tx1"/>
                          </a:solidFill>
                          <a:effectLst/>
                        </a:rPr>
                        <a:t>White Box Testing</a:t>
                      </a:r>
                    </a:p>
                  </a:txBody>
                  <a:tcPr marL="76200" marR="76200" marT="76200" marB="76200" anchor="ctr"/>
                </a:tc>
                <a:extLst>
                  <a:ext uri="{0D108BD9-81ED-4DB2-BD59-A6C34878D82A}">
                    <a16:rowId xmlns:a16="http://schemas.microsoft.com/office/drawing/2014/main" val="2780953277"/>
                  </a:ext>
                </a:extLst>
              </a:tr>
              <a:tr h="370840">
                <a:tc>
                  <a:txBody>
                    <a:bodyPr/>
                    <a:lstStyle/>
                    <a:p>
                      <a:pPr algn="l" fontAlgn="base"/>
                      <a:r>
                        <a:rPr lang="en-US" sz="1900" b="0" dirty="0">
                          <a:effectLst/>
                        </a:rPr>
                        <a:t>It is mostly done by software testers.</a:t>
                      </a:r>
                    </a:p>
                  </a:txBody>
                  <a:tcPr marL="76200" marR="76200" marT="106680" marB="106680" anchor="ctr"/>
                </a:tc>
                <a:tc>
                  <a:txBody>
                    <a:bodyPr/>
                    <a:lstStyle/>
                    <a:p>
                      <a:pPr algn="l" fontAlgn="base"/>
                      <a:r>
                        <a:rPr lang="en-US" sz="1900" b="0" dirty="0">
                          <a:effectLst/>
                        </a:rPr>
                        <a:t>It is mostly done by software developers.</a:t>
                      </a:r>
                    </a:p>
                  </a:txBody>
                  <a:tcPr marL="76200" marR="76200" marT="106680" marB="106680" anchor="ctr"/>
                </a:tc>
                <a:extLst>
                  <a:ext uri="{0D108BD9-81ED-4DB2-BD59-A6C34878D82A}">
                    <a16:rowId xmlns:a16="http://schemas.microsoft.com/office/drawing/2014/main" val="760714679"/>
                  </a:ext>
                </a:extLst>
              </a:tr>
              <a:tr h="370840">
                <a:tc>
                  <a:txBody>
                    <a:bodyPr/>
                    <a:lstStyle/>
                    <a:p>
                      <a:pPr algn="l" fontAlgn="base"/>
                      <a:r>
                        <a:rPr lang="en-US" sz="1900" b="0" dirty="0">
                          <a:effectLst/>
                        </a:rPr>
                        <a:t>No knowledge of implementation is needed.</a:t>
                      </a:r>
                    </a:p>
                  </a:txBody>
                  <a:tcPr marL="76200" marR="76200" marT="106680" marB="106680" anchor="ctr"/>
                </a:tc>
                <a:tc>
                  <a:txBody>
                    <a:bodyPr/>
                    <a:lstStyle/>
                    <a:p>
                      <a:pPr algn="l" fontAlgn="base"/>
                      <a:r>
                        <a:rPr lang="en-US" sz="1900" b="0" dirty="0">
                          <a:effectLst/>
                        </a:rPr>
                        <a:t>Knowledge of implementation is required.</a:t>
                      </a:r>
                    </a:p>
                  </a:txBody>
                  <a:tcPr marL="76200" marR="76200" marT="106680" marB="106680" anchor="ctr"/>
                </a:tc>
                <a:extLst>
                  <a:ext uri="{0D108BD9-81ED-4DB2-BD59-A6C34878D82A}">
                    <a16:rowId xmlns:a16="http://schemas.microsoft.com/office/drawing/2014/main" val="175219384"/>
                  </a:ext>
                </a:extLst>
              </a:tr>
              <a:tr h="370840">
                <a:tc>
                  <a:txBody>
                    <a:bodyPr/>
                    <a:lstStyle/>
                    <a:p>
                      <a:pPr algn="l" fontAlgn="base"/>
                      <a:r>
                        <a:rPr lang="en-US" sz="1900" b="0" dirty="0">
                          <a:effectLst/>
                        </a:rPr>
                        <a:t>It can be referred as outer or external software testing.</a:t>
                      </a:r>
                    </a:p>
                  </a:txBody>
                  <a:tcPr marL="76200" marR="76200" marT="106680" marB="106680" anchor="ctr"/>
                </a:tc>
                <a:tc>
                  <a:txBody>
                    <a:bodyPr/>
                    <a:lstStyle/>
                    <a:p>
                      <a:pPr algn="l" fontAlgn="base"/>
                      <a:r>
                        <a:rPr lang="en-US" sz="1900" b="0" dirty="0">
                          <a:effectLst/>
                        </a:rPr>
                        <a:t>It is the inner or the internal software testing.</a:t>
                      </a:r>
                    </a:p>
                  </a:txBody>
                  <a:tcPr marL="76200" marR="76200" marT="106680" marB="106680" anchor="ctr"/>
                </a:tc>
                <a:extLst>
                  <a:ext uri="{0D108BD9-81ED-4DB2-BD59-A6C34878D82A}">
                    <a16:rowId xmlns:a16="http://schemas.microsoft.com/office/drawing/2014/main" val="3689956734"/>
                  </a:ext>
                </a:extLst>
              </a:tr>
              <a:tr h="370840">
                <a:tc>
                  <a:txBody>
                    <a:bodyPr/>
                    <a:lstStyle/>
                    <a:p>
                      <a:pPr algn="l" fontAlgn="base"/>
                      <a:r>
                        <a:rPr lang="en-US" sz="1900" b="0" dirty="0">
                          <a:effectLst/>
                        </a:rPr>
                        <a:t>It is functional test of the software.</a:t>
                      </a:r>
                    </a:p>
                  </a:txBody>
                  <a:tcPr marL="76200" marR="76200" marT="106680" marB="106680" anchor="ctr"/>
                </a:tc>
                <a:tc>
                  <a:txBody>
                    <a:bodyPr/>
                    <a:lstStyle/>
                    <a:p>
                      <a:pPr algn="l" fontAlgn="base"/>
                      <a:r>
                        <a:rPr lang="en-US" sz="1900" b="0" dirty="0">
                          <a:effectLst/>
                        </a:rPr>
                        <a:t>It is structural test of the software.</a:t>
                      </a:r>
                    </a:p>
                  </a:txBody>
                  <a:tcPr marL="76200" marR="76200" marT="106680" marB="106680" anchor="ctr"/>
                </a:tc>
                <a:extLst>
                  <a:ext uri="{0D108BD9-81ED-4DB2-BD59-A6C34878D82A}">
                    <a16:rowId xmlns:a16="http://schemas.microsoft.com/office/drawing/2014/main" val="2614708451"/>
                  </a:ext>
                </a:extLst>
              </a:tr>
              <a:tr h="370840">
                <a:tc>
                  <a:txBody>
                    <a:bodyPr/>
                    <a:lstStyle/>
                    <a:p>
                      <a:pPr algn="l" fontAlgn="base"/>
                      <a:r>
                        <a:rPr lang="en-US" sz="1900" b="0" dirty="0">
                          <a:effectLst/>
                        </a:rPr>
                        <a:t>It is not suitable or preferred for algorithm testing.</a:t>
                      </a:r>
                    </a:p>
                  </a:txBody>
                  <a:tcPr marL="76200" marR="76200" marT="106680" marB="106680" anchor="ctr"/>
                </a:tc>
                <a:tc>
                  <a:txBody>
                    <a:bodyPr/>
                    <a:lstStyle/>
                    <a:p>
                      <a:pPr algn="l" fontAlgn="base"/>
                      <a:r>
                        <a:rPr lang="en-US" sz="1900" b="0" dirty="0">
                          <a:effectLst/>
                        </a:rPr>
                        <a:t>It is suitable for algorithm testing.</a:t>
                      </a:r>
                    </a:p>
                  </a:txBody>
                  <a:tcPr marL="76200" marR="76200" marT="106680" marB="106680" anchor="ctr"/>
                </a:tc>
                <a:extLst>
                  <a:ext uri="{0D108BD9-81ED-4DB2-BD59-A6C34878D82A}">
                    <a16:rowId xmlns:a16="http://schemas.microsoft.com/office/drawing/2014/main" val="54947440"/>
                  </a:ext>
                </a:extLst>
              </a:tr>
            </a:tbl>
          </a:graphicData>
        </a:graphic>
      </p:graphicFrame>
    </p:spTree>
    <p:extLst>
      <p:ext uri="{BB962C8B-B14F-4D97-AF65-F5344CB8AC3E}">
        <p14:creationId xmlns:p14="http://schemas.microsoft.com/office/powerpoint/2010/main" val="23326356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4B88D-AC76-4EA3-858F-87D49FDEF39C}"/>
              </a:ext>
            </a:extLst>
          </p:cNvPr>
          <p:cNvSpPr>
            <a:spLocks noGrp="1"/>
          </p:cNvSpPr>
          <p:nvPr>
            <p:ph type="title"/>
          </p:nvPr>
        </p:nvSpPr>
        <p:spPr>
          <a:xfrm>
            <a:off x="677334" y="609600"/>
            <a:ext cx="8596668" cy="65103"/>
          </a:xfrm>
        </p:spPr>
        <p:txBody>
          <a:bodyPr>
            <a:normAutofit fontScale="90000"/>
          </a:bodyPr>
          <a:lstStyle/>
          <a:p>
            <a:endParaRPr lang="en-IN" dirty="0"/>
          </a:p>
        </p:txBody>
      </p:sp>
      <p:graphicFrame>
        <p:nvGraphicFramePr>
          <p:cNvPr id="4" name="Table 4">
            <a:extLst>
              <a:ext uri="{FF2B5EF4-FFF2-40B4-BE49-F238E27FC236}">
                <a16:creationId xmlns:a16="http://schemas.microsoft.com/office/drawing/2014/main" id="{8ACB83B4-4199-4EE6-B6B0-F9AAACE6E847}"/>
              </a:ext>
            </a:extLst>
          </p:cNvPr>
          <p:cNvGraphicFramePr>
            <a:graphicFrameLocks noGrp="1"/>
          </p:cNvGraphicFramePr>
          <p:nvPr>
            <p:ph idx="1"/>
            <p:extLst>
              <p:ext uri="{D42A27DB-BD31-4B8C-83A1-F6EECF244321}">
                <p14:modId xmlns:p14="http://schemas.microsoft.com/office/powerpoint/2010/main" val="3710630980"/>
              </p:ext>
            </p:extLst>
          </p:nvPr>
        </p:nvGraphicFramePr>
        <p:xfrm>
          <a:off x="677863" y="1171852"/>
          <a:ext cx="8596312" cy="5424258"/>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3874666539"/>
                    </a:ext>
                  </a:extLst>
                </a:gridCol>
                <a:gridCol w="4298156">
                  <a:extLst>
                    <a:ext uri="{9D8B030D-6E8A-4147-A177-3AD203B41FA5}">
                      <a16:colId xmlns:a16="http://schemas.microsoft.com/office/drawing/2014/main" val="515635635"/>
                    </a:ext>
                  </a:extLst>
                </a:gridCol>
              </a:tblGrid>
              <a:tr h="505800">
                <a:tc>
                  <a:txBody>
                    <a:bodyPr/>
                    <a:lstStyle/>
                    <a:p>
                      <a:pPr algn="ctr" fontAlgn="base"/>
                      <a:r>
                        <a:rPr lang="en-IN" sz="1900" b="0" dirty="0">
                          <a:solidFill>
                            <a:schemeClr val="tx1"/>
                          </a:solidFill>
                          <a:effectLst/>
                        </a:rPr>
                        <a:t>Black Box Testing</a:t>
                      </a:r>
                    </a:p>
                  </a:txBody>
                  <a:tcPr marL="76200" marR="76200" marT="76200" marB="76200" anchor="ctr"/>
                </a:tc>
                <a:tc>
                  <a:txBody>
                    <a:bodyPr/>
                    <a:lstStyle/>
                    <a:p>
                      <a:pPr algn="ctr" fontAlgn="base"/>
                      <a:r>
                        <a:rPr lang="en-IN" sz="1900" b="0" dirty="0">
                          <a:solidFill>
                            <a:schemeClr val="tx1"/>
                          </a:solidFill>
                          <a:effectLst/>
                        </a:rPr>
                        <a:t>White Box Testing</a:t>
                      </a:r>
                    </a:p>
                  </a:txBody>
                  <a:tcPr marL="76200" marR="76200" marT="76200" marB="76200" anchor="ctr"/>
                </a:tc>
                <a:extLst>
                  <a:ext uri="{0D108BD9-81ED-4DB2-BD59-A6C34878D82A}">
                    <a16:rowId xmlns:a16="http://schemas.microsoft.com/office/drawing/2014/main" val="195944519"/>
                  </a:ext>
                </a:extLst>
              </a:tr>
              <a:tr h="1186011">
                <a:tc>
                  <a:txBody>
                    <a:bodyPr/>
                    <a:lstStyle/>
                    <a:p>
                      <a:pPr algn="l" fontAlgn="base"/>
                      <a:r>
                        <a:rPr lang="en-US" sz="1800" b="0" dirty="0">
                          <a:effectLst/>
                        </a:rPr>
                        <a:t>This testing can be initiated on the basis of requirement specifications document.</a:t>
                      </a:r>
                    </a:p>
                  </a:txBody>
                  <a:tcPr marL="76200" marR="76200" marT="106680" marB="106680" anchor="ctr"/>
                </a:tc>
                <a:tc>
                  <a:txBody>
                    <a:bodyPr/>
                    <a:lstStyle/>
                    <a:p>
                      <a:pPr algn="l" fontAlgn="base"/>
                      <a:r>
                        <a:rPr lang="en-US" sz="1800" b="0" dirty="0">
                          <a:effectLst/>
                        </a:rPr>
                        <a:t>This type of testing of software is started after detail design document.</a:t>
                      </a:r>
                    </a:p>
                  </a:txBody>
                  <a:tcPr marL="76200" marR="76200" marT="106680" marB="106680" anchor="ctr"/>
                </a:tc>
                <a:extLst>
                  <a:ext uri="{0D108BD9-81ED-4DB2-BD59-A6C34878D82A}">
                    <a16:rowId xmlns:a16="http://schemas.microsoft.com/office/drawing/2014/main" val="1401215195"/>
                  </a:ext>
                </a:extLst>
              </a:tr>
              <a:tr h="872067">
                <a:tc>
                  <a:txBody>
                    <a:bodyPr/>
                    <a:lstStyle/>
                    <a:p>
                      <a:pPr algn="l" fontAlgn="base"/>
                      <a:r>
                        <a:rPr lang="en-US" sz="1800" b="0" dirty="0">
                          <a:effectLst/>
                        </a:rPr>
                        <a:t>No knowledge of programming is required.</a:t>
                      </a:r>
                    </a:p>
                  </a:txBody>
                  <a:tcPr marL="76200" marR="76200" marT="106680" marB="106680" anchor="ctr"/>
                </a:tc>
                <a:tc>
                  <a:txBody>
                    <a:bodyPr/>
                    <a:lstStyle/>
                    <a:p>
                      <a:pPr algn="l" fontAlgn="base"/>
                      <a:r>
                        <a:rPr lang="en-US" sz="1800" b="0" dirty="0">
                          <a:effectLst/>
                        </a:rPr>
                        <a:t>It is mandatory to have knowledge of programming.</a:t>
                      </a:r>
                    </a:p>
                  </a:txBody>
                  <a:tcPr marL="76200" marR="76200" marT="106680" marB="106680" anchor="ctr"/>
                </a:tc>
                <a:extLst>
                  <a:ext uri="{0D108BD9-81ED-4DB2-BD59-A6C34878D82A}">
                    <a16:rowId xmlns:a16="http://schemas.microsoft.com/office/drawing/2014/main" val="3587788646"/>
                  </a:ext>
                </a:extLst>
              </a:tr>
              <a:tr h="872067">
                <a:tc>
                  <a:txBody>
                    <a:bodyPr/>
                    <a:lstStyle/>
                    <a:p>
                      <a:pPr algn="l" fontAlgn="base"/>
                      <a:r>
                        <a:rPr lang="en-US" sz="1800" b="0" dirty="0">
                          <a:effectLst/>
                        </a:rPr>
                        <a:t>It is the behavior testing of the software.</a:t>
                      </a:r>
                    </a:p>
                  </a:txBody>
                  <a:tcPr marL="76200" marR="76200" marT="106680" marB="106680" anchor="ctr"/>
                </a:tc>
                <a:tc>
                  <a:txBody>
                    <a:bodyPr/>
                    <a:lstStyle/>
                    <a:p>
                      <a:pPr algn="l" fontAlgn="base"/>
                      <a:r>
                        <a:rPr lang="en-US" sz="1800" b="0">
                          <a:effectLst/>
                        </a:rPr>
                        <a:t>It is the logic testing of the software.</a:t>
                      </a:r>
                    </a:p>
                  </a:txBody>
                  <a:tcPr marL="76200" marR="76200" marT="106680" marB="106680" anchor="ctr"/>
                </a:tc>
                <a:extLst>
                  <a:ext uri="{0D108BD9-81ED-4DB2-BD59-A6C34878D82A}">
                    <a16:rowId xmlns:a16="http://schemas.microsoft.com/office/drawing/2014/main" val="1840841321"/>
                  </a:ext>
                </a:extLst>
              </a:tr>
              <a:tr h="872067">
                <a:tc>
                  <a:txBody>
                    <a:bodyPr/>
                    <a:lstStyle/>
                    <a:p>
                      <a:pPr algn="l" fontAlgn="base"/>
                      <a:r>
                        <a:rPr lang="en-US" sz="1800" b="0" dirty="0">
                          <a:effectLst/>
                        </a:rPr>
                        <a:t>It is applicable to the higher levels of testing of software.</a:t>
                      </a:r>
                    </a:p>
                  </a:txBody>
                  <a:tcPr marL="76200" marR="76200" marT="106680" marB="106680" anchor="ctr"/>
                </a:tc>
                <a:tc>
                  <a:txBody>
                    <a:bodyPr/>
                    <a:lstStyle/>
                    <a:p>
                      <a:pPr algn="l" fontAlgn="base"/>
                      <a:r>
                        <a:rPr lang="en-US" sz="1800" b="0">
                          <a:effectLst/>
                        </a:rPr>
                        <a:t>It is generally applicable to the lower levels of software testing.</a:t>
                      </a:r>
                    </a:p>
                  </a:txBody>
                  <a:tcPr marL="76200" marR="76200" marT="106680" marB="106680" anchor="ctr"/>
                </a:tc>
                <a:extLst>
                  <a:ext uri="{0D108BD9-81ED-4DB2-BD59-A6C34878D82A}">
                    <a16:rowId xmlns:a16="http://schemas.microsoft.com/office/drawing/2014/main" val="962382469"/>
                  </a:ext>
                </a:extLst>
              </a:tr>
              <a:tr h="558123">
                <a:tc>
                  <a:txBody>
                    <a:bodyPr/>
                    <a:lstStyle/>
                    <a:p>
                      <a:pPr algn="l" fontAlgn="base"/>
                      <a:r>
                        <a:rPr lang="en-US" sz="1800" b="0" dirty="0">
                          <a:effectLst/>
                        </a:rPr>
                        <a:t>It is also called closed testing.</a:t>
                      </a:r>
                    </a:p>
                  </a:txBody>
                  <a:tcPr marL="76200" marR="76200" marT="106680" marB="106680" anchor="ctr"/>
                </a:tc>
                <a:tc>
                  <a:txBody>
                    <a:bodyPr/>
                    <a:lstStyle/>
                    <a:p>
                      <a:pPr algn="l" fontAlgn="base"/>
                      <a:r>
                        <a:rPr lang="en-US" sz="1800" b="0">
                          <a:effectLst/>
                        </a:rPr>
                        <a:t>It is also called as clear box testing.</a:t>
                      </a:r>
                    </a:p>
                  </a:txBody>
                  <a:tcPr marL="76200" marR="76200" marT="106680" marB="106680" anchor="ctr"/>
                </a:tc>
                <a:extLst>
                  <a:ext uri="{0D108BD9-81ED-4DB2-BD59-A6C34878D82A}">
                    <a16:rowId xmlns:a16="http://schemas.microsoft.com/office/drawing/2014/main" val="3879283201"/>
                  </a:ext>
                </a:extLst>
              </a:tr>
              <a:tr h="558123">
                <a:tc>
                  <a:txBody>
                    <a:bodyPr/>
                    <a:lstStyle/>
                    <a:p>
                      <a:pPr algn="l" fontAlgn="base"/>
                      <a:r>
                        <a:rPr lang="en-US" sz="1800" b="0" dirty="0">
                          <a:effectLst/>
                        </a:rPr>
                        <a:t>It is least time consuming.</a:t>
                      </a:r>
                    </a:p>
                  </a:txBody>
                  <a:tcPr marL="76200" marR="76200" marT="106680" marB="106680" anchor="ctr"/>
                </a:tc>
                <a:tc>
                  <a:txBody>
                    <a:bodyPr/>
                    <a:lstStyle/>
                    <a:p>
                      <a:pPr algn="l" fontAlgn="base"/>
                      <a:r>
                        <a:rPr lang="en-US" sz="1800" b="0" dirty="0">
                          <a:effectLst/>
                        </a:rPr>
                        <a:t>It is most time consuming.</a:t>
                      </a:r>
                    </a:p>
                  </a:txBody>
                  <a:tcPr marL="76200" marR="76200" marT="106680" marB="106680" anchor="ctr"/>
                </a:tc>
                <a:extLst>
                  <a:ext uri="{0D108BD9-81ED-4DB2-BD59-A6C34878D82A}">
                    <a16:rowId xmlns:a16="http://schemas.microsoft.com/office/drawing/2014/main" val="3139343332"/>
                  </a:ext>
                </a:extLst>
              </a:tr>
            </a:tbl>
          </a:graphicData>
        </a:graphic>
      </p:graphicFrame>
    </p:spTree>
    <p:extLst>
      <p:ext uri="{BB962C8B-B14F-4D97-AF65-F5344CB8AC3E}">
        <p14:creationId xmlns:p14="http://schemas.microsoft.com/office/powerpoint/2010/main" val="3421622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B4F5-0F90-4DE6-A0F5-185F42EF5FA4}"/>
              </a:ext>
            </a:extLst>
          </p:cNvPr>
          <p:cNvSpPr>
            <a:spLocks noGrp="1"/>
          </p:cNvSpPr>
          <p:nvPr>
            <p:ph type="title"/>
          </p:nvPr>
        </p:nvSpPr>
        <p:spPr>
          <a:xfrm>
            <a:off x="677334" y="609600"/>
            <a:ext cx="8596668" cy="20703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22E67A9-900F-4B13-8FD3-07A7DF17633F}"/>
              </a:ext>
            </a:extLst>
          </p:cNvPr>
          <p:cNvSpPr>
            <a:spLocks noGrp="1"/>
          </p:cNvSpPr>
          <p:nvPr>
            <p:ph idx="1"/>
          </p:nvPr>
        </p:nvSpPr>
        <p:spPr>
          <a:xfrm>
            <a:off x="677334" y="1118587"/>
            <a:ext cx="8596668" cy="4922776"/>
          </a:xfrm>
        </p:spPr>
        <p:txBody>
          <a:bodyPr>
            <a:noAutofit/>
          </a:bodyPr>
          <a:lstStyle/>
          <a:p>
            <a:pPr algn="l"/>
            <a:r>
              <a:rPr lang="en-IN" sz="2000" b="1" i="0" u="none" strike="noStrike" baseline="0" dirty="0">
                <a:latin typeface="Times New Roman" panose="02020603050405020304" pitchFamily="18" charset="0"/>
              </a:rPr>
              <a:t>Wrapping Lines</a:t>
            </a:r>
          </a:p>
          <a:p>
            <a:pPr marL="0" indent="0" algn="l">
              <a:buNone/>
            </a:pPr>
            <a:r>
              <a:rPr lang="en-US" sz="1900" b="0" i="0" u="none" strike="noStrike" baseline="0" dirty="0">
                <a:latin typeface="Times New Roman" panose="02020603050405020304" pitchFamily="18" charset="0"/>
              </a:rPr>
              <a:t>When an expression will not fit on a single line, break it according to these </a:t>
            </a:r>
            <a:r>
              <a:rPr lang="en-IN" sz="1900" b="0" i="0" u="none" strike="noStrike" baseline="0" dirty="0">
                <a:latin typeface="Times New Roman" panose="02020603050405020304" pitchFamily="18" charset="0"/>
              </a:rPr>
              <a:t>following principles:</a:t>
            </a:r>
          </a:p>
          <a:p>
            <a:pPr marL="0" indent="0" algn="l">
              <a:buNone/>
            </a:pPr>
            <a:r>
              <a:rPr lang="en-IN" sz="1900" b="0" i="0" u="none" strike="noStrike" baseline="0" dirty="0">
                <a:latin typeface="Times New Roman" panose="02020603050405020304" pitchFamily="18" charset="0"/>
              </a:rPr>
              <a:t>Break after a comma</a:t>
            </a:r>
          </a:p>
          <a:p>
            <a:pPr marL="0" indent="0" algn="l">
              <a:buNone/>
            </a:pPr>
            <a:r>
              <a:rPr lang="en-IN" sz="1900" b="0" i="0" u="none" strike="noStrike" baseline="0" dirty="0">
                <a:latin typeface="Times New Roman" panose="02020603050405020304" pitchFamily="18" charset="0"/>
              </a:rPr>
              <a:t>Break after an operator</a:t>
            </a:r>
            <a:endParaRPr lang="en-IN" sz="1900" dirty="0">
              <a:latin typeface="Times New Roman" panose="02020603050405020304" pitchFamily="18" charset="0"/>
            </a:endParaRPr>
          </a:p>
          <a:p>
            <a:pPr marL="0" indent="0" algn="l">
              <a:buNone/>
            </a:pPr>
            <a:r>
              <a:rPr lang="en-US" sz="1900" b="0" i="0" u="none" strike="noStrike" baseline="0" dirty="0">
                <a:latin typeface="Times New Roman" panose="02020603050405020304" pitchFamily="18" charset="0"/>
              </a:rPr>
              <a:t>Prefer higher-level breaks to lower-level breaks</a:t>
            </a:r>
            <a:endParaRPr lang="en-IN" sz="1900" b="0" i="0" u="none" strike="noStrike" baseline="0" dirty="0">
              <a:latin typeface="Times New Roman" panose="02020603050405020304" pitchFamily="18" charset="0"/>
            </a:endParaRPr>
          </a:p>
          <a:p>
            <a:pPr algn="l"/>
            <a:r>
              <a:rPr lang="en-US" sz="2000" b="0" i="0" u="none" strike="noStrike" baseline="0" dirty="0">
                <a:latin typeface="Times New Roman" panose="02020603050405020304" pitchFamily="18" charset="0"/>
              </a:rPr>
              <a:t>Align the new line with the beginning of the expression at the same level </a:t>
            </a:r>
            <a:r>
              <a:rPr lang="en-IN" sz="2000" b="0" i="0" u="none" strike="noStrike" baseline="0" dirty="0">
                <a:latin typeface="Times New Roman" panose="02020603050405020304" pitchFamily="18" charset="0"/>
              </a:rPr>
              <a:t>on the previous line.</a:t>
            </a:r>
          </a:p>
          <a:p>
            <a:pPr algn="l"/>
            <a:r>
              <a:rPr lang="en-IN" sz="1900" b="1" i="0" u="none" strike="noStrike" baseline="0" dirty="0">
                <a:latin typeface="Times New Roman" panose="02020603050405020304" pitchFamily="18" charset="0"/>
              </a:rPr>
              <a:t>Variable Declarations</a:t>
            </a:r>
          </a:p>
          <a:p>
            <a:pPr marL="0" indent="0" algn="l">
              <a:buNone/>
            </a:pPr>
            <a:r>
              <a:rPr lang="en-US" sz="1900" b="0" i="0" u="none" strike="noStrike" baseline="0" dirty="0">
                <a:latin typeface="Times New Roman" panose="02020603050405020304" pitchFamily="18" charset="0"/>
              </a:rPr>
              <a:t>Variable declarations that span multiple lines should always be preceded by a </a:t>
            </a:r>
            <a:r>
              <a:rPr lang="en-IN" sz="1900" b="0" i="0" u="none" strike="noStrike" baseline="0" dirty="0">
                <a:latin typeface="Times New Roman" panose="02020603050405020304" pitchFamily="18" charset="0"/>
              </a:rPr>
              <a:t>type.</a:t>
            </a:r>
          </a:p>
          <a:p>
            <a:pPr marL="0" indent="0" algn="l">
              <a:buNone/>
            </a:pPr>
            <a:r>
              <a:rPr lang="en-IN" sz="1900" b="0" i="1" u="none" strike="noStrike" baseline="0" dirty="0">
                <a:latin typeface="Times New Roman" panose="02020603050405020304" pitchFamily="18" charset="0"/>
              </a:rPr>
              <a:t>Acceptable:</a:t>
            </a:r>
          </a:p>
          <a:p>
            <a:pPr marL="0" indent="0" algn="l">
              <a:buNone/>
            </a:pPr>
            <a:r>
              <a:rPr lang="en-IN" sz="1900" b="0" i="0" u="none" strike="noStrike" baseline="0" dirty="0">
                <a:latin typeface="Courier New" panose="02070309020205020404" pitchFamily="49" charset="0"/>
              </a:rPr>
              <a:t>int price , score ;</a:t>
            </a:r>
          </a:p>
          <a:p>
            <a:pPr marL="0" indent="0" algn="l">
              <a:buNone/>
            </a:pPr>
            <a:r>
              <a:rPr lang="en-US" sz="1900" b="0" i="0" u="none" strike="noStrike" baseline="0" dirty="0">
                <a:latin typeface="Times New Roman" panose="02020603050405020304" pitchFamily="18" charset="0"/>
              </a:rPr>
              <a:t>.</a:t>
            </a:r>
            <a:endParaRPr lang="en-IN" sz="1900" dirty="0">
              <a:latin typeface="Times New Roman" panose="02020603050405020304" pitchFamily="18" charset="0"/>
            </a:endParaRPr>
          </a:p>
        </p:txBody>
      </p:sp>
    </p:spTree>
    <p:extLst>
      <p:ext uri="{BB962C8B-B14F-4D97-AF65-F5344CB8AC3E}">
        <p14:creationId xmlns:p14="http://schemas.microsoft.com/office/powerpoint/2010/main" val="1295159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50C87-B55A-4C69-A863-C90B79665480}"/>
              </a:ext>
            </a:extLst>
          </p:cNvPr>
          <p:cNvSpPr>
            <a:spLocks noGrp="1"/>
          </p:cNvSpPr>
          <p:nvPr>
            <p:ph type="title"/>
          </p:nvPr>
        </p:nvSpPr>
        <p:spPr>
          <a:xfrm>
            <a:off x="677334" y="609600"/>
            <a:ext cx="8596668" cy="20703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546C2DC-6516-4F7A-95D9-B2DA7D109ED7}"/>
              </a:ext>
            </a:extLst>
          </p:cNvPr>
          <p:cNvSpPr>
            <a:spLocks noGrp="1"/>
          </p:cNvSpPr>
          <p:nvPr>
            <p:ph idx="1"/>
          </p:nvPr>
        </p:nvSpPr>
        <p:spPr>
          <a:xfrm>
            <a:off x="677334" y="1438183"/>
            <a:ext cx="8596668" cy="4603179"/>
          </a:xfrm>
        </p:spPr>
        <p:txBody>
          <a:bodyPr>
            <a:normAutofit/>
          </a:bodyPr>
          <a:lstStyle/>
          <a:p>
            <a:pPr algn="l"/>
            <a:r>
              <a:rPr lang="en-IN" sz="1800" b="1" i="0" u="none" strike="noStrike" baseline="0" dirty="0">
                <a:latin typeface="Times New Roman" panose="02020603050405020304" pitchFamily="18" charset="0"/>
              </a:rPr>
              <a:t>Program Statements</a:t>
            </a:r>
          </a:p>
          <a:p>
            <a:pPr algn="l"/>
            <a:r>
              <a:rPr lang="en-US" sz="1800" b="0" i="0" u="none" strike="noStrike" baseline="0" dirty="0">
                <a:latin typeface="Times New Roman" panose="02020603050405020304" pitchFamily="18" charset="0"/>
              </a:rPr>
              <a:t>Program statements should be limited to </a:t>
            </a:r>
            <a:r>
              <a:rPr lang="en-US" sz="1800" b="1" i="0" u="none" strike="noStrike" baseline="0" dirty="0">
                <a:latin typeface="Times New Roman" panose="02020603050405020304" pitchFamily="18" charset="0"/>
              </a:rPr>
              <a:t>one per line</a:t>
            </a:r>
            <a:r>
              <a:rPr lang="en-US" sz="1800" b="0" i="0" u="none" strike="noStrike" baseline="0" dirty="0">
                <a:latin typeface="Times New Roman" panose="02020603050405020304" pitchFamily="18" charset="0"/>
              </a:rPr>
              <a:t>. Also, nested statements should be avoided when possible</a:t>
            </a:r>
            <a:endParaRPr lang="en-IN" sz="1800" b="1" i="0" u="none" strike="noStrike" baseline="0" dirty="0">
              <a:latin typeface="Times New Roman" panose="02020603050405020304" pitchFamily="18" charset="0"/>
            </a:endParaRPr>
          </a:p>
          <a:p>
            <a:r>
              <a:rPr lang="en-IN" sz="1800" b="1" i="0" u="none" strike="noStrike" baseline="0" dirty="0">
                <a:latin typeface="Times New Roman" panose="02020603050405020304" pitchFamily="18" charset="0"/>
              </a:rPr>
              <a:t>Use of Parentheses:</a:t>
            </a:r>
          </a:p>
          <a:p>
            <a:pPr marL="0" indent="0" algn="l">
              <a:buNone/>
            </a:pPr>
            <a:r>
              <a:rPr lang="en-US" sz="1800" b="0" i="0" u="none" strike="noStrike" baseline="0" dirty="0">
                <a:latin typeface="Times New Roman" panose="02020603050405020304" pitchFamily="18" charset="0"/>
              </a:rPr>
              <a:t>It is better to use parentheses liberally. Even in cases where operator precedence unambiguously dictates the order of evaluation of an expression, often it is beneficial from a readability point of view to include parentheses </a:t>
            </a:r>
            <a:r>
              <a:rPr lang="en-IN" sz="1800" b="0" i="0" u="none" strike="noStrike" baseline="0" dirty="0">
                <a:latin typeface="Times New Roman" panose="02020603050405020304" pitchFamily="18" charset="0"/>
              </a:rPr>
              <a:t>anyway.</a:t>
            </a:r>
          </a:p>
          <a:p>
            <a:r>
              <a:rPr lang="en-IN" sz="1800" b="1" i="0" u="none" strike="noStrike" baseline="0" dirty="0">
                <a:latin typeface="Times New Roman" panose="02020603050405020304" pitchFamily="18" charset="0"/>
              </a:rPr>
              <a:t>Inline Comments</a:t>
            </a:r>
          </a:p>
          <a:p>
            <a:pPr marL="0" indent="0" algn="l">
              <a:buNone/>
            </a:pPr>
            <a:r>
              <a:rPr lang="en-US" sz="1800" b="0" i="0" u="none" strike="noStrike" baseline="0" dirty="0">
                <a:latin typeface="Times New Roman" panose="02020603050405020304" pitchFamily="18" charset="0"/>
              </a:rPr>
              <a:t>Inline comments promote program readability. They allow a person not familiar with the code to more quickly understand it. It also helps the programmer who wrote the code to remember details forgotten over time. This reduces the amount of time required to perform software maintenance tasks.</a:t>
            </a:r>
          </a:p>
          <a:p>
            <a:pPr algn="l" fontAlgn="base"/>
            <a:endParaRPr lang="en-IN" dirty="0"/>
          </a:p>
        </p:txBody>
      </p:sp>
    </p:spTree>
    <p:extLst>
      <p:ext uri="{BB962C8B-B14F-4D97-AF65-F5344CB8AC3E}">
        <p14:creationId xmlns:p14="http://schemas.microsoft.com/office/powerpoint/2010/main" val="2082424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E087E-AFEC-4B17-BD75-20FD5564D72E}"/>
              </a:ext>
            </a:extLst>
          </p:cNvPr>
          <p:cNvSpPr>
            <a:spLocks noGrp="1"/>
          </p:cNvSpPr>
          <p:nvPr>
            <p:ph type="title"/>
          </p:nvPr>
        </p:nvSpPr>
        <p:spPr/>
        <p:txBody>
          <a:bodyPr/>
          <a:lstStyle/>
          <a:p>
            <a:r>
              <a:rPr lang="en-US" b="1" i="0" dirty="0">
                <a:solidFill>
                  <a:srgbClr val="273239"/>
                </a:solidFill>
                <a:effectLst/>
                <a:latin typeface="urw-din"/>
              </a:rPr>
              <a:t>Top-Down </a:t>
            </a:r>
            <a:r>
              <a:rPr lang="en-IN" b="1" dirty="0">
                <a:solidFill>
                  <a:srgbClr val="273239"/>
                </a:solidFill>
                <a:latin typeface="urw-din"/>
              </a:rPr>
              <a:t>Approach</a:t>
            </a:r>
            <a:br>
              <a:rPr lang="en-IN" b="1" i="0" dirty="0">
                <a:solidFill>
                  <a:srgbClr val="6EC1E4"/>
                </a:solidFill>
                <a:effectLst/>
                <a:latin typeface="roboto" panose="02000000000000000000" pitchFamily="2" charset="0"/>
              </a:rPr>
            </a:br>
            <a:r>
              <a:rPr lang="en-US" b="0" i="0" dirty="0">
                <a:solidFill>
                  <a:srgbClr val="273239"/>
                </a:solidFill>
                <a:effectLst/>
                <a:latin typeface="urw-din"/>
              </a:rPr>
              <a:t> </a:t>
            </a:r>
            <a:endParaRPr lang="en-IN" dirty="0"/>
          </a:p>
        </p:txBody>
      </p:sp>
      <p:sp>
        <p:nvSpPr>
          <p:cNvPr id="3" name="Content Placeholder 2">
            <a:extLst>
              <a:ext uri="{FF2B5EF4-FFF2-40B4-BE49-F238E27FC236}">
                <a16:creationId xmlns:a16="http://schemas.microsoft.com/office/drawing/2014/main" id="{5357DF53-531B-4EF8-B424-64959EF032A4}"/>
              </a:ext>
            </a:extLst>
          </p:cNvPr>
          <p:cNvSpPr>
            <a:spLocks noGrp="1"/>
          </p:cNvSpPr>
          <p:nvPr>
            <p:ph idx="1"/>
          </p:nvPr>
        </p:nvSpPr>
        <p:spPr>
          <a:xfrm>
            <a:off x="677334" y="1740023"/>
            <a:ext cx="8596668" cy="4301339"/>
          </a:xfrm>
        </p:spPr>
        <p:txBody>
          <a:bodyPr>
            <a:normAutofit/>
          </a:bodyPr>
          <a:lstStyle/>
          <a:p>
            <a:pPr algn="l">
              <a:buFont typeface="Wingdings" panose="05000000000000000000" pitchFamily="2" charset="2"/>
              <a:buChar char="Ø"/>
            </a:pPr>
            <a:r>
              <a:rPr lang="en-US" b="0" i="0" dirty="0">
                <a:solidFill>
                  <a:srgbClr val="343434"/>
                </a:solidFill>
                <a:effectLst/>
                <a:latin typeface="roboto" panose="020B0604020202020204" pitchFamily="2" charset="0"/>
              </a:rPr>
              <a:t>A top down approach is also known as </a:t>
            </a:r>
            <a:r>
              <a:rPr lang="en-US" b="1" i="0" dirty="0">
                <a:solidFill>
                  <a:srgbClr val="343434"/>
                </a:solidFill>
                <a:effectLst/>
                <a:latin typeface="roboto" panose="020B0604020202020204" pitchFamily="2" charset="0"/>
              </a:rPr>
              <a:t>step-wise design </a:t>
            </a:r>
            <a:r>
              <a:rPr lang="en-US" b="0" i="0" dirty="0">
                <a:solidFill>
                  <a:srgbClr val="343434"/>
                </a:solidFill>
                <a:effectLst/>
                <a:latin typeface="roboto" panose="020B0604020202020204" pitchFamily="2" charset="0"/>
              </a:rPr>
              <a:t>approach.</a:t>
            </a:r>
          </a:p>
          <a:p>
            <a:pPr algn="l">
              <a:buFont typeface="Wingdings" panose="05000000000000000000" pitchFamily="2" charset="2"/>
              <a:buChar char="Ø"/>
            </a:pPr>
            <a:r>
              <a:rPr lang="en-US" b="0" i="0" dirty="0">
                <a:solidFill>
                  <a:srgbClr val="343434"/>
                </a:solidFill>
                <a:effectLst/>
                <a:latin typeface="roboto" panose="020B0604020202020204" pitchFamily="2" charset="0"/>
              </a:rPr>
              <a:t>A top down approach simply refers to the “decomposition” means breaking down a component into sub-components/sub-parts.</a:t>
            </a:r>
          </a:p>
          <a:p>
            <a:pPr algn="l">
              <a:buFont typeface="Wingdings" panose="05000000000000000000" pitchFamily="2" charset="2"/>
              <a:buChar char="Ø"/>
            </a:pPr>
            <a:r>
              <a:rPr lang="en-US" b="0" i="0" dirty="0">
                <a:solidFill>
                  <a:srgbClr val="343434"/>
                </a:solidFill>
                <a:effectLst/>
                <a:latin typeface="roboto" panose="020B0604020202020204" pitchFamily="2" charset="0"/>
              </a:rPr>
              <a:t>In the top down approach, testing takes place from top to the bottom which follows the control flow  or architectural structure of the software system.</a:t>
            </a:r>
          </a:p>
          <a:p>
            <a:pPr algn="l">
              <a:buFont typeface="Wingdings" panose="05000000000000000000" pitchFamily="2" charset="2"/>
              <a:buChar char="Ø"/>
            </a:pPr>
            <a:r>
              <a:rPr lang="en-US" b="0" i="0" dirty="0">
                <a:solidFill>
                  <a:srgbClr val="343434"/>
                </a:solidFill>
                <a:effectLst/>
                <a:latin typeface="roboto" panose="020B0604020202020204" pitchFamily="2" charset="0"/>
              </a:rPr>
              <a:t>Top down approach is a integration testing where top-level modules tested first and then lower-level modules are tested in a step by step manner until all the modules are not tested.</a:t>
            </a:r>
          </a:p>
          <a:p>
            <a:pPr algn="l">
              <a:buFont typeface="Wingdings" panose="05000000000000000000" pitchFamily="2" charset="2"/>
              <a:buChar char="Ø"/>
            </a:pPr>
            <a:r>
              <a:rPr lang="en-US" b="0" i="0" dirty="0">
                <a:solidFill>
                  <a:srgbClr val="343434"/>
                </a:solidFill>
                <a:effectLst/>
                <a:latin typeface="roboto" panose="020B0604020202020204" pitchFamily="2" charset="0"/>
              </a:rPr>
              <a:t>In this approach, only the top most module is tested separately after that all the lower level modules are combined one by one and tested to ensure that the system is working as expected. This process is repeated until all the modules are combined and tested. </a:t>
            </a:r>
          </a:p>
          <a:p>
            <a:endParaRPr lang="en-IN" dirty="0"/>
          </a:p>
        </p:txBody>
      </p:sp>
    </p:spTree>
    <p:extLst>
      <p:ext uri="{BB962C8B-B14F-4D97-AF65-F5344CB8AC3E}">
        <p14:creationId xmlns:p14="http://schemas.microsoft.com/office/powerpoint/2010/main" val="594937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13A9C-272D-4221-98E2-2836CF9E2B6B}"/>
              </a:ext>
            </a:extLst>
          </p:cNvPr>
          <p:cNvSpPr>
            <a:spLocks noGrp="1"/>
          </p:cNvSpPr>
          <p:nvPr>
            <p:ph type="title"/>
          </p:nvPr>
        </p:nvSpPr>
        <p:spPr/>
        <p:txBody>
          <a:bodyPr/>
          <a:lstStyle/>
          <a:p>
            <a:r>
              <a:rPr lang="en-US" b="0" i="0" dirty="0">
                <a:solidFill>
                  <a:srgbClr val="FF5C5C"/>
                </a:solidFill>
                <a:effectLst/>
                <a:latin typeface="gibson"/>
              </a:rPr>
              <a:t>Advantages of Top-down Approach</a:t>
            </a:r>
            <a:endParaRPr lang="en-IN" dirty="0"/>
          </a:p>
        </p:txBody>
      </p:sp>
      <p:sp>
        <p:nvSpPr>
          <p:cNvPr id="4" name="Content Placeholder 3">
            <a:extLst>
              <a:ext uri="{FF2B5EF4-FFF2-40B4-BE49-F238E27FC236}">
                <a16:creationId xmlns:a16="http://schemas.microsoft.com/office/drawing/2014/main" id="{0F4BD948-B24F-4DB1-8FE0-E80A9EE692F4}"/>
              </a:ext>
            </a:extLst>
          </p:cNvPr>
          <p:cNvSpPr>
            <a:spLocks noGrp="1"/>
          </p:cNvSpPr>
          <p:nvPr>
            <p:ph idx="1"/>
          </p:nvPr>
        </p:nvSpPr>
        <p:spPr/>
        <p:txBody>
          <a:bodyPr>
            <a:normAutofit/>
          </a:bodyPr>
          <a:lstStyle/>
          <a:p>
            <a:pPr marL="0" indent="0" algn="l">
              <a:buNone/>
            </a:pPr>
            <a:endParaRPr lang="en-US" b="0" i="0" dirty="0">
              <a:solidFill>
                <a:srgbClr val="FF5C5C"/>
              </a:solidFill>
              <a:effectLst/>
              <a:latin typeface="gibson"/>
            </a:endParaRPr>
          </a:p>
          <a:p>
            <a:pPr algn="l">
              <a:buFont typeface="Wingdings" panose="05000000000000000000" pitchFamily="2" charset="2"/>
              <a:buChar char="Ø"/>
            </a:pPr>
            <a:r>
              <a:rPr lang="en-US" sz="1900" b="0" i="0" dirty="0">
                <a:solidFill>
                  <a:srgbClr val="343434"/>
                </a:solidFill>
                <a:effectLst/>
                <a:latin typeface="roboto" panose="02000000000000000000" pitchFamily="2" charset="0"/>
              </a:rPr>
              <a:t>Fault Localization is easier.</a:t>
            </a:r>
          </a:p>
          <a:p>
            <a:pPr algn="l">
              <a:buFont typeface="Wingdings" panose="05000000000000000000" pitchFamily="2" charset="2"/>
              <a:buChar char="Ø"/>
            </a:pPr>
            <a:r>
              <a:rPr lang="en-US" sz="1900" b="0" i="0" dirty="0">
                <a:solidFill>
                  <a:srgbClr val="343434"/>
                </a:solidFill>
                <a:effectLst/>
                <a:latin typeface="roboto" panose="02000000000000000000" pitchFamily="2" charset="0"/>
              </a:rPr>
              <a:t>In the top-down approach, critical modules are evaluated on priority and major design flaws could be detect and fixed first . </a:t>
            </a:r>
          </a:p>
          <a:p>
            <a:pPr>
              <a:buFont typeface="Wingdings" panose="05000000000000000000" pitchFamily="2" charset="2"/>
              <a:buChar char="Ø"/>
            </a:pPr>
            <a:r>
              <a:rPr lang="en-US" sz="1900" dirty="0">
                <a:solidFill>
                  <a:srgbClr val="343434"/>
                </a:solidFill>
                <a:latin typeface="roboto" panose="02000000000000000000" pitchFamily="2" charset="0"/>
              </a:rPr>
              <a:t>Top down approach requires few or no drivers.</a:t>
            </a:r>
          </a:p>
          <a:p>
            <a:pPr>
              <a:buFont typeface="Wingdings" panose="05000000000000000000" pitchFamily="2" charset="2"/>
              <a:buChar char="Ø"/>
            </a:pPr>
            <a:r>
              <a:rPr lang="en-US" sz="1900" dirty="0">
                <a:solidFill>
                  <a:srgbClr val="343434"/>
                </a:solidFill>
                <a:latin typeface="roboto" panose="02000000000000000000" pitchFamily="2" charset="0"/>
              </a:rPr>
              <a:t>It is still very successful for functional programming</a:t>
            </a:r>
          </a:p>
          <a:p>
            <a:pPr>
              <a:buFont typeface="Wingdings" panose="05000000000000000000" pitchFamily="2" charset="2"/>
              <a:buChar char="Ø"/>
            </a:pPr>
            <a:r>
              <a:rPr lang="en-US" sz="1900" dirty="0">
                <a:solidFill>
                  <a:srgbClr val="343434"/>
                </a:solidFill>
                <a:latin typeface="roboto" panose="02000000000000000000" pitchFamily="2" charset="0"/>
              </a:rPr>
              <a:t>Easy to maintain, because of this subsystem partitioning</a:t>
            </a:r>
          </a:p>
          <a:p>
            <a:pPr>
              <a:buFont typeface="Wingdings" panose="05000000000000000000" pitchFamily="2" charset="2"/>
              <a:buChar char="Ø"/>
            </a:pPr>
            <a:r>
              <a:rPr lang="en-US" sz="1900" dirty="0">
                <a:solidFill>
                  <a:srgbClr val="343434"/>
                </a:solidFill>
                <a:latin typeface="roboto" panose="02000000000000000000" pitchFamily="2" charset="0"/>
              </a:rPr>
              <a:t>It works very well for small projects, by laying out specific ‘tasks’ to be </a:t>
            </a:r>
            <a:r>
              <a:rPr lang="en-IN" sz="1900" dirty="0">
                <a:solidFill>
                  <a:srgbClr val="343434"/>
                </a:solidFill>
                <a:latin typeface="roboto" panose="02000000000000000000" pitchFamily="2" charset="0"/>
              </a:rPr>
              <a:t>done</a:t>
            </a:r>
            <a:r>
              <a:rPr lang="en-IN" sz="1800" b="0" i="0" u="none" strike="noStrike" baseline="0" dirty="0">
                <a:latin typeface="Times New Roman" panose="02020603050405020304" pitchFamily="18" charset="0"/>
              </a:rPr>
              <a:t>.</a:t>
            </a:r>
            <a:endParaRPr lang="en-IN" dirty="0"/>
          </a:p>
        </p:txBody>
      </p:sp>
    </p:spTree>
    <p:extLst>
      <p:ext uri="{BB962C8B-B14F-4D97-AF65-F5344CB8AC3E}">
        <p14:creationId xmlns:p14="http://schemas.microsoft.com/office/powerpoint/2010/main" val="3128792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928CB-A246-4305-849C-E4AE74DD5D67}"/>
              </a:ext>
            </a:extLst>
          </p:cNvPr>
          <p:cNvSpPr>
            <a:spLocks noGrp="1"/>
          </p:cNvSpPr>
          <p:nvPr>
            <p:ph type="title"/>
          </p:nvPr>
        </p:nvSpPr>
        <p:spPr/>
        <p:txBody>
          <a:bodyPr/>
          <a:lstStyle/>
          <a:p>
            <a:r>
              <a:rPr lang="en-US" b="1" i="0" dirty="0">
                <a:solidFill>
                  <a:schemeClr val="tx1"/>
                </a:solidFill>
                <a:effectLst/>
                <a:latin typeface="roboto" panose="02000000000000000000" pitchFamily="2" charset="0"/>
              </a:rPr>
              <a:t>Bottom Up Approach</a:t>
            </a:r>
            <a:br>
              <a:rPr lang="en-US" b="1" i="0" dirty="0">
                <a:solidFill>
                  <a:srgbClr val="6EC1E4"/>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3EAEADE8-0E23-4503-BC82-FC73E8637866}"/>
              </a:ext>
            </a:extLst>
          </p:cNvPr>
          <p:cNvSpPr>
            <a:spLocks noGrp="1"/>
          </p:cNvSpPr>
          <p:nvPr>
            <p:ph idx="1"/>
          </p:nvPr>
        </p:nvSpPr>
        <p:spPr/>
        <p:txBody>
          <a:bodyPr/>
          <a:lstStyle/>
          <a:p>
            <a:pPr>
              <a:buFont typeface="Arial" panose="020B0604020202020204" pitchFamily="34" charset="0"/>
              <a:buChar char="•"/>
            </a:pPr>
            <a:r>
              <a:rPr lang="en-US" sz="2000" b="0" dirty="0">
                <a:solidFill>
                  <a:srgbClr val="343434"/>
                </a:solidFill>
                <a:effectLst/>
                <a:latin typeface="roboto" panose="02000000000000000000" pitchFamily="2" charset="0"/>
              </a:rPr>
              <a:t>This approach is also known as “inductive reasoning” and the term refers to the synthesis.</a:t>
            </a:r>
          </a:p>
          <a:p>
            <a:pPr>
              <a:buFont typeface="Arial" panose="020B0604020202020204" pitchFamily="34" charset="0"/>
              <a:buChar char="•"/>
            </a:pPr>
            <a:r>
              <a:rPr lang="en-US" sz="2000" b="0" dirty="0">
                <a:solidFill>
                  <a:srgbClr val="343434"/>
                </a:solidFill>
                <a:effectLst/>
                <a:latin typeface="roboto" panose="02000000000000000000" pitchFamily="2" charset="0"/>
              </a:rPr>
              <a:t>Bottom-Up Approach is an integration testing in which testing takes place from bottom to up that is lower-level modules are tested first with higher level modules then upper-level modules are tested.</a:t>
            </a:r>
          </a:p>
          <a:p>
            <a:pPr>
              <a:buFont typeface="Arial" panose="020B0604020202020204" pitchFamily="34" charset="0"/>
              <a:buChar char="•"/>
            </a:pPr>
            <a:r>
              <a:rPr lang="en-US" sz="2000" b="0" dirty="0">
                <a:solidFill>
                  <a:srgbClr val="343434"/>
                </a:solidFill>
                <a:effectLst/>
                <a:latin typeface="roboto" panose="02000000000000000000" pitchFamily="2" charset="0"/>
              </a:rPr>
              <a:t>This testing takes help of drivers for testing the software which are the temporary module for integration testing.</a:t>
            </a:r>
          </a:p>
          <a:p>
            <a:pPr>
              <a:buFont typeface="Arial" panose="020B0604020202020204" pitchFamily="34" charset="0"/>
              <a:buChar char="•"/>
            </a:pPr>
            <a:r>
              <a:rPr lang="en-US" sz="2000" b="0" dirty="0">
                <a:solidFill>
                  <a:srgbClr val="343434"/>
                </a:solidFill>
                <a:effectLst/>
                <a:latin typeface="roboto" panose="02000000000000000000" pitchFamily="2" charset="0"/>
              </a:rPr>
              <a:t>Bottom up approach is opposite of top down approach.</a:t>
            </a:r>
          </a:p>
          <a:p>
            <a:pPr>
              <a:buFont typeface="Arial" panose="020B0604020202020204" pitchFamily="34" charset="0"/>
              <a:buChar char="•"/>
            </a:pPr>
            <a:r>
              <a:rPr lang="en-US" sz="2000" b="0" dirty="0">
                <a:solidFill>
                  <a:srgbClr val="343434"/>
                </a:solidFill>
                <a:effectLst/>
                <a:latin typeface="roboto" panose="02000000000000000000" pitchFamily="2" charset="0"/>
              </a:rPr>
              <a:t>It is a type of testing which is used to analyze the risks in the software system or to evaluate that the system works as expected or not.</a:t>
            </a:r>
          </a:p>
          <a:p>
            <a:endParaRPr lang="en-IN" dirty="0"/>
          </a:p>
        </p:txBody>
      </p:sp>
    </p:spTree>
    <p:extLst>
      <p:ext uri="{BB962C8B-B14F-4D97-AF65-F5344CB8AC3E}">
        <p14:creationId xmlns:p14="http://schemas.microsoft.com/office/powerpoint/2010/main" val="31516250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3234</TotalTime>
  <Words>3850</Words>
  <Application>Microsoft Office PowerPoint</Application>
  <PresentationFormat>Widescreen</PresentationFormat>
  <Paragraphs>296</Paragraphs>
  <Slides>47</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47</vt:i4>
      </vt:variant>
    </vt:vector>
  </HeadingPairs>
  <TitlesOfParts>
    <vt:vector size="65" baseType="lpstr">
      <vt:lpstr>Arial</vt:lpstr>
      <vt:lpstr>Arial</vt:lpstr>
      <vt:lpstr>Courier New</vt:lpstr>
      <vt:lpstr>erdana</vt:lpstr>
      <vt:lpstr>gibson</vt:lpstr>
      <vt:lpstr>inter-bold</vt:lpstr>
      <vt:lpstr>inter-regular</vt:lpstr>
      <vt:lpstr>Open Sans</vt:lpstr>
      <vt:lpstr>oswald</vt:lpstr>
      <vt:lpstr>roboto</vt:lpstr>
      <vt:lpstr>Source Sans Pro</vt:lpstr>
      <vt:lpstr>Times New Roman</vt:lpstr>
      <vt:lpstr>TimesNewRoman</vt:lpstr>
      <vt:lpstr>Trebuchet MS</vt:lpstr>
      <vt:lpstr>urw-din</vt:lpstr>
      <vt:lpstr>Wingdings</vt:lpstr>
      <vt:lpstr>Wingdings 3</vt:lpstr>
      <vt:lpstr>Facet</vt:lpstr>
      <vt:lpstr>Software Testing</vt:lpstr>
      <vt:lpstr>PowerPoint Presentation</vt:lpstr>
      <vt:lpstr>Coding</vt:lpstr>
      <vt:lpstr>PROGRAMMING PRACTICES</vt:lpstr>
      <vt:lpstr>PowerPoint Presentation</vt:lpstr>
      <vt:lpstr>PowerPoint Presentation</vt:lpstr>
      <vt:lpstr>Top-Down Approach  </vt:lpstr>
      <vt:lpstr>Advantages of Top-down Approach</vt:lpstr>
      <vt:lpstr>Bottom Up Approach </vt:lpstr>
      <vt:lpstr>Advantages of Bottom-Up Approach  </vt:lpstr>
      <vt:lpstr>Difference between Top-Down approach and Bottom-Up approach.</vt:lpstr>
      <vt:lpstr>PowerPoint Presentation</vt:lpstr>
      <vt:lpstr>PowerPoint Presentation</vt:lpstr>
      <vt:lpstr>PowerPoint Presentation</vt:lpstr>
      <vt:lpstr>Verification</vt:lpstr>
      <vt:lpstr>PowerPoint Presentation</vt:lpstr>
      <vt:lpstr>PowerPoint Presentation</vt:lpstr>
      <vt:lpstr>Difference between Verification and Validation</vt:lpstr>
      <vt:lpstr>PowerPoint Presentation</vt:lpstr>
      <vt:lpstr>Code Reading </vt:lpstr>
      <vt:lpstr>Static Analysis </vt:lpstr>
      <vt:lpstr>PowerPoint Presentation</vt:lpstr>
      <vt:lpstr>Code Inspection and Reviews </vt:lpstr>
      <vt:lpstr>PowerPoint Presentation</vt:lpstr>
      <vt:lpstr>PowerPoint Presentation</vt:lpstr>
      <vt:lpstr>PowerPoint Presentation</vt:lpstr>
      <vt:lpstr>PowerPoint Presentation</vt:lpstr>
      <vt:lpstr>Checklist</vt:lpstr>
      <vt:lpstr>Unit Testing </vt:lpstr>
      <vt:lpstr>PowerPoint Presentation</vt:lpstr>
      <vt:lpstr>Workflow of Unit Testing:</vt:lpstr>
      <vt:lpstr>PowerPoint Presentation</vt:lpstr>
      <vt:lpstr>SOFTWARE TESTING FUNDAMENTALS</vt:lpstr>
      <vt:lpstr>Testing Objectives: </vt:lpstr>
      <vt:lpstr>FUNCTIONAL TESTING Vs STRUCTURAL TESTING</vt:lpstr>
      <vt:lpstr>Steps of Black Box Testing </vt:lpstr>
      <vt:lpstr>PowerPoint Presentation</vt:lpstr>
      <vt:lpstr>Equivalence partitioning</vt:lpstr>
      <vt:lpstr>Boundary Value Technique</vt:lpstr>
      <vt:lpstr>Cause-Effect Technique</vt:lpstr>
      <vt:lpstr>Error guessing Technique </vt:lpstr>
      <vt:lpstr>White Box Testing </vt:lpstr>
      <vt:lpstr>PowerPoint Presentation</vt:lpstr>
      <vt:lpstr>PowerPoint Presentation</vt:lpstr>
      <vt:lpstr>PowerPoint Presentation</vt:lpstr>
      <vt:lpstr>Differences between Black Box Testing vs White Box 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sathish periyasami</dc:creator>
  <cp:lastModifiedBy>sathish periyasami</cp:lastModifiedBy>
  <cp:revision>51</cp:revision>
  <dcterms:created xsi:type="dcterms:W3CDTF">2022-03-15T12:49:47Z</dcterms:created>
  <dcterms:modified xsi:type="dcterms:W3CDTF">2022-04-10T07:17:16Z</dcterms:modified>
</cp:coreProperties>
</file>