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05" r:id="rId4"/>
    <p:sldId id="306" r:id="rId5"/>
    <p:sldId id="307" r:id="rId6"/>
    <p:sldId id="270" r:id="rId7"/>
    <p:sldId id="322" r:id="rId8"/>
    <p:sldId id="321" r:id="rId9"/>
    <p:sldId id="320" r:id="rId10"/>
    <p:sldId id="319" r:id="rId11"/>
    <p:sldId id="308" r:id="rId12"/>
    <p:sldId id="323" r:id="rId13"/>
    <p:sldId id="327" r:id="rId14"/>
    <p:sldId id="318" r:id="rId15"/>
    <p:sldId id="328" r:id="rId16"/>
    <p:sldId id="329" r:id="rId17"/>
    <p:sldId id="330" r:id="rId18"/>
    <p:sldId id="331" r:id="rId19"/>
    <p:sldId id="309" r:id="rId20"/>
    <p:sldId id="310" r:id="rId21"/>
    <p:sldId id="312" r:id="rId22"/>
    <p:sldId id="311" r:id="rId23"/>
    <p:sldId id="31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8"/>
    <p:restoredTop sz="94710"/>
  </p:normalViewPr>
  <p:slideViewPr>
    <p:cSldViewPr snapToGrid="0" snapToObjects="1">
      <p:cViewPr varScale="1">
        <p:scale>
          <a:sx n="71" d="100"/>
          <a:sy n="71" d="100"/>
        </p:scale>
        <p:origin x="17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FF4D7-0C9D-A541-B0D7-4EBAA2B4F882}" type="datetimeFigureOut">
              <a:rPr lang="en-US" smtClean="0"/>
              <a:t>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3375B-206B-074E-8B12-FDB0E7D2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C447-CC8F-0646-BD0B-B87146BC6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1CC7D-9DFE-694F-9825-90F104DA1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A6E1B-0CF0-204D-A68C-6D1D8DF6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FBA6-7547-2449-B45F-5E986846E2BB}" type="datetime1">
              <a:rPr lang="en-IN" smtClean="0"/>
              <a:t>04/02/23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CC808-14AE-D44B-B091-8494165F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593B-45CE-FA46-9FC4-FF035CA7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6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181C-2159-0741-97AA-511D0AEA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87315-AF55-3D43-8F26-2FAC24811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5AD2E-0A25-E14E-AE1C-485BA5CB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ED4A-DE65-3A4F-AFB5-908F322526F3}" type="datetime1">
              <a:rPr lang="en-IN" smtClean="0"/>
              <a:t>04/02/23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6134-4DA3-F34C-9DFC-9CCB2237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45CBA-5F9B-CA49-A754-CB917234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3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9899E-1EF2-AB44-92FA-9133104C0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9BC57-9932-9141-80F7-6E349824E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18612-4B61-BF4F-BB59-2E3EAC78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6C0-887E-A84D-8C2A-468DA7423717}" type="datetime1">
              <a:rPr lang="en-IN" smtClean="0"/>
              <a:t>04/02/23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437C3-74EB-7E47-8EBA-7D744ACF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C8B9F-D192-844E-882D-074E3E79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6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A7AC-5EB0-4840-9C6B-00852FCF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7EDE3-958F-1442-B165-3B746DA44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6F2F6-D95C-6D4A-9ADF-971C8FAB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563D-19DE-6F49-A6FE-6EE3A84B18A9}" type="datetime1">
              <a:rPr lang="en-IN" smtClean="0"/>
              <a:t>04/02/23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8214B-BE44-5641-84F5-DB9A68F1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F9D28-4BC2-AE4B-861E-60A492D1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0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6E8F-30E4-334D-B937-72A9346E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5EAFD-80AC-454F-84C6-C3ABD2589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D582D-DBBE-3240-A005-07A49D3B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C15F-5025-B442-9DED-F9F36F3D172F}" type="datetime1">
              <a:rPr lang="en-IN" smtClean="0"/>
              <a:t>04/02/23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9192E-99F2-344D-BEFE-FD9F28D3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C0E98-3ABD-B94E-B764-124AC987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7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AA18-17CE-C948-A081-6D1FD3EF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04327-EA7F-634D-8BE4-EF473BEC6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019FF-BB4F-5040-9FB5-8CE2A2C37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56E42-F09F-9447-94A3-1EE07ED5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8A14-F8B6-9F42-986B-90B03D604D68}" type="datetime1">
              <a:rPr lang="en-IN" smtClean="0"/>
              <a:t>04/02/23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1F801-BD03-3D4C-835C-9EE7413E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CA76A-E061-E143-B7DE-B72A08BF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6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6B87-F3F9-5A4E-8E2D-61DDDB26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346BD-D4B2-AA43-A969-0E9A321D8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D654D-C0E2-D341-9602-B7908A843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F68C7-30E0-6140-9A4F-9E34A5000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F56BC-C76E-ED4B-9235-3102594ED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11D6C-659F-7449-9B01-F3B62383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9512-554F-5145-BA36-1DF3E187D049}" type="datetime1">
              <a:rPr lang="en-IN" smtClean="0"/>
              <a:t>04/02/23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54945-7517-F746-A036-610F0406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0DFE6-884C-574E-9FE9-2BA72BA2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8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49FC-17FC-934E-932F-EC05270E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0A322-4EB6-C14A-9290-37FAD7D4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9FB8-07B2-C548-857F-D333780C7E4A}" type="datetime1">
              <a:rPr lang="en-IN" smtClean="0"/>
              <a:t>04/02/23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2A4ED-BF46-6743-B39F-1B633C67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FC979-DA58-0949-85FF-734624D4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1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CAE5E-E547-9742-AB43-59DF346F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2FFD-DF78-304C-8F64-81A9CEBE0401}" type="datetime1">
              <a:rPr lang="en-IN" smtClean="0"/>
              <a:t>04/02/23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E2D0F-01B2-384A-ABE4-5A3CBA80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DE444-4E90-6D48-A4C1-3594BBAA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2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94AE-D4E0-6440-8507-262E5D74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198D8-DDA3-834B-91FD-AD9F4FADA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60C04-32C6-4743-92E1-60276EB02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9AAED-6849-2F45-88EC-7DB1BCE6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0162-6FC2-F24E-A065-0A82940B671D}" type="datetime1">
              <a:rPr lang="en-IN" smtClean="0"/>
              <a:t>04/02/23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53FF8-5CB3-A740-ADDD-BC0AD5C4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6B74-B410-1745-B750-4005B93A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0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2DD7-514B-AB4C-B347-C599744F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136B0-BC34-524B-A220-8D75C6369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9BEE2-3324-1B47-BF4C-F30D8FEA5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F21EF-223C-E943-9271-C8C41F47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987F-FEC3-F24F-8AA9-E3105D342947}" type="datetime1">
              <a:rPr lang="en-IN" smtClean="0"/>
              <a:t>04/02/23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9D968-B132-6A4E-8462-581D33B3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3527D-65A1-314C-BD5D-B907E49C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1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8A092-17A8-C04E-9537-38D7F77C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14C2E-AC12-F544-B3E0-E28FF215D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5AD3E-5231-9143-9B9C-96A5038D6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5CE1A-D140-D64D-A986-F7C3D56C99ED}" type="datetime1">
              <a:rPr lang="en-IN" smtClean="0"/>
              <a:t>04/02/23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D6089-208B-8C4C-A1F3-D8DBCA9FF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F7227-CA8F-CC4F-94A5-DD63EF60E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D5B86-ABA6-D443-A47A-B76C324F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1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MTuMa86Nz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8091-2258-C942-9B1C-B2426732C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60" y="4754781"/>
            <a:ext cx="10991462" cy="1511559"/>
          </a:xfrm>
        </p:spPr>
        <p:txBody>
          <a:bodyPr>
            <a:normAutofit/>
          </a:bodyPr>
          <a:lstStyle/>
          <a:p>
            <a:r>
              <a:rPr lang="en-US" sz="4800" b="1" dirty="0"/>
              <a:t>Advanced Machine Learning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E1CAE-A1D9-1B42-8B8E-2847CA520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1951" y="6074228"/>
            <a:ext cx="9144000" cy="78377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Session - 5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B7094-3EE6-2842-A95C-E66DEEE35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137" y="666077"/>
            <a:ext cx="7566308" cy="43251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5549B-5B03-E945-9E41-07BB8B95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3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2C9A-DD4F-B640-BF09-159B63ED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GMM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8FE42D-7002-2D4B-84BB-9485DFBC1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803" y="1690688"/>
            <a:ext cx="3577018" cy="23027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885D5-3AC9-5A4B-8A3D-1D3DEC11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C6CFEC-639C-B942-82A8-7EE08FFE7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513" y="1726136"/>
            <a:ext cx="3632711" cy="23083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FCAF02-3EA0-5C44-A446-DCFAC0CC0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225" y="1726137"/>
            <a:ext cx="3561644" cy="22673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746B21-893B-1D47-85F2-2E0EA77C3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853" y="4209676"/>
            <a:ext cx="4181015" cy="264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9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2C9A-DD4F-B640-BF09-159B63ED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GMM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8FE42D-7002-2D4B-84BB-9485DFBC1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803" y="1690688"/>
            <a:ext cx="3577018" cy="23027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885D5-3AC9-5A4B-8A3D-1D3DEC11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C6CFEC-639C-B942-82A8-7EE08FFE7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513" y="1726136"/>
            <a:ext cx="3632711" cy="23083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FCAF02-3EA0-5C44-A446-DCFAC0CC0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225" y="1726137"/>
            <a:ext cx="3561644" cy="22673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746B21-893B-1D47-85F2-2E0EA77C3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853" y="4209676"/>
            <a:ext cx="4181015" cy="26483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B68579-1928-0643-B517-9246605F1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1154" y="4209676"/>
            <a:ext cx="4283270" cy="266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47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17CF-1472-AD48-A897-3D6EFEC74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in GMM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CF54D-D258-9B45-B0D5-60A79C48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61C20-7725-F74D-A72A-81B46FBE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0731F-05C0-D745-B26A-DE2A02080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862" y="1870075"/>
            <a:ext cx="8062284" cy="430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61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3E03-56DF-0E4D-82D3-72A2E922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GMM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707B-FECF-C745-9C87-955959802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A3FDB-CC37-9749-85AA-DFF1E40B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84639-EB65-B84C-B794-76C8E6787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" y="1690688"/>
            <a:ext cx="6508872" cy="43156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AA3D50-D4D2-AA46-80E5-3D518FC84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072" y="2469846"/>
            <a:ext cx="3909424" cy="306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0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D2BA-4AD1-3C4A-9778-93A1DB7D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Model Based Clustering</a:t>
            </a:r>
            <a:br>
              <a:rPr lang="en-US" dirty="0"/>
            </a:br>
            <a:r>
              <a:rPr lang="en-US" dirty="0"/>
              <a:t>Gaussian Mixture Model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7C8E-536B-2A4C-9FC0-2A376D9F7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730023" cy="40825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Sample from each distribution forms an ellipsoid.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56A5F-3F63-C342-9917-AA37FAE2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ABF7A9-2BCB-9C46-B680-4F0EC6DEB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715" y="2378801"/>
            <a:ext cx="6356724" cy="411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39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3E03-56DF-0E4D-82D3-72A2E922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GMM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707B-FECF-C745-9C87-955959802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Sample: Known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A3FDB-CC37-9749-85AA-DFF1E40B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84639-EB65-B84C-B794-76C8E6787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164" y="2405810"/>
            <a:ext cx="6508872" cy="43156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AA3D50-D4D2-AA46-80E5-3D518FC84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6459"/>
            <a:ext cx="3909424" cy="30628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BCA9E4-FFFF-C44E-94F2-40E1E854AFFC}"/>
              </a:ext>
            </a:extLst>
          </p:cNvPr>
          <p:cNvSpPr txBox="1"/>
          <p:nvPr/>
        </p:nvSpPr>
        <p:spPr>
          <a:xfrm>
            <a:off x="7086599" y="1777067"/>
            <a:ext cx="3832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Distribution: Unknown</a:t>
            </a:r>
          </a:p>
        </p:txBody>
      </p:sp>
    </p:spTree>
    <p:extLst>
      <p:ext uri="{BB962C8B-B14F-4D97-AF65-F5344CB8AC3E}">
        <p14:creationId xmlns:p14="http://schemas.microsoft.com/office/powerpoint/2010/main" val="1616112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B053-8675-654D-ACF2-B201368D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EBC5E1-F79F-9544-B0AA-250D73D1D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972" y="1690687"/>
            <a:ext cx="9955488" cy="444117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DBDD7-C8E7-2D46-867E-2ECF1A03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63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B053-8675-654D-ACF2-B201368D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EBC5E1-F79F-9544-B0AA-250D73D1D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972" y="1690688"/>
            <a:ext cx="7222488" cy="32219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DBDD7-C8E7-2D46-867E-2ECF1A03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1DD47-52EB-1A47-A21C-17FEA2A1A28A}"/>
              </a:ext>
            </a:extLst>
          </p:cNvPr>
          <p:cNvSpPr txBox="1"/>
          <p:nvPr/>
        </p:nvSpPr>
        <p:spPr>
          <a:xfrm>
            <a:off x="8610599" y="2635623"/>
            <a:ext cx="30614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Observed Variable</a:t>
            </a:r>
          </a:p>
          <a:p>
            <a:endParaRPr lang="en-US" sz="2800" dirty="0"/>
          </a:p>
          <a:p>
            <a:r>
              <a:rPr lang="en-US" sz="2800" dirty="0"/>
              <a:t>Latent Variable.</a:t>
            </a:r>
          </a:p>
        </p:txBody>
      </p:sp>
    </p:spTree>
    <p:extLst>
      <p:ext uri="{BB962C8B-B14F-4D97-AF65-F5344CB8AC3E}">
        <p14:creationId xmlns:p14="http://schemas.microsoft.com/office/powerpoint/2010/main" val="1908895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6C50-BC87-E64E-B7AF-C062F3D2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051D14-6E76-B845-9A2A-C45A5EF70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780" y="1825625"/>
            <a:ext cx="7562440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CCF28-C89D-824D-A9E6-5C3D0C26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69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63343-54AC-0C45-953D-9E680CD2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parameters of the Gaussian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8438-A391-BF4B-89E6-F08DA20F1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27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Expectation-Maximization</a:t>
            </a:r>
          </a:p>
          <a:p>
            <a:endParaRPr lang="en-US" dirty="0"/>
          </a:p>
          <a:p>
            <a:r>
              <a:rPr lang="en-US" dirty="0"/>
              <a:t>E: Randomly allocates instances to cluster</a:t>
            </a:r>
          </a:p>
          <a:p>
            <a:endParaRPr lang="en-US" dirty="0"/>
          </a:p>
          <a:p>
            <a:r>
              <a:rPr lang="en-US" dirty="0"/>
              <a:t>M: Updating clusters</a:t>
            </a:r>
          </a:p>
          <a:p>
            <a:endParaRPr lang="en-US" dirty="0"/>
          </a:p>
          <a:p>
            <a:r>
              <a:rPr lang="en-US" dirty="0"/>
              <a:t>Similar to K – Means.</a:t>
            </a:r>
          </a:p>
          <a:p>
            <a:endParaRPr lang="en-US" dirty="0"/>
          </a:p>
          <a:p>
            <a:r>
              <a:rPr lang="en-US" dirty="0"/>
              <a:t>For more details:</a:t>
            </a:r>
          </a:p>
          <a:p>
            <a:r>
              <a:rPr lang="en-US" dirty="0">
                <a:hlinkClick r:id="rId2"/>
              </a:rPr>
              <a:t>https://www.youtube.com/watch?v=qMTuMa86NzU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63B86-0FB2-9040-B619-156991EC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1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8DA8-6B20-D24A-AF1D-E41A3CAB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5"/>
            <a:ext cx="10515600" cy="1325563"/>
          </a:xfrm>
        </p:spPr>
        <p:txBody>
          <a:bodyPr/>
          <a:lstStyle/>
          <a:p>
            <a:r>
              <a:rPr lang="en-US" dirty="0"/>
              <a:t>Advanced MLT – 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1450-529B-0E41-B895-A41C802E2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55143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Dimensionality reduction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Principal Component Analysis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Linear Discriminant Analysis , Locally Linear Embedding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T - Distributed Stochastic Neighbour Embedding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Clustering 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Hierachical</a:t>
            </a:r>
            <a:r>
              <a:rPr lang="en-US" b="1" dirty="0"/>
              <a:t> Clustering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Clustering using Mixture models</a:t>
            </a:r>
          </a:p>
          <a:p>
            <a:pPr>
              <a:lnSpc>
                <a:spcPct val="150000"/>
              </a:lnSpc>
            </a:pPr>
            <a:r>
              <a:rPr lang="en-US" dirty="0"/>
              <a:t>Machine Learning Project Life Cycle</a:t>
            </a:r>
          </a:p>
          <a:p>
            <a:pPr>
              <a:lnSpc>
                <a:spcPct val="150000"/>
              </a:lnSpc>
            </a:pPr>
            <a:r>
              <a:rPr lang="en-US" dirty="0"/>
              <a:t>ML deployment, Deployment using </a:t>
            </a:r>
            <a:r>
              <a:rPr lang="en-US" dirty="0" err="1"/>
              <a:t>FastAPI</a:t>
            </a:r>
            <a:r>
              <a:rPr lang="en-US" dirty="0"/>
              <a:t> and cloud platforms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BB679-AB1D-FF40-8417-96371F36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8547-AECB-F04A-89FF-668C468E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BCBFD-A9D4-174D-9E65-F49E2A3A3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important parameters:</a:t>
            </a:r>
          </a:p>
          <a:p>
            <a:endParaRPr lang="en-US" dirty="0"/>
          </a:p>
          <a:p>
            <a:r>
              <a:rPr lang="en-US" dirty="0" err="1"/>
              <a:t>N_clusters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N_init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6995D-1AF8-0C46-9EFB-EFF78A27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9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8547-AECB-F04A-89FF-668C468E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N_clusters</a:t>
            </a:r>
            <a:r>
              <a:rPr lang="en-US" dirty="0"/>
              <a:t>: Using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BCBFD-A9D4-174D-9E65-F49E2A3A3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Akaike Information Criterion(AIC)</a:t>
            </a:r>
          </a:p>
          <a:p>
            <a:r>
              <a:rPr lang="en-US" dirty="0"/>
              <a:t>Bayesian Information Criterion (BIC)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6995D-1AF8-0C46-9EFB-EFF78A27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189D93-91D3-8D4A-B69A-0D12DAA28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39" y="3040857"/>
            <a:ext cx="85725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76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37E9-DA32-F04E-A3EE-3BE2D5B5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N_clusters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62ABA5-7E8F-D14D-9256-26703B751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188" y="1988344"/>
            <a:ext cx="9579514" cy="32470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E60E7-09D5-2E48-9C43-794AAC99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A89F0-E7F5-6B4A-A941-10C077B94F19}"/>
              </a:ext>
            </a:extLst>
          </p:cNvPr>
          <p:cNvSpPr txBox="1"/>
          <p:nvPr/>
        </p:nvSpPr>
        <p:spPr>
          <a:xfrm>
            <a:off x="1237129" y="5429762"/>
            <a:ext cx="6257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Focus on BIC if there is there is a difference.</a:t>
            </a:r>
          </a:p>
        </p:txBody>
      </p:sp>
    </p:spTree>
    <p:extLst>
      <p:ext uri="{BB962C8B-B14F-4D97-AF65-F5344CB8AC3E}">
        <p14:creationId xmlns:p14="http://schemas.microsoft.com/office/powerpoint/2010/main" val="3389171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DFC93-4D2B-7743-8F8C-15F98F0E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N_init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504D0-1BA8-A741-AE23-11733DB59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 of times the whole process is </a:t>
            </a:r>
            <a:r>
              <a:rPr lang="en-US" dirty="0" err="1"/>
              <a:t>initialised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CECC8-2781-E643-AB4C-EFA6A07A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2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7A8C-A904-634B-89F4-8855A36D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</a:t>
            </a:r>
            <a:r>
              <a:rPr lang="en-US" dirty="0" err="1"/>
              <a:t>algos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8801D-1EB2-C248-A9F8-C040BF8FC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Partition based (</a:t>
            </a:r>
            <a:r>
              <a:rPr lang="en-US" dirty="0" err="1"/>
              <a:t>Eg</a:t>
            </a:r>
            <a:r>
              <a:rPr lang="en-US" dirty="0"/>
              <a:t>: K Means)</a:t>
            </a:r>
          </a:p>
          <a:p>
            <a:pPr>
              <a:lnSpc>
                <a:spcPct val="150000"/>
              </a:lnSpc>
            </a:pPr>
            <a:r>
              <a:rPr lang="en-US" dirty="0"/>
              <a:t>Density based(DBSCAN)</a:t>
            </a:r>
          </a:p>
          <a:p>
            <a:pPr>
              <a:lnSpc>
                <a:spcPct val="150000"/>
              </a:lnSpc>
            </a:pPr>
            <a:r>
              <a:rPr lang="en-US" dirty="0"/>
              <a:t>Hierarchical(Agglomerative/divisive)</a:t>
            </a:r>
          </a:p>
          <a:p>
            <a:pPr>
              <a:lnSpc>
                <a:spcPct val="150000"/>
              </a:lnSpc>
            </a:pPr>
            <a:r>
              <a:rPr lang="en-US" dirty="0"/>
              <a:t>Model based (Gaussian Mixture models)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7F118-FF08-6C43-A9CE-63C44FD8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7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7A8C-A904-634B-89F4-8855A36D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</a:t>
            </a:r>
            <a:r>
              <a:rPr lang="en-US" dirty="0" err="1"/>
              <a:t>algos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8801D-1EB2-C248-A9F8-C040BF8FC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Partition based (</a:t>
            </a:r>
            <a:r>
              <a:rPr lang="en-US" dirty="0" err="1"/>
              <a:t>Eg</a:t>
            </a:r>
            <a:r>
              <a:rPr lang="en-US" dirty="0"/>
              <a:t>: K Means)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Density based(DBSCAN)</a:t>
            </a:r>
          </a:p>
          <a:p>
            <a:pPr>
              <a:lnSpc>
                <a:spcPct val="150000"/>
              </a:lnSpc>
            </a:pPr>
            <a:r>
              <a:rPr lang="en-US" dirty="0"/>
              <a:t>Hierarchical(Agglomerative/divisive)</a:t>
            </a:r>
          </a:p>
          <a:p>
            <a:pPr>
              <a:lnSpc>
                <a:spcPct val="150000"/>
              </a:lnSpc>
            </a:pPr>
            <a:r>
              <a:rPr lang="en-US" dirty="0"/>
              <a:t>Model based (Gaussian Mixture models)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7F118-FF08-6C43-A9CE-63C44FD8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E20908-7EC3-7449-B881-521D979A5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351" y="1189957"/>
            <a:ext cx="5112497" cy="20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0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7A8C-A904-634B-89F4-8855A36D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</a:t>
            </a:r>
            <a:r>
              <a:rPr lang="en-US" dirty="0" err="1"/>
              <a:t>algos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8801D-1EB2-C248-A9F8-C040BF8FC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Partition based (</a:t>
            </a:r>
            <a:r>
              <a:rPr lang="en-US" dirty="0" err="1"/>
              <a:t>Eg</a:t>
            </a:r>
            <a:r>
              <a:rPr lang="en-US" dirty="0"/>
              <a:t>: K Means)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Density based(DBSCAN)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Hierarchical(Agglomerative/divisive)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Model based (Gaussian Mixture models)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7F118-FF08-6C43-A9CE-63C44FD8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E20908-7EC3-7449-B881-521D979A5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352" y="1189957"/>
            <a:ext cx="3430308" cy="1393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2C939C-CB91-9C44-806A-3A282CBD5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99" y="2718765"/>
            <a:ext cx="1615142" cy="1556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F8F8D9-497D-4F49-A13B-1D1516794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185" y="3678720"/>
            <a:ext cx="4125615" cy="225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2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D2BA-4AD1-3C4A-9778-93A1DB7D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Model Based Clustering</a:t>
            </a:r>
            <a:br>
              <a:rPr lang="en-US" dirty="0"/>
            </a:br>
            <a:r>
              <a:rPr lang="en-US" dirty="0"/>
              <a:t>Gaussian Mixture Model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7C8E-536B-2A4C-9FC0-2A376D9F7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730023" cy="40825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Probabilistic Model</a:t>
            </a:r>
          </a:p>
          <a:p>
            <a:pPr>
              <a:lnSpc>
                <a:spcPct val="150000"/>
              </a:lnSpc>
            </a:pPr>
            <a:r>
              <a:rPr lang="en-US" dirty="0"/>
              <a:t>Assume that Data are generated from a mixture of many Gaussian distributions.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56A5F-3F63-C342-9917-AA37FAE2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7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2C9A-DD4F-B640-BF09-159B63ED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8FE42D-7002-2D4B-84BB-9485DFBC1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803" y="1690688"/>
            <a:ext cx="3577018" cy="23027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885D5-3AC9-5A4B-8A3D-1D3DEC11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4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2C9A-DD4F-B640-BF09-159B63ED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8FE42D-7002-2D4B-84BB-9485DFBC1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803" y="1690688"/>
            <a:ext cx="3577018" cy="23027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885D5-3AC9-5A4B-8A3D-1D3DEC11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C6CFEC-639C-B942-82A8-7EE08FFE7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513" y="1726136"/>
            <a:ext cx="3632711" cy="230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68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2C9A-DD4F-B640-BF09-159B63ED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8FE42D-7002-2D4B-84BB-9485DFBC1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803" y="1690688"/>
            <a:ext cx="3577018" cy="23027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885D5-3AC9-5A4B-8A3D-1D3DEC11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5B86-ABA6-D443-A47A-B76C324FCE92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C6CFEC-639C-B942-82A8-7EE08FFE7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513" y="1726136"/>
            <a:ext cx="3632711" cy="23083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FCAF02-3EA0-5C44-A446-DCFAC0CC0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225" y="1726137"/>
            <a:ext cx="3561644" cy="226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4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313</Words>
  <Application>Microsoft Macintosh PowerPoint</Application>
  <PresentationFormat>Widescreen</PresentationFormat>
  <Paragraphs>99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Advanced Machine Learning Techniques</vt:lpstr>
      <vt:lpstr>Advanced MLT – Course overview</vt:lpstr>
      <vt:lpstr>Clustering algos</vt:lpstr>
      <vt:lpstr>Clustering algos</vt:lpstr>
      <vt:lpstr>Clustering algos</vt:lpstr>
      <vt:lpstr>Model Based Clustering Gaussian Mixture Model </vt:lpstr>
      <vt:lpstr>PowerPoint Presentation</vt:lpstr>
      <vt:lpstr>PowerPoint Presentation</vt:lpstr>
      <vt:lpstr>PowerPoint Presentation</vt:lpstr>
      <vt:lpstr>GMM</vt:lpstr>
      <vt:lpstr>GMM</vt:lpstr>
      <vt:lpstr>Clusters in GMM</vt:lpstr>
      <vt:lpstr>Two-dimensional GMM</vt:lpstr>
      <vt:lpstr>Model Based Clustering Gaussian Mixture Model </vt:lpstr>
      <vt:lpstr>Multi-dimensional GMM</vt:lpstr>
      <vt:lpstr>PowerPoint Presentation</vt:lpstr>
      <vt:lpstr>PowerPoint Presentation</vt:lpstr>
      <vt:lpstr>PowerPoint Presentation</vt:lpstr>
      <vt:lpstr>Finding the parameters of the Gaussian</vt:lpstr>
      <vt:lpstr>PowerPoint Presentation</vt:lpstr>
      <vt:lpstr>N_clusters: Using </vt:lpstr>
      <vt:lpstr>N_clusters</vt:lpstr>
      <vt:lpstr>N_init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Machine Learning Techniques</dc:title>
  <dc:creator>Microsoft Office User</dc:creator>
  <cp:lastModifiedBy>Microsoft Office User</cp:lastModifiedBy>
  <cp:revision>77</cp:revision>
  <dcterms:created xsi:type="dcterms:W3CDTF">2022-01-06T08:30:30Z</dcterms:created>
  <dcterms:modified xsi:type="dcterms:W3CDTF">2023-02-04T02:47:26Z</dcterms:modified>
</cp:coreProperties>
</file>