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9" r:id="rId5"/>
    <p:sldId id="260" r:id="rId6"/>
    <p:sldId id="261" r:id="rId7"/>
    <p:sldId id="262" r:id="rId8"/>
    <p:sldId id="263" r:id="rId9"/>
    <p:sldId id="264" r:id="rId10"/>
    <p:sldId id="266" r:id="rId11"/>
    <p:sldId id="267"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D7D2A-28FD-404B-BE59-A97A0F92A7DF}" v="53" dt="2022-12-03T09:25:50.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anu Punde" userId="91767b8d7e890388" providerId="LiveId" clId="{1A5D7D2A-28FD-404B-BE59-A97A0F92A7DF}"/>
    <pc:docChg chg="undo custSel addSld modSld">
      <pc:chgData name="Shantanu Punde" userId="91767b8d7e890388" providerId="LiveId" clId="{1A5D7D2A-28FD-404B-BE59-A97A0F92A7DF}" dt="2022-12-03T09:26:37.125" v="800" actId="14100"/>
      <pc:docMkLst>
        <pc:docMk/>
      </pc:docMkLst>
      <pc:sldChg chg="addSp delSp modSp">
        <pc:chgData name="Shantanu Punde" userId="91767b8d7e890388" providerId="LiveId" clId="{1A5D7D2A-28FD-404B-BE59-A97A0F92A7DF}" dt="2022-12-03T08:58:39.655" v="791" actId="931"/>
        <pc:sldMkLst>
          <pc:docMk/>
          <pc:sldMk cId="3664920314" sldId="257"/>
        </pc:sldMkLst>
        <pc:spChg chg="del">
          <ac:chgData name="Shantanu Punde" userId="91767b8d7e890388" providerId="LiveId" clId="{1A5D7D2A-28FD-404B-BE59-A97A0F92A7DF}" dt="2022-12-03T08:58:39.655" v="791" actId="931"/>
          <ac:spMkLst>
            <pc:docMk/>
            <pc:sldMk cId="3664920314" sldId="257"/>
            <ac:spMk id="3" creationId="{3778FA00-FB93-29CA-4C0B-732E4E0DBD12}"/>
          </ac:spMkLst>
        </pc:spChg>
        <pc:picChg chg="add mod">
          <ac:chgData name="Shantanu Punde" userId="91767b8d7e890388" providerId="LiveId" clId="{1A5D7D2A-28FD-404B-BE59-A97A0F92A7DF}" dt="2022-12-03T08:58:39.655" v="791" actId="931"/>
          <ac:picMkLst>
            <pc:docMk/>
            <pc:sldMk cId="3664920314" sldId="257"/>
            <ac:picMk id="6" creationId="{AC621942-9999-61D6-733C-0A54D6832CC6}"/>
          </ac:picMkLst>
        </pc:picChg>
      </pc:sldChg>
      <pc:sldChg chg="addSp delSp modSp mod">
        <pc:chgData name="Shantanu Punde" userId="91767b8d7e890388" providerId="LiveId" clId="{1A5D7D2A-28FD-404B-BE59-A97A0F92A7DF}" dt="2022-12-03T08:51:24.594" v="772" actId="1076"/>
        <pc:sldMkLst>
          <pc:docMk/>
          <pc:sldMk cId="1828161855" sldId="259"/>
        </pc:sldMkLst>
        <pc:spChg chg="mod">
          <ac:chgData name="Shantanu Punde" userId="91767b8d7e890388" providerId="LiveId" clId="{1A5D7D2A-28FD-404B-BE59-A97A0F92A7DF}" dt="2022-12-03T08:48:22.119" v="756" actId="1076"/>
          <ac:spMkLst>
            <pc:docMk/>
            <pc:sldMk cId="1828161855" sldId="259"/>
            <ac:spMk id="3" creationId="{011D3E92-1DBD-9AA1-81AD-1BB5CDBD02C0}"/>
          </ac:spMkLst>
        </pc:spChg>
        <pc:picChg chg="add mod">
          <ac:chgData name="Shantanu Punde" userId="91767b8d7e890388" providerId="LiveId" clId="{1A5D7D2A-28FD-404B-BE59-A97A0F92A7DF}" dt="2022-12-03T08:51:24.594" v="772" actId="1076"/>
          <ac:picMkLst>
            <pc:docMk/>
            <pc:sldMk cId="1828161855" sldId="259"/>
            <ac:picMk id="4" creationId="{DE08976D-3F67-1070-F322-4B74978AE118}"/>
          </ac:picMkLst>
        </pc:picChg>
        <pc:picChg chg="add mod">
          <ac:chgData name="Shantanu Punde" userId="91767b8d7e890388" providerId="LiveId" clId="{1A5D7D2A-28FD-404B-BE59-A97A0F92A7DF}" dt="2022-12-03T08:48:26.922" v="757" actId="1076"/>
          <ac:picMkLst>
            <pc:docMk/>
            <pc:sldMk cId="1828161855" sldId="259"/>
            <ac:picMk id="1026" creationId="{D642F20F-8947-B16A-2DC4-C79DD82612BE}"/>
          </ac:picMkLst>
        </pc:picChg>
        <pc:picChg chg="add del mod">
          <ac:chgData name="Shantanu Punde" userId="91767b8d7e890388" providerId="LiveId" clId="{1A5D7D2A-28FD-404B-BE59-A97A0F92A7DF}" dt="2022-12-03T08:51:20.411" v="770" actId="478"/>
          <ac:picMkLst>
            <pc:docMk/>
            <pc:sldMk cId="1828161855" sldId="259"/>
            <ac:picMk id="1028" creationId="{923C8784-FFB0-6FF2-5F42-FDF3045AF574}"/>
          </ac:picMkLst>
        </pc:picChg>
        <pc:picChg chg="add mod">
          <ac:chgData name="Shantanu Punde" userId="91767b8d7e890388" providerId="LiveId" clId="{1A5D7D2A-28FD-404B-BE59-A97A0F92A7DF}" dt="2022-12-03T08:49:16.905" v="763" actId="1076"/>
          <ac:picMkLst>
            <pc:docMk/>
            <pc:sldMk cId="1828161855" sldId="259"/>
            <ac:picMk id="1030" creationId="{E8F44BBD-0BE1-1850-1E1F-DAC68117B023}"/>
          </ac:picMkLst>
        </pc:picChg>
        <pc:picChg chg="add mod">
          <ac:chgData name="Shantanu Punde" userId="91767b8d7e890388" providerId="LiveId" clId="{1A5D7D2A-28FD-404B-BE59-A97A0F92A7DF}" dt="2022-12-03T08:50:00.932" v="765" actId="1076"/>
          <ac:picMkLst>
            <pc:docMk/>
            <pc:sldMk cId="1828161855" sldId="259"/>
            <ac:picMk id="1032" creationId="{5A9758B2-8786-2678-9467-A09BD8C49674}"/>
          </ac:picMkLst>
        </pc:picChg>
      </pc:sldChg>
      <pc:sldChg chg="addSp delSp modSp mod">
        <pc:chgData name="Shantanu Punde" userId="91767b8d7e890388" providerId="LiveId" clId="{1A5D7D2A-28FD-404B-BE59-A97A0F92A7DF}" dt="2022-12-03T09:26:37.125" v="800" actId="14100"/>
        <pc:sldMkLst>
          <pc:docMk/>
          <pc:sldMk cId="443733294" sldId="261"/>
        </pc:sldMkLst>
        <pc:picChg chg="add del mod">
          <ac:chgData name="Shantanu Punde" userId="91767b8d7e890388" providerId="LiveId" clId="{1A5D7D2A-28FD-404B-BE59-A97A0F92A7DF}" dt="2022-12-03T09:24:28.930" v="794" actId="478"/>
          <ac:picMkLst>
            <pc:docMk/>
            <pc:sldMk cId="443733294" sldId="261"/>
            <ac:picMk id="4" creationId="{4BFE251D-06FD-3AB3-ECA3-4253DE3DFECF}"/>
          </ac:picMkLst>
        </pc:picChg>
        <pc:picChg chg="add mod">
          <ac:chgData name="Shantanu Punde" userId="91767b8d7e890388" providerId="LiveId" clId="{1A5D7D2A-28FD-404B-BE59-A97A0F92A7DF}" dt="2022-12-03T09:26:37.125" v="800" actId="14100"/>
          <ac:picMkLst>
            <pc:docMk/>
            <pc:sldMk cId="443733294" sldId="261"/>
            <ac:picMk id="6" creationId="{EC6C3B40-2929-50EA-E0A1-EAD35BE577F6}"/>
          </ac:picMkLst>
        </pc:picChg>
      </pc:sldChg>
      <pc:sldChg chg="addSp modSp mod">
        <pc:chgData name="Shantanu Punde" userId="91767b8d7e890388" providerId="LiveId" clId="{1A5D7D2A-28FD-404B-BE59-A97A0F92A7DF}" dt="2022-12-03T08:44:35.632" v="721" actId="1076"/>
        <pc:sldMkLst>
          <pc:docMk/>
          <pc:sldMk cId="1034369417" sldId="262"/>
        </pc:sldMkLst>
        <pc:spChg chg="add mod">
          <ac:chgData name="Shantanu Punde" userId="91767b8d7e890388" providerId="LiveId" clId="{1A5D7D2A-28FD-404B-BE59-A97A0F92A7DF}" dt="2022-12-03T08:44:35.632" v="721" actId="1076"/>
          <ac:spMkLst>
            <pc:docMk/>
            <pc:sldMk cId="1034369417" sldId="262"/>
            <ac:spMk id="3" creationId="{3A7946EB-B26E-2569-21A1-C661AFF572C4}"/>
          </ac:spMkLst>
        </pc:spChg>
      </pc:sldChg>
      <pc:sldChg chg="addSp modSp mod">
        <pc:chgData name="Shantanu Punde" userId="91767b8d7e890388" providerId="LiveId" clId="{1A5D7D2A-28FD-404B-BE59-A97A0F92A7DF}" dt="2022-12-03T08:34:29.877" v="21" actId="1076"/>
        <pc:sldMkLst>
          <pc:docMk/>
          <pc:sldMk cId="2908599438" sldId="263"/>
        </pc:sldMkLst>
        <pc:spChg chg="mod">
          <ac:chgData name="Shantanu Punde" userId="91767b8d7e890388" providerId="LiveId" clId="{1A5D7D2A-28FD-404B-BE59-A97A0F92A7DF}" dt="2022-12-03T08:31:14.635" v="7" actId="20577"/>
          <ac:spMkLst>
            <pc:docMk/>
            <pc:sldMk cId="2908599438" sldId="263"/>
            <ac:spMk id="2" creationId="{0C585F88-B3EF-157A-70C2-599E86A86C8F}"/>
          </ac:spMkLst>
        </pc:spChg>
        <pc:spChg chg="add mod">
          <ac:chgData name="Shantanu Punde" userId="91767b8d7e890388" providerId="LiveId" clId="{1A5D7D2A-28FD-404B-BE59-A97A0F92A7DF}" dt="2022-12-03T08:34:29.877" v="21" actId="1076"/>
          <ac:spMkLst>
            <pc:docMk/>
            <pc:sldMk cId="2908599438" sldId="263"/>
            <ac:spMk id="3" creationId="{9F734A37-4F7D-7140-169F-81993A58A73A}"/>
          </ac:spMkLst>
        </pc:spChg>
      </pc:sldChg>
      <pc:sldChg chg="addSp modSp mod">
        <pc:chgData name="Shantanu Punde" userId="91767b8d7e890388" providerId="LiveId" clId="{1A5D7D2A-28FD-404B-BE59-A97A0F92A7DF}" dt="2022-12-03T08:35:51.143" v="35" actId="14100"/>
        <pc:sldMkLst>
          <pc:docMk/>
          <pc:sldMk cId="4219810596" sldId="264"/>
        </pc:sldMkLst>
        <pc:spChg chg="add mod">
          <ac:chgData name="Shantanu Punde" userId="91767b8d7e890388" providerId="LiveId" clId="{1A5D7D2A-28FD-404B-BE59-A97A0F92A7DF}" dt="2022-12-03T08:35:51.143" v="35" actId="14100"/>
          <ac:spMkLst>
            <pc:docMk/>
            <pc:sldMk cId="4219810596" sldId="264"/>
            <ac:spMk id="2" creationId="{A6E937CA-CC76-E663-35DA-7AB9C25611A3}"/>
          </ac:spMkLst>
        </pc:spChg>
      </pc:sldChg>
      <pc:sldChg chg="addSp modSp new mod">
        <pc:chgData name="Shantanu Punde" userId="91767b8d7e890388" providerId="LiveId" clId="{1A5D7D2A-28FD-404B-BE59-A97A0F92A7DF}" dt="2022-12-03T08:39:43.124" v="68" actId="20577"/>
        <pc:sldMkLst>
          <pc:docMk/>
          <pc:sldMk cId="2773071426" sldId="266"/>
        </pc:sldMkLst>
        <pc:spChg chg="add mod">
          <ac:chgData name="Shantanu Punde" userId="91767b8d7e890388" providerId="LiveId" clId="{1A5D7D2A-28FD-404B-BE59-A97A0F92A7DF}" dt="2022-12-03T08:39:43.124" v="68" actId="20577"/>
          <ac:spMkLst>
            <pc:docMk/>
            <pc:sldMk cId="2773071426" sldId="266"/>
            <ac:spMk id="2" creationId="{A6F0D84B-C543-F14B-8C19-B753B1CD11F3}"/>
          </ac:spMkLst>
        </pc:spChg>
      </pc:sldChg>
      <pc:sldChg chg="addSp modSp new mod">
        <pc:chgData name="Shantanu Punde" userId="91767b8d7e890388" providerId="LiveId" clId="{1A5D7D2A-28FD-404B-BE59-A97A0F92A7DF}" dt="2022-12-03T08:39:37.520" v="67" actId="20577"/>
        <pc:sldMkLst>
          <pc:docMk/>
          <pc:sldMk cId="351578687" sldId="267"/>
        </pc:sldMkLst>
        <pc:spChg chg="add mod">
          <ac:chgData name="Shantanu Punde" userId="91767b8d7e890388" providerId="LiveId" clId="{1A5D7D2A-28FD-404B-BE59-A97A0F92A7DF}" dt="2022-12-03T08:39:37.520" v="67" actId="20577"/>
          <ac:spMkLst>
            <pc:docMk/>
            <pc:sldMk cId="351578687" sldId="267"/>
            <ac:spMk id="2" creationId="{3FA8C4B8-2497-3C4F-25D6-FA9E9A345058}"/>
          </ac:spMkLst>
        </pc:spChg>
      </pc:sldChg>
      <pc:sldChg chg="addSp modSp new mod">
        <pc:chgData name="Shantanu Punde" userId="91767b8d7e890388" providerId="LiveId" clId="{1A5D7D2A-28FD-404B-BE59-A97A0F92A7DF}" dt="2022-12-03T08:39:31.049" v="66" actId="20577"/>
        <pc:sldMkLst>
          <pc:docMk/>
          <pc:sldMk cId="3784530968" sldId="268"/>
        </pc:sldMkLst>
        <pc:spChg chg="add mod">
          <ac:chgData name="Shantanu Punde" userId="91767b8d7e890388" providerId="LiveId" clId="{1A5D7D2A-28FD-404B-BE59-A97A0F92A7DF}" dt="2022-12-03T08:39:31.049" v="66" actId="20577"/>
          <ac:spMkLst>
            <pc:docMk/>
            <pc:sldMk cId="3784530968" sldId="268"/>
            <ac:spMk id="2" creationId="{1D017E1A-5B28-3982-E231-D2F0B262C95D}"/>
          </ac:spMkLst>
        </pc:spChg>
      </pc:sldChg>
      <pc:sldChg chg="addSp delSp modSp new">
        <pc:chgData name="Shantanu Punde" userId="91767b8d7e890388" providerId="LiveId" clId="{1A5D7D2A-28FD-404B-BE59-A97A0F92A7DF}" dt="2022-12-03T08:54:06.740" v="790" actId="1076"/>
        <pc:sldMkLst>
          <pc:docMk/>
          <pc:sldMk cId="1908754306" sldId="269"/>
        </pc:sldMkLst>
        <pc:picChg chg="add mod">
          <ac:chgData name="Shantanu Punde" userId="91767b8d7e890388" providerId="LiveId" clId="{1A5D7D2A-28FD-404B-BE59-A97A0F92A7DF}" dt="2022-12-03T08:54:06.740" v="790" actId="1076"/>
          <ac:picMkLst>
            <pc:docMk/>
            <pc:sldMk cId="1908754306" sldId="269"/>
            <ac:picMk id="2" creationId="{900CB137-1F71-DC40-D345-779195B5C128}"/>
          </ac:picMkLst>
        </pc:picChg>
        <pc:picChg chg="add del mod">
          <ac:chgData name="Shantanu Punde" userId="91767b8d7e890388" providerId="LiveId" clId="{1A5D7D2A-28FD-404B-BE59-A97A0F92A7DF}" dt="2022-12-03T08:51:29.953" v="773" actId="478"/>
          <ac:picMkLst>
            <pc:docMk/>
            <pc:sldMk cId="1908754306" sldId="269"/>
            <ac:picMk id="2050" creationId="{77752B12-2313-F9D6-5A86-37CD7F861E8E}"/>
          </ac:picMkLst>
        </pc:picChg>
        <pc:picChg chg="add mod">
          <ac:chgData name="Shantanu Punde" userId="91767b8d7e890388" providerId="LiveId" clId="{1A5D7D2A-28FD-404B-BE59-A97A0F92A7DF}" dt="2022-12-03T08:53:59.665" v="788" actId="14100"/>
          <ac:picMkLst>
            <pc:docMk/>
            <pc:sldMk cId="1908754306" sldId="269"/>
            <ac:picMk id="2052" creationId="{C19A2AF6-DF64-8543-6FAF-6B3BE265E094}"/>
          </ac:picMkLst>
        </pc:picChg>
        <pc:picChg chg="add mod">
          <ac:chgData name="Shantanu Punde" userId="91767b8d7e890388" providerId="LiveId" clId="{1A5D7D2A-28FD-404B-BE59-A97A0F92A7DF}" dt="2022-12-03T08:53:15.701" v="778" actId="1076"/>
          <ac:picMkLst>
            <pc:docMk/>
            <pc:sldMk cId="1908754306" sldId="269"/>
            <ac:picMk id="2054" creationId="{4C86F244-5377-5618-0023-99BDDA15D781}"/>
          </ac:picMkLst>
        </pc:picChg>
        <pc:picChg chg="add mod">
          <ac:chgData name="Shantanu Punde" userId="91767b8d7e890388" providerId="LiveId" clId="{1A5D7D2A-28FD-404B-BE59-A97A0F92A7DF}" dt="2022-12-03T08:53:25.132" v="781" actId="1076"/>
          <ac:picMkLst>
            <pc:docMk/>
            <pc:sldMk cId="1908754306" sldId="269"/>
            <ac:picMk id="2056" creationId="{5D849360-46B4-8C49-2F04-1EB94662E29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051EA03-FDF0-49FD-8DD3-26ACC165E846}" type="datetimeFigureOut">
              <a:rPr lang="en-IN" smtClean="0"/>
              <a:t>03-12-2022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178202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1EA03-FDF0-49FD-8DD3-26ACC165E846}"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357342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51EA03-FDF0-49FD-8DD3-26ACC165E84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3002916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51EA03-FDF0-49FD-8DD3-26ACC165E84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2834366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1EA03-FDF0-49FD-8DD3-26ACC165E84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451424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51EA03-FDF0-49FD-8DD3-26ACC165E846}"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3695095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51EA03-FDF0-49FD-8DD3-26ACC165E846}" type="datetimeFigureOut">
              <a:rPr lang="en-IN" smtClean="0"/>
              <a:t>03-12-2022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2798933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51EA03-FDF0-49FD-8DD3-26ACC165E84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4146572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51EA03-FDF0-49FD-8DD3-26ACC165E84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147209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1EA03-FDF0-49FD-8DD3-26ACC165E84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328083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1EA03-FDF0-49FD-8DD3-26ACC165E84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186493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1EA03-FDF0-49FD-8DD3-26ACC165E846}"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247639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1EA03-FDF0-49FD-8DD3-26ACC165E846}"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182615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1EA03-FDF0-49FD-8DD3-26ACC165E846}"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203929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1EA03-FDF0-49FD-8DD3-26ACC165E846}" type="datetimeFigureOut">
              <a:rPr lang="en-IN" smtClean="0"/>
              <a:t>03-12-2022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87045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1EA03-FDF0-49FD-8DD3-26ACC165E846}"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58507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1EA03-FDF0-49FD-8DD3-26ACC165E846}"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D644F5-BAA8-4726-B922-57CD9FB78A82}" type="slidenum">
              <a:rPr lang="en-IN" smtClean="0"/>
              <a:t>‹#›</a:t>
            </a:fld>
            <a:endParaRPr lang="en-IN"/>
          </a:p>
        </p:txBody>
      </p:sp>
    </p:spTree>
    <p:extLst>
      <p:ext uri="{BB962C8B-B14F-4D97-AF65-F5344CB8AC3E}">
        <p14:creationId xmlns:p14="http://schemas.microsoft.com/office/powerpoint/2010/main" val="412205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051EA03-FDF0-49FD-8DD3-26ACC165E846}" type="datetimeFigureOut">
              <a:rPr lang="en-IN" smtClean="0"/>
              <a:t>03-12-2022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D644F5-BAA8-4726-B922-57CD9FB78A82}" type="slidenum">
              <a:rPr lang="en-IN" smtClean="0"/>
              <a:t>‹#›</a:t>
            </a:fld>
            <a:endParaRPr lang="en-IN"/>
          </a:p>
        </p:txBody>
      </p:sp>
    </p:spTree>
    <p:extLst>
      <p:ext uri="{BB962C8B-B14F-4D97-AF65-F5344CB8AC3E}">
        <p14:creationId xmlns:p14="http://schemas.microsoft.com/office/powerpoint/2010/main" val="2939743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C1BE-10EC-1116-9CC7-53477CCD9174}"/>
              </a:ext>
            </a:extLst>
          </p:cNvPr>
          <p:cNvSpPr>
            <a:spLocks noGrp="1"/>
          </p:cNvSpPr>
          <p:nvPr>
            <p:ph type="ctrTitle"/>
          </p:nvPr>
        </p:nvSpPr>
        <p:spPr>
          <a:xfrm>
            <a:off x="999117" y="494453"/>
            <a:ext cx="10193765" cy="2677648"/>
          </a:xfrm>
        </p:spPr>
        <p:txBody>
          <a:bodyPr/>
          <a:lstStyle/>
          <a:p>
            <a:pPr algn="ctr"/>
            <a:r>
              <a:rPr lang="en-IN" sz="4000" dirty="0"/>
              <a:t>CS227 DIGITAL LAB MINI PROJECT</a:t>
            </a:r>
            <a:br>
              <a:rPr lang="en-IN" sz="4000" dirty="0"/>
            </a:br>
            <a:br>
              <a:rPr lang="en-IN" sz="4000" dirty="0"/>
            </a:br>
            <a:r>
              <a:rPr lang="en-IN" sz="4000" dirty="0"/>
              <a:t>SMART PARKING SYSTEM WITH GATE</a:t>
            </a:r>
          </a:p>
        </p:txBody>
      </p:sp>
      <p:sp>
        <p:nvSpPr>
          <p:cNvPr id="3" name="Subtitle 2">
            <a:extLst>
              <a:ext uri="{FF2B5EF4-FFF2-40B4-BE49-F238E27FC236}">
                <a16:creationId xmlns:a16="http://schemas.microsoft.com/office/drawing/2014/main" id="{136BE75B-93A9-FABD-E51D-5D5F536A2C54}"/>
              </a:ext>
            </a:extLst>
          </p:cNvPr>
          <p:cNvSpPr>
            <a:spLocks noGrp="1"/>
          </p:cNvSpPr>
          <p:nvPr>
            <p:ph type="subTitle" idx="1"/>
          </p:nvPr>
        </p:nvSpPr>
        <p:spPr>
          <a:xfrm>
            <a:off x="1154955" y="4183740"/>
            <a:ext cx="8825658" cy="1952900"/>
          </a:xfrm>
        </p:spPr>
        <p:txBody>
          <a:bodyPr>
            <a:normAutofit/>
          </a:bodyPr>
          <a:lstStyle/>
          <a:p>
            <a:r>
              <a:rPr lang="en-IN" sz="2000" dirty="0"/>
              <a:t>BY </a:t>
            </a:r>
          </a:p>
          <a:p>
            <a:r>
              <a:rPr lang="en-IN" sz="2000" dirty="0"/>
              <a:t>SHANTANU PUNDE</a:t>
            </a:r>
          </a:p>
          <a:p>
            <a:r>
              <a:rPr lang="en-IN" sz="2000" dirty="0"/>
              <a:t>2101MC53</a:t>
            </a:r>
          </a:p>
        </p:txBody>
      </p:sp>
    </p:spTree>
    <p:extLst>
      <p:ext uri="{BB962C8B-B14F-4D97-AF65-F5344CB8AC3E}">
        <p14:creationId xmlns:p14="http://schemas.microsoft.com/office/powerpoint/2010/main" val="133863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0D84B-C543-F14B-8C19-B753B1CD11F3}"/>
              </a:ext>
            </a:extLst>
          </p:cNvPr>
          <p:cNvSpPr txBox="1"/>
          <p:nvPr/>
        </p:nvSpPr>
        <p:spPr>
          <a:xfrm>
            <a:off x="279400" y="165100"/>
            <a:ext cx="11389362" cy="7017306"/>
          </a:xfrm>
          <a:prstGeom prst="rect">
            <a:avLst/>
          </a:prstGeom>
          <a:noFill/>
        </p:spPr>
        <p:txBody>
          <a:bodyPr wrap="square" rtlCol="0">
            <a:spAutoFit/>
          </a:bodyPr>
          <a:lstStyle/>
          <a:p>
            <a:r>
              <a:rPr lang="en-IN" b="0" dirty="0">
                <a:solidFill>
                  <a:srgbClr val="728E00"/>
                </a:solidFill>
                <a:effectLst/>
                <a:latin typeface="Consolas" panose="020B0609020204030204" pitchFamily="49" charset="0"/>
              </a:rPr>
              <a:t>if</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cm&lt;= </a:t>
            </a:r>
            <a:r>
              <a:rPr lang="en-IN" b="0" dirty="0">
                <a:solidFill>
                  <a:srgbClr val="005C5F"/>
                </a:solidFill>
                <a:effectLst/>
                <a:latin typeface="Consolas" panose="020B0609020204030204" pitchFamily="49" charset="0"/>
              </a:rPr>
              <a:t>19</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for</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j=</a:t>
            </a:r>
            <a:r>
              <a:rPr lang="en-IN" b="0" dirty="0">
                <a:solidFill>
                  <a:srgbClr val="005C5F"/>
                </a:solidFill>
                <a:effectLst/>
                <a:latin typeface="Consolas" panose="020B0609020204030204" pitchFamily="49" charset="0"/>
              </a:rPr>
              <a:t>170</a:t>
            </a:r>
            <a:r>
              <a:rPr lang="en-IN" b="0" dirty="0">
                <a:solidFill>
                  <a:srgbClr val="4E5B61"/>
                </a:solidFill>
                <a:effectLst/>
                <a:latin typeface="Consolas" panose="020B0609020204030204" pitchFamily="49" charset="0"/>
              </a:rPr>
              <a:t>;j&gt;=</a:t>
            </a:r>
            <a:r>
              <a:rPr lang="en-IN" b="0" dirty="0">
                <a:solidFill>
                  <a:srgbClr val="005C5F"/>
                </a:solidFill>
                <a:effectLst/>
                <a:latin typeface="Consolas" panose="020B0609020204030204" pitchFamily="49" charset="0"/>
              </a:rPr>
              <a:t>80</a:t>
            </a:r>
            <a:r>
              <a:rPr lang="en-IN" b="0" dirty="0">
                <a:solidFill>
                  <a:srgbClr val="4E5B61"/>
                </a:solidFill>
                <a:effectLst/>
                <a:latin typeface="Consolas" panose="020B0609020204030204" pitchFamily="49" charset="0"/>
              </a:rPr>
              <a:t>;j--</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gate</a:t>
            </a:r>
            <a:r>
              <a:rPr lang="en-IN" b="0" dirty="0" err="1">
                <a:solidFill>
                  <a:srgbClr val="4E5B61"/>
                </a:solidFill>
                <a:effectLst/>
                <a:latin typeface="Consolas" panose="020B0609020204030204" pitchFamily="49" charset="0"/>
              </a:rPr>
              <a:t>.</a:t>
            </a:r>
            <a:r>
              <a:rPr lang="en-IN" b="0" dirty="0" err="1">
                <a:solidFill>
                  <a:srgbClr val="D35400"/>
                </a:solidFill>
                <a:effectLst/>
                <a:latin typeface="Consolas" panose="020B0609020204030204" pitchFamily="49" charset="0"/>
              </a:rPr>
              <a:t>write</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j</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D35400"/>
                </a:solidFill>
                <a:effectLst/>
                <a:latin typeface="Consolas" panose="020B0609020204030204" pitchFamily="49" charset="0"/>
              </a:rPr>
              <a:t>delay</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20</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    </a:t>
            </a:r>
            <a:r>
              <a:rPr lang="en-IN" b="0" dirty="0">
                <a:solidFill>
                  <a:srgbClr val="D35400"/>
                </a:solidFill>
                <a:effectLst/>
                <a:latin typeface="Consolas" panose="020B0609020204030204" pitchFamily="49" charset="0"/>
              </a:rPr>
              <a:t>delay</a:t>
            </a:r>
            <a:r>
              <a:rPr lang="en-IN" b="0" dirty="0">
                <a:solidFill>
                  <a:srgbClr val="434F54"/>
                </a:solidFill>
                <a:effectLst/>
                <a:latin typeface="Consolas" panose="020B0609020204030204" pitchFamily="49" charset="0"/>
              </a:rPr>
              <a:t>(</a:t>
            </a:r>
            <a:r>
              <a:rPr lang="en-IN" dirty="0">
                <a:solidFill>
                  <a:srgbClr val="005C5F"/>
                </a:solidFill>
                <a:latin typeface="Consolas" panose="020B0609020204030204" pitchFamily="49" charset="0"/>
              </a:rPr>
              <a:t>2</a:t>
            </a:r>
            <a:r>
              <a:rPr lang="en-IN" b="0" dirty="0">
                <a:solidFill>
                  <a:srgbClr val="005C5F"/>
                </a:solidFill>
                <a:effectLst/>
                <a:latin typeface="Consolas" panose="020B0609020204030204" pitchFamily="49" charset="0"/>
              </a:rPr>
              <a:t>500</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p>
          <a:p>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for</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a:t>
            </a:r>
            <a:r>
              <a:rPr lang="en-IN" b="0" dirty="0" err="1">
                <a:solidFill>
                  <a:srgbClr val="4E5B61"/>
                </a:solidFill>
                <a:effectLst/>
                <a:latin typeface="Consolas" panose="020B0609020204030204" pitchFamily="49" charset="0"/>
              </a:rPr>
              <a:t>i</a:t>
            </a:r>
            <a:r>
              <a:rPr lang="en-IN" b="0" dirty="0">
                <a:solidFill>
                  <a:srgbClr val="4E5B61"/>
                </a:solidFill>
                <a:effectLst/>
                <a:latin typeface="Consolas" panose="020B0609020204030204" pitchFamily="49" charset="0"/>
              </a:rPr>
              <a:t>=</a:t>
            </a:r>
            <a:r>
              <a:rPr lang="en-IN" b="0" dirty="0">
                <a:solidFill>
                  <a:srgbClr val="005C5F"/>
                </a:solidFill>
                <a:effectLst/>
                <a:latin typeface="Consolas" panose="020B0609020204030204" pitchFamily="49" charset="0"/>
              </a:rPr>
              <a:t>80</a:t>
            </a:r>
            <a:r>
              <a:rPr lang="en-IN" b="0" dirty="0">
                <a:solidFill>
                  <a:srgbClr val="4E5B61"/>
                </a:solidFill>
                <a:effectLst/>
                <a:latin typeface="Consolas" panose="020B0609020204030204" pitchFamily="49" charset="0"/>
              </a:rPr>
              <a:t>;i&lt;=</a:t>
            </a:r>
            <a:r>
              <a:rPr lang="en-IN" b="0" dirty="0">
                <a:solidFill>
                  <a:srgbClr val="005C5F"/>
                </a:solidFill>
                <a:effectLst/>
                <a:latin typeface="Consolas" panose="020B0609020204030204" pitchFamily="49" charset="0"/>
              </a:rPr>
              <a:t>170</a:t>
            </a:r>
            <a:r>
              <a:rPr lang="en-IN" b="0" dirty="0">
                <a:solidFill>
                  <a:srgbClr val="4E5B61"/>
                </a:solidFill>
                <a:effectLst/>
                <a:latin typeface="Consolas" panose="020B0609020204030204" pitchFamily="49" charset="0"/>
              </a:rPr>
              <a:t>;i++</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gate</a:t>
            </a:r>
            <a:r>
              <a:rPr lang="en-IN" b="0" dirty="0" err="1">
                <a:solidFill>
                  <a:srgbClr val="4E5B61"/>
                </a:solidFill>
                <a:effectLst/>
                <a:latin typeface="Consolas" panose="020B0609020204030204" pitchFamily="49" charset="0"/>
              </a:rPr>
              <a:t>.</a:t>
            </a:r>
            <a:r>
              <a:rPr lang="en-IN" b="0" dirty="0" err="1">
                <a:solidFill>
                  <a:srgbClr val="D35400"/>
                </a:solidFill>
                <a:effectLst/>
                <a:latin typeface="Consolas" panose="020B0609020204030204" pitchFamily="49" charset="0"/>
              </a:rPr>
              <a:t>write</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i</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D35400"/>
                </a:solidFill>
                <a:effectLst/>
                <a:latin typeface="Consolas" panose="020B0609020204030204" pitchFamily="49" charset="0"/>
              </a:rPr>
              <a:t>delay</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20</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else</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gate</a:t>
            </a:r>
            <a:r>
              <a:rPr lang="en-IN" b="0" dirty="0" err="1">
                <a:solidFill>
                  <a:srgbClr val="4E5B61"/>
                </a:solidFill>
                <a:effectLst/>
                <a:latin typeface="Consolas" panose="020B0609020204030204" pitchFamily="49" charset="0"/>
              </a:rPr>
              <a:t>.</a:t>
            </a:r>
            <a:r>
              <a:rPr lang="en-IN" b="0" dirty="0" err="1">
                <a:solidFill>
                  <a:srgbClr val="D35400"/>
                </a:solidFill>
                <a:effectLst/>
                <a:latin typeface="Consolas" panose="020B0609020204030204" pitchFamily="49" charset="0"/>
              </a:rPr>
              <a:t>write</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170</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trigPin</a:t>
            </a:r>
            <a:r>
              <a:rPr lang="en-IN" b="0" dirty="0">
                <a:solidFill>
                  <a:srgbClr val="4E5B61"/>
                </a:solidFill>
                <a:effectLst/>
                <a:latin typeface="Consolas" panose="020B0609020204030204" pitchFamily="49" charset="0"/>
              </a:rPr>
              <a:t>, LOW</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delayMicroseconds</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2</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trigPin</a:t>
            </a:r>
            <a:r>
              <a:rPr lang="en-IN" b="0" dirty="0">
                <a:solidFill>
                  <a:srgbClr val="4E5B61"/>
                </a:solidFill>
                <a:effectLst/>
                <a:latin typeface="Consolas" panose="020B0609020204030204" pitchFamily="49" charset="0"/>
              </a:rPr>
              <a:t>, HIGH</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delayMicroseconds</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10</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trigPin</a:t>
            </a:r>
            <a:r>
              <a:rPr lang="en-IN" b="0" dirty="0">
                <a:solidFill>
                  <a:srgbClr val="4E5B61"/>
                </a:solidFill>
                <a:effectLst/>
                <a:latin typeface="Consolas" panose="020B0609020204030204" pitchFamily="49" charset="0"/>
              </a:rPr>
              <a:t>, LOW</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  </a:t>
            </a:r>
          </a:p>
          <a:p>
            <a:r>
              <a:rPr lang="en-IN" b="0" dirty="0">
                <a:solidFill>
                  <a:srgbClr val="4E5B61"/>
                </a:solidFill>
                <a:effectLst/>
                <a:latin typeface="Consolas" panose="020B0609020204030204" pitchFamily="49" charset="0"/>
              </a:rPr>
              <a:t>  duration = </a:t>
            </a:r>
            <a:r>
              <a:rPr lang="en-IN" b="0" dirty="0" err="1">
                <a:solidFill>
                  <a:srgbClr val="D35400"/>
                </a:solidFill>
                <a:effectLst/>
                <a:latin typeface="Consolas" panose="020B0609020204030204" pitchFamily="49" charset="0"/>
              </a:rPr>
              <a:t>pulseIn</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echoPin</a:t>
            </a:r>
            <a:r>
              <a:rPr lang="en-IN" b="0" dirty="0">
                <a:solidFill>
                  <a:srgbClr val="4E5B61"/>
                </a:solidFill>
                <a:effectLst/>
                <a:latin typeface="Consolas" panose="020B0609020204030204" pitchFamily="49" charset="0"/>
              </a:rPr>
              <a:t>, HIGH</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277307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A8C4B8-2497-3C4F-25D6-FA9E9A345058}"/>
              </a:ext>
            </a:extLst>
          </p:cNvPr>
          <p:cNvSpPr txBox="1"/>
          <p:nvPr/>
        </p:nvSpPr>
        <p:spPr>
          <a:xfrm>
            <a:off x="228600" y="0"/>
            <a:ext cx="12179300" cy="6740307"/>
          </a:xfrm>
          <a:prstGeom prst="rect">
            <a:avLst/>
          </a:prstGeom>
          <a:noFill/>
        </p:spPr>
        <p:txBody>
          <a:bodyPr wrap="square" rtlCol="0">
            <a:spAutoFit/>
          </a:bodyPr>
          <a:lstStyle/>
          <a:p>
            <a:r>
              <a:rPr lang="en-IN" b="0" dirty="0">
                <a:solidFill>
                  <a:srgbClr val="4E5B61"/>
                </a:solidFill>
                <a:effectLst/>
                <a:latin typeface="Consolas" panose="020B0609020204030204" pitchFamily="49" charset="0"/>
              </a:rPr>
              <a:t>  distance = duration/</a:t>
            </a:r>
            <a:r>
              <a:rPr lang="en-IN" b="0" dirty="0">
                <a:solidFill>
                  <a:srgbClr val="005C5F"/>
                </a:solidFill>
                <a:effectLst/>
                <a:latin typeface="Consolas" panose="020B0609020204030204" pitchFamily="49" charset="0"/>
              </a:rPr>
              <a:t>58.2</a:t>
            </a:r>
            <a:r>
              <a:rPr lang="en-IN" b="0" dirty="0">
                <a:solidFill>
                  <a:srgbClr val="4E5B61"/>
                </a:solidFill>
                <a:effectLst/>
                <a:latin typeface="Consolas" panose="020B0609020204030204" pitchFamily="49" charset="0"/>
              </a:rPr>
              <a:t>;</a:t>
            </a:r>
          </a:p>
          <a:p>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if</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 distance &lt;= </a:t>
            </a:r>
            <a:r>
              <a:rPr lang="en-IN" dirty="0">
                <a:solidFill>
                  <a:srgbClr val="005C5F"/>
                </a:solidFill>
                <a:latin typeface="Consolas" panose="020B0609020204030204" pitchFamily="49" charset="0"/>
              </a:rPr>
              <a:t>5</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LED1, HIGH</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else</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LED1, LOW</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if</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 distance &lt;= </a:t>
            </a:r>
            <a:r>
              <a:rPr lang="en-IN" dirty="0">
                <a:solidFill>
                  <a:srgbClr val="005C5F"/>
                </a:solidFill>
                <a:latin typeface="Consolas" panose="020B0609020204030204" pitchFamily="49" charset="0"/>
              </a:rPr>
              <a:t>8</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LED2, HIGH</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else</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LED2, LOW</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if</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 distance &lt;= </a:t>
            </a:r>
            <a:r>
              <a:rPr lang="en-IN" dirty="0">
                <a:solidFill>
                  <a:srgbClr val="005C5F"/>
                </a:solidFill>
                <a:latin typeface="Consolas" panose="020B0609020204030204" pitchFamily="49" charset="0"/>
              </a:rPr>
              <a:t>11</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LED3, HIGH</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else</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LED3, LOW</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35157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17E1A-5B28-3982-E231-D2F0B262C95D}"/>
              </a:ext>
            </a:extLst>
          </p:cNvPr>
          <p:cNvSpPr txBox="1"/>
          <p:nvPr/>
        </p:nvSpPr>
        <p:spPr>
          <a:xfrm>
            <a:off x="596900" y="533400"/>
            <a:ext cx="7637781" cy="3139321"/>
          </a:xfrm>
          <a:prstGeom prst="rect">
            <a:avLst/>
          </a:prstGeom>
          <a:noFill/>
        </p:spPr>
        <p:txBody>
          <a:bodyPr wrap="square" rtlCol="0">
            <a:spAutoFit/>
          </a:bodyPr>
          <a:lstStyle/>
          <a:p>
            <a:r>
              <a:rPr lang="en-IN" b="0" dirty="0">
                <a:solidFill>
                  <a:srgbClr val="728E00"/>
                </a:solidFill>
                <a:effectLst/>
                <a:latin typeface="Consolas" panose="020B0609020204030204" pitchFamily="49" charset="0"/>
              </a:rPr>
              <a:t>if</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 distance &lt;= </a:t>
            </a:r>
            <a:r>
              <a:rPr lang="en-IN" b="0" dirty="0">
                <a:solidFill>
                  <a:srgbClr val="005C5F"/>
                </a:solidFill>
                <a:effectLst/>
                <a:latin typeface="Consolas" panose="020B0609020204030204" pitchFamily="49" charset="0"/>
              </a:rPr>
              <a:t>14</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LED4, HIGH</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728E00"/>
                </a:solidFill>
                <a:effectLst/>
                <a:latin typeface="Consolas" panose="020B0609020204030204" pitchFamily="49" charset="0"/>
              </a:rPr>
              <a:t>else</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LED4, LOW</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a:solidFill>
                  <a:srgbClr val="D35400"/>
                </a:solidFill>
                <a:effectLst/>
                <a:latin typeface="Consolas" panose="020B0609020204030204" pitchFamily="49" charset="0"/>
              </a:rPr>
              <a:t>delay</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100</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a:t>
            </a:r>
            <a:br>
              <a:rPr lang="en-IN" b="0" dirty="0">
                <a:solidFill>
                  <a:srgbClr val="4E5B61"/>
                </a:solidFill>
                <a:effectLst/>
                <a:latin typeface="Consolas" panose="020B0609020204030204" pitchFamily="49" charset="0"/>
              </a:rPr>
            </a:br>
            <a:endParaRPr lang="en-IN" b="0" dirty="0">
              <a:solidFill>
                <a:srgbClr val="4E5B61"/>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78453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4BD3-D781-9E8E-869D-F3033E4F8A65}"/>
              </a:ext>
            </a:extLst>
          </p:cNvPr>
          <p:cNvSpPr>
            <a:spLocks noGrp="1"/>
          </p:cNvSpPr>
          <p:nvPr>
            <p:ph type="ctrTitle"/>
          </p:nvPr>
        </p:nvSpPr>
        <p:spPr/>
        <p:txBody>
          <a:bodyPr/>
          <a:lstStyle/>
          <a:p>
            <a:r>
              <a:rPr lang="en-IN" dirty="0"/>
              <a:t>THANK YOU !</a:t>
            </a:r>
          </a:p>
        </p:txBody>
      </p:sp>
    </p:spTree>
    <p:extLst>
      <p:ext uri="{BB962C8B-B14F-4D97-AF65-F5344CB8AC3E}">
        <p14:creationId xmlns:p14="http://schemas.microsoft.com/office/powerpoint/2010/main" val="266464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C9A8-C09C-A8FE-C84E-102EB56D62B1}"/>
              </a:ext>
            </a:extLst>
          </p:cNvPr>
          <p:cNvSpPr>
            <a:spLocks noGrp="1"/>
          </p:cNvSpPr>
          <p:nvPr>
            <p:ph type="title"/>
          </p:nvPr>
        </p:nvSpPr>
        <p:spPr>
          <a:xfrm>
            <a:off x="447040" y="254000"/>
            <a:ext cx="5567679" cy="889000"/>
          </a:xfrm>
        </p:spPr>
        <p:txBody>
          <a:bodyPr>
            <a:normAutofit/>
          </a:bodyPr>
          <a:lstStyle/>
          <a:p>
            <a:pPr algn="ctr"/>
            <a:r>
              <a:rPr lang="en-IN" sz="2800" dirty="0"/>
              <a:t>PROJECT DESCRIPTION</a:t>
            </a:r>
          </a:p>
        </p:txBody>
      </p:sp>
      <p:pic>
        <p:nvPicPr>
          <p:cNvPr id="6" name="Picture Placeholder 5">
            <a:extLst>
              <a:ext uri="{FF2B5EF4-FFF2-40B4-BE49-F238E27FC236}">
                <a16:creationId xmlns:a16="http://schemas.microsoft.com/office/drawing/2014/main" id="{AC621942-9999-61D6-733C-0A54D6832CC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40" r="2940"/>
          <a:stretch>
            <a:fillRect/>
          </a:stretch>
        </p:blipFill>
        <p:spPr/>
      </p:pic>
      <p:sp>
        <p:nvSpPr>
          <p:cNvPr id="4" name="Text Placeholder 3">
            <a:extLst>
              <a:ext uri="{FF2B5EF4-FFF2-40B4-BE49-F238E27FC236}">
                <a16:creationId xmlns:a16="http://schemas.microsoft.com/office/drawing/2014/main" id="{D9229AAF-F763-4B7E-CAE0-E05C1882F5D4}"/>
              </a:ext>
            </a:extLst>
          </p:cNvPr>
          <p:cNvSpPr>
            <a:spLocks noGrp="1"/>
          </p:cNvSpPr>
          <p:nvPr>
            <p:ph type="body" sz="half" idx="2"/>
          </p:nvPr>
        </p:nvSpPr>
        <p:spPr>
          <a:xfrm>
            <a:off x="568960" y="1287780"/>
            <a:ext cx="5323840" cy="4653280"/>
          </a:xfrm>
        </p:spPr>
        <p:txBody>
          <a:bodyPr>
            <a:normAutofit lnSpcReduction="10000"/>
          </a:bodyPr>
          <a:lstStyle/>
          <a:p>
            <a:r>
              <a:rPr lang="en-IN" sz="1800" dirty="0"/>
              <a:t>In this project, we create a smart parking system, in which a sensor detects whether a vehicle is approaching the parking slot or not. When the sensor detects the vehicle, it opens the gate for the vehicle to enter the parking slot. Further, there is a sensor at the back wall of every parking slot, that detects the distance of the vehicle from the wall. As the vehicle approaches the wall, and as the distance between the vehicle and the wall decreases, each of the 4 LED lights attached on the wall start lighting up. As the distance decreases, the number of LED light lighting up increases, from 1 to 4. When the vehicle is perfectly parked at a right distance from the wall, all the 4 LEDs light up showing that the vehicle is parked successfully, and the driver’s work is done.</a:t>
            </a:r>
          </a:p>
        </p:txBody>
      </p:sp>
    </p:spTree>
    <p:extLst>
      <p:ext uri="{BB962C8B-B14F-4D97-AF65-F5344CB8AC3E}">
        <p14:creationId xmlns:p14="http://schemas.microsoft.com/office/powerpoint/2010/main" val="366492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0242-EA65-1A08-6C45-863E252FE94E}"/>
              </a:ext>
            </a:extLst>
          </p:cNvPr>
          <p:cNvSpPr>
            <a:spLocks noGrp="1"/>
          </p:cNvSpPr>
          <p:nvPr>
            <p:ph type="title"/>
          </p:nvPr>
        </p:nvSpPr>
        <p:spPr/>
        <p:txBody>
          <a:bodyPr/>
          <a:lstStyle/>
          <a:p>
            <a:pPr algn="ctr"/>
            <a:r>
              <a:rPr lang="en-IN" sz="4000" dirty="0"/>
              <a:t>ELECTRIC COMPONENTS USED</a:t>
            </a:r>
          </a:p>
        </p:txBody>
      </p:sp>
      <p:sp>
        <p:nvSpPr>
          <p:cNvPr id="3" name="TextBox 2">
            <a:extLst>
              <a:ext uri="{FF2B5EF4-FFF2-40B4-BE49-F238E27FC236}">
                <a16:creationId xmlns:a16="http://schemas.microsoft.com/office/drawing/2014/main" id="{011D3E92-1DBD-9AA1-81AD-1BB5CDBD02C0}"/>
              </a:ext>
            </a:extLst>
          </p:cNvPr>
          <p:cNvSpPr txBox="1"/>
          <p:nvPr/>
        </p:nvSpPr>
        <p:spPr>
          <a:xfrm>
            <a:off x="234215" y="2626627"/>
            <a:ext cx="11399520" cy="3693319"/>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Breadboard (WB-102 840 points)</a:t>
            </a:r>
          </a:p>
          <a:p>
            <a:pPr marL="285750" indent="-285750">
              <a:buFont typeface="Wingdings" panose="05000000000000000000" pitchFamily="2" charset="2"/>
              <a:buChar char="v"/>
            </a:pPr>
            <a:r>
              <a:rPr lang="en-IN" sz="2400" dirty="0"/>
              <a:t>Arduino UNO SMD Board</a:t>
            </a:r>
          </a:p>
          <a:p>
            <a:pPr marL="285750" indent="-285750">
              <a:buFont typeface="Wingdings" panose="05000000000000000000" pitchFamily="2" charset="2"/>
              <a:buChar char="v"/>
            </a:pPr>
            <a:r>
              <a:rPr lang="en-IN" sz="2400" dirty="0"/>
              <a:t>Jumper Wires (M to F, M to M, F to F)</a:t>
            </a:r>
          </a:p>
          <a:p>
            <a:pPr marL="285750" indent="-285750">
              <a:buFont typeface="Wingdings" panose="05000000000000000000" pitchFamily="2" charset="2"/>
              <a:buChar char="v"/>
            </a:pPr>
            <a:r>
              <a:rPr lang="en-IN" sz="2400" dirty="0"/>
              <a:t>Resistors (220KΩ)</a:t>
            </a:r>
          </a:p>
          <a:p>
            <a:pPr marL="285750" indent="-285750">
              <a:buFont typeface="Wingdings" panose="05000000000000000000" pitchFamily="2" charset="2"/>
              <a:buChar char="v"/>
            </a:pPr>
            <a:r>
              <a:rPr lang="en-IN" sz="2400" dirty="0"/>
              <a:t>LEDs (Green and Red)</a:t>
            </a:r>
          </a:p>
          <a:p>
            <a:pPr marL="285750" indent="-285750">
              <a:buFont typeface="Wingdings" panose="05000000000000000000" pitchFamily="2" charset="2"/>
              <a:buChar char="v"/>
            </a:pPr>
            <a:r>
              <a:rPr lang="en-IN" sz="2400" dirty="0"/>
              <a:t>HC-SR04 Ultrasonic Sensor</a:t>
            </a:r>
          </a:p>
          <a:p>
            <a:pPr marL="285750" indent="-285750">
              <a:buFont typeface="Wingdings" panose="05000000000000000000" pitchFamily="2" charset="2"/>
              <a:buChar char="v"/>
            </a:pPr>
            <a:r>
              <a:rPr lang="en-IN" sz="2400" dirty="0"/>
              <a:t>SG90 Positional Servo Motor</a:t>
            </a:r>
          </a:p>
          <a:p>
            <a:pPr marL="285750" indent="-285750">
              <a:buFont typeface="Wingdings" panose="05000000000000000000" pitchFamily="2" charset="2"/>
              <a:buChar char="v"/>
            </a:pPr>
            <a:r>
              <a:rPr lang="en-IN" sz="2400" dirty="0"/>
              <a:t>9V Battery</a:t>
            </a:r>
          </a:p>
          <a:p>
            <a:pPr marL="285750" indent="-285750">
              <a:buFont typeface="Wingdings" panose="05000000000000000000" pitchFamily="2" charset="2"/>
              <a:buChar char="v"/>
            </a:pPr>
            <a:r>
              <a:rPr lang="en-IN" sz="2400" dirty="0"/>
              <a:t>9V Battery Snap Connector</a:t>
            </a:r>
          </a:p>
          <a:p>
            <a:endParaRPr lang="en-IN" dirty="0"/>
          </a:p>
        </p:txBody>
      </p:sp>
      <p:pic>
        <p:nvPicPr>
          <p:cNvPr id="1026" name="Picture 2" descr="How to Use a Breadboard - SparkFun Learn">
            <a:extLst>
              <a:ext uri="{FF2B5EF4-FFF2-40B4-BE49-F238E27FC236}">
                <a16:creationId xmlns:a16="http://schemas.microsoft.com/office/drawing/2014/main" id="{D642F20F-8947-B16A-2DC4-C79DD8261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975" y="2414030"/>
            <a:ext cx="33147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20 Jumper wire 40 * 1 three Dupont Cable types 40pin Male to Female, 40pin  Male to Male,40pin Female to Female (Multicolor) Breadboard Jumper Wires  Ribbon Cables By Delson Electronics : Amazon.in:">
            <a:extLst>
              <a:ext uri="{FF2B5EF4-FFF2-40B4-BE49-F238E27FC236}">
                <a16:creationId xmlns:a16="http://schemas.microsoft.com/office/drawing/2014/main" id="{E8F44BBD-0BE1-1850-1E1F-DAC68117B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5475" y="2414030"/>
            <a:ext cx="267652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an LED? | All About LEDs | Adafruit Learning System">
            <a:extLst>
              <a:ext uri="{FF2B5EF4-FFF2-40B4-BE49-F238E27FC236}">
                <a16:creationId xmlns:a16="http://schemas.microsoft.com/office/drawing/2014/main" id="{5A9758B2-8786-2678-9467-A09BD8C49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49" y="4355252"/>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OJACK 220 Ohm Resistors 1/2 W ±5% Carbon Film Single Resistor (Pack of 200  pcs) : Amazon.in: Electronics">
            <a:extLst>
              <a:ext uri="{FF2B5EF4-FFF2-40B4-BE49-F238E27FC236}">
                <a16:creationId xmlns:a16="http://schemas.microsoft.com/office/drawing/2014/main" id="{DE08976D-3F67-1070-F322-4B74978AE1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525" y="4212377"/>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6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uy SMD Arduino UNO R3 with Cable Online in India – Robocraze">
            <a:extLst>
              <a:ext uri="{FF2B5EF4-FFF2-40B4-BE49-F238E27FC236}">
                <a16:creationId xmlns:a16="http://schemas.microsoft.com/office/drawing/2014/main" id="{900CB137-1F71-DC40-D345-779195B5C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517" y="904240"/>
            <a:ext cx="8052044" cy="56997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roduction to HC-SR04 (Ultrasonic Sensor) - The Engineering Projects">
            <a:extLst>
              <a:ext uri="{FF2B5EF4-FFF2-40B4-BE49-F238E27FC236}">
                <a16:creationId xmlns:a16="http://schemas.microsoft.com/office/drawing/2014/main" id="{C19A2AF6-DF64-8543-6FAF-6B3BE265E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2" y="3068300"/>
            <a:ext cx="5517761" cy="31651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G90 9G Micro Servo Motor | ThinkRobotics.in">
            <a:extLst>
              <a:ext uri="{FF2B5EF4-FFF2-40B4-BE49-F238E27FC236}">
                <a16:creationId xmlns:a16="http://schemas.microsoft.com/office/drawing/2014/main" id="{4C86F244-5377-5618-0023-99BDDA15D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82" y="28164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9V Battery with DC Jack and Snap – FactoryForward India">
            <a:extLst>
              <a:ext uri="{FF2B5EF4-FFF2-40B4-BE49-F238E27FC236}">
                <a16:creationId xmlns:a16="http://schemas.microsoft.com/office/drawing/2014/main" id="{5D849360-46B4-8C49-2F04-1EB94662E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278" y="13400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5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CFA0-C7FF-A173-30A5-421ADF18734E}"/>
              </a:ext>
            </a:extLst>
          </p:cNvPr>
          <p:cNvSpPr>
            <a:spLocks noGrp="1"/>
          </p:cNvSpPr>
          <p:nvPr>
            <p:ph type="title"/>
          </p:nvPr>
        </p:nvSpPr>
        <p:spPr/>
        <p:txBody>
          <a:bodyPr/>
          <a:lstStyle/>
          <a:p>
            <a:pPr algn="ctr"/>
            <a:r>
              <a:rPr lang="en-IN" sz="4000" dirty="0"/>
              <a:t>WORKING PRINCIPLE</a:t>
            </a:r>
          </a:p>
        </p:txBody>
      </p:sp>
      <p:sp>
        <p:nvSpPr>
          <p:cNvPr id="3" name="TextBox 2">
            <a:extLst>
              <a:ext uri="{FF2B5EF4-FFF2-40B4-BE49-F238E27FC236}">
                <a16:creationId xmlns:a16="http://schemas.microsoft.com/office/drawing/2014/main" id="{9C00E720-0E74-FEBF-A34C-ECB265CFA3A0}"/>
              </a:ext>
            </a:extLst>
          </p:cNvPr>
          <p:cNvSpPr txBox="1"/>
          <p:nvPr/>
        </p:nvSpPr>
        <p:spPr>
          <a:xfrm>
            <a:off x="431800" y="2245360"/>
            <a:ext cx="11328400" cy="4401205"/>
          </a:xfrm>
          <a:prstGeom prst="rect">
            <a:avLst/>
          </a:prstGeom>
          <a:noFill/>
        </p:spPr>
        <p:txBody>
          <a:bodyPr wrap="square" rtlCol="0">
            <a:spAutoFit/>
          </a:bodyPr>
          <a:lstStyle/>
          <a:p>
            <a:r>
              <a:rPr lang="en-IN" sz="2000" dirty="0"/>
              <a:t>We start by understanding the mechanism of the entrance gate of the Smart Parking System. The arm of the gate is attached to the SG90 servo motor. The servo motor is controlled by a HC-SR04 ultrasonic server. When the vehicle, comes in the prescribed distance range of the ultrasonic sensor, the sensor detects the presence of the vehicle and according the function in Arduino, it controls the servo motor SG90 to rotate by 90 degrees, and hence open the gate for the vehicle to enter the parking slot.</a:t>
            </a:r>
          </a:p>
          <a:p>
            <a:endParaRPr lang="en-IN" sz="2000" dirty="0"/>
          </a:p>
          <a:p>
            <a:r>
              <a:rPr lang="en-IN" sz="2000" dirty="0"/>
              <a:t>After the gate is open, the vehicle can enter the parking slot. The gate remains open for 7 seconds for the vehicle to pass. After crossing the gate, the vehicle enters the parking area. Here, initially all the LEDs on the wall are OFF. As the vehicle approaches the wall, the HC-SR04 ultrasonic sensor calculates the distance between itself(the wall) and the vehicle, and controls the 4 LEDs. As the distance decreases, the 4 LEDs start lighting up.</a:t>
            </a:r>
          </a:p>
          <a:p>
            <a:r>
              <a:rPr lang="en-IN" sz="2000" dirty="0"/>
              <a:t>The entire circuit is powered by a 9V battery which is connected to the Arduino UNO board via the 9V battery snap connector.</a:t>
            </a:r>
          </a:p>
        </p:txBody>
      </p:sp>
    </p:spTree>
    <p:extLst>
      <p:ext uri="{BB962C8B-B14F-4D97-AF65-F5344CB8AC3E}">
        <p14:creationId xmlns:p14="http://schemas.microsoft.com/office/powerpoint/2010/main" val="281167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D329-5312-D2ED-9F66-A2C876A93537}"/>
              </a:ext>
            </a:extLst>
          </p:cNvPr>
          <p:cNvSpPr>
            <a:spLocks noGrp="1"/>
          </p:cNvSpPr>
          <p:nvPr>
            <p:ph type="title"/>
          </p:nvPr>
        </p:nvSpPr>
        <p:spPr/>
        <p:txBody>
          <a:bodyPr/>
          <a:lstStyle/>
          <a:p>
            <a:pPr algn="ctr"/>
            <a:r>
              <a:rPr lang="en-IN" sz="4000" dirty="0"/>
              <a:t>CIRCUIT</a:t>
            </a:r>
            <a:r>
              <a:rPr lang="en-IN" dirty="0"/>
              <a:t> </a:t>
            </a:r>
            <a:r>
              <a:rPr lang="en-IN" sz="4000" dirty="0"/>
              <a:t>DIAGRAMS</a:t>
            </a:r>
            <a:endParaRPr lang="en-IN" dirty="0"/>
          </a:p>
        </p:txBody>
      </p:sp>
      <p:pic>
        <p:nvPicPr>
          <p:cNvPr id="6" name="Picture 5">
            <a:extLst>
              <a:ext uri="{FF2B5EF4-FFF2-40B4-BE49-F238E27FC236}">
                <a16:creationId xmlns:a16="http://schemas.microsoft.com/office/drawing/2014/main" id="{EC6C3B40-2929-50EA-E0A1-EAD35BE57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574" y="2383971"/>
            <a:ext cx="6335912" cy="4386943"/>
          </a:xfrm>
          <a:prstGeom prst="rect">
            <a:avLst/>
          </a:prstGeom>
        </p:spPr>
      </p:pic>
    </p:spTree>
    <p:extLst>
      <p:ext uri="{BB962C8B-B14F-4D97-AF65-F5344CB8AC3E}">
        <p14:creationId xmlns:p14="http://schemas.microsoft.com/office/powerpoint/2010/main" val="44373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21DF-0C55-DD0B-7065-E1CC06CD3E86}"/>
              </a:ext>
            </a:extLst>
          </p:cNvPr>
          <p:cNvSpPr>
            <a:spLocks noGrp="1"/>
          </p:cNvSpPr>
          <p:nvPr>
            <p:ph type="title"/>
          </p:nvPr>
        </p:nvSpPr>
        <p:spPr/>
        <p:txBody>
          <a:bodyPr/>
          <a:lstStyle/>
          <a:p>
            <a:pPr algn="ctr"/>
            <a:r>
              <a:rPr lang="en-IN" sz="4000" dirty="0"/>
              <a:t>PIN CONNECTIONS</a:t>
            </a:r>
          </a:p>
        </p:txBody>
      </p:sp>
      <p:sp>
        <p:nvSpPr>
          <p:cNvPr id="3" name="TextBox 2">
            <a:extLst>
              <a:ext uri="{FF2B5EF4-FFF2-40B4-BE49-F238E27FC236}">
                <a16:creationId xmlns:a16="http://schemas.microsoft.com/office/drawing/2014/main" id="{3A7946EB-B26E-2569-21A1-C661AFF572C4}"/>
              </a:ext>
            </a:extLst>
          </p:cNvPr>
          <p:cNvSpPr txBox="1"/>
          <p:nvPr/>
        </p:nvSpPr>
        <p:spPr>
          <a:xfrm>
            <a:off x="1039528" y="2550695"/>
            <a:ext cx="9192127" cy="3139321"/>
          </a:xfrm>
          <a:prstGeom prst="rect">
            <a:avLst/>
          </a:prstGeom>
          <a:noFill/>
        </p:spPr>
        <p:txBody>
          <a:bodyPr wrap="square" rtlCol="0">
            <a:spAutoFit/>
          </a:bodyPr>
          <a:lstStyle/>
          <a:p>
            <a:r>
              <a:rPr lang="en-IN" dirty="0"/>
              <a:t>Servo Motor : PWM = pin 7;</a:t>
            </a:r>
          </a:p>
          <a:p>
            <a:r>
              <a:rPr lang="en-IN" dirty="0"/>
              <a:t>Ultrasonic sensor that controls the toll gate : </a:t>
            </a:r>
            <a:r>
              <a:rPr lang="en-IN" dirty="0" err="1"/>
              <a:t>Trigpin</a:t>
            </a:r>
            <a:r>
              <a:rPr lang="en-IN" dirty="0"/>
              <a:t> = pin 9;</a:t>
            </a:r>
          </a:p>
          <a:p>
            <a:r>
              <a:rPr lang="en-IN" dirty="0"/>
              <a:t>                                                                             </a:t>
            </a:r>
            <a:r>
              <a:rPr lang="en-IN" dirty="0" err="1"/>
              <a:t>Echopin</a:t>
            </a:r>
            <a:r>
              <a:rPr lang="en-IN" dirty="0"/>
              <a:t> = pin 8;</a:t>
            </a:r>
          </a:p>
          <a:p>
            <a:r>
              <a:rPr lang="en-IN" dirty="0"/>
              <a:t>Ultrasonic sensor that controls the indicator LEDs : </a:t>
            </a:r>
            <a:r>
              <a:rPr lang="en-IN" dirty="0" err="1"/>
              <a:t>Trigpin</a:t>
            </a:r>
            <a:r>
              <a:rPr lang="en-IN" dirty="0"/>
              <a:t> = pin 2;</a:t>
            </a:r>
          </a:p>
          <a:p>
            <a:r>
              <a:rPr lang="en-IN" dirty="0"/>
              <a:t>                                                                                      </a:t>
            </a:r>
            <a:r>
              <a:rPr lang="en-IN" dirty="0" err="1"/>
              <a:t>Echopin</a:t>
            </a:r>
            <a:r>
              <a:rPr lang="en-IN" dirty="0"/>
              <a:t> = pin 3;</a:t>
            </a:r>
          </a:p>
          <a:p>
            <a:r>
              <a:rPr lang="en-IN" dirty="0" err="1"/>
              <a:t>Vcc</a:t>
            </a:r>
            <a:r>
              <a:rPr lang="en-IN" dirty="0"/>
              <a:t> (Power) to 5V pin;</a:t>
            </a:r>
          </a:p>
          <a:p>
            <a:r>
              <a:rPr lang="en-IN" dirty="0"/>
              <a:t>Ground to GND pin;</a:t>
            </a:r>
          </a:p>
          <a:p>
            <a:r>
              <a:rPr lang="en-IN" dirty="0"/>
              <a:t>LED 1 = pin A0;</a:t>
            </a:r>
          </a:p>
          <a:p>
            <a:r>
              <a:rPr lang="en-IN" dirty="0"/>
              <a:t>LED 2 = pin A1;</a:t>
            </a:r>
          </a:p>
          <a:p>
            <a:r>
              <a:rPr lang="en-IN" dirty="0"/>
              <a:t>LED 3 = pin A2;</a:t>
            </a:r>
          </a:p>
          <a:p>
            <a:r>
              <a:rPr lang="en-IN" dirty="0"/>
              <a:t>LED 4 = pin A3; </a:t>
            </a:r>
          </a:p>
        </p:txBody>
      </p:sp>
    </p:spTree>
    <p:extLst>
      <p:ext uri="{BB962C8B-B14F-4D97-AF65-F5344CB8AC3E}">
        <p14:creationId xmlns:p14="http://schemas.microsoft.com/office/powerpoint/2010/main" val="103436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5F88-B3EF-157A-70C2-599E86A86C8F}"/>
              </a:ext>
            </a:extLst>
          </p:cNvPr>
          <p:cNvSpPr>
            <a:spLocks noGrp="1"/>
          </p:cNvSpPr>
          <p:nvPr>
            <p:ph type="title"/>
          </p:nvPr>
        </p:nvSpPr>
        <p:spPr/>
        <p:txBody>
          <a:bodyPr/>
          <a:lstStyle/>
          <a:p>
            <a:pPr algn="ctr"/>
            <a:r>
              <a:rPr lang="en-IN" dirty="0"/>
              <a:t>CODE FOR THE CIRCUIT</a:t>
            </a:r>
          </a:p>
        </p:txBody>
      </p:sp>
      <p:sp>
        <p:nvSpPr>
          <p:cNvPr id="3" name="TextBox 2">
            <a:extLst>
              <a:ext uri="{FF2B5EF4-FFF2-40B4-BE49-F238E27FC236}">
                <a16:creationId xmlns:a16="http://schemas.microsoft.com/office/drawing/2014/main" id="{9F734A37-4F7D-7140-169F-81993A58A73A}"/>
              </a:ext>
            </a:extLst>
          </p:cNvPr>
          <p:cNvSpPr txBox="1"/>
          <p:nvPr/>
        </p:nvSpPr>
        <p:spPr>
          <a:xfrm>
            <a:off x="1045029" y="2155372"/>
            <a:ext cx="6858000" cy="4801314"/>
          </a:xfrm>
          <a:prstGeom prst="rect">
            <a:avLst/>
          </a:prstGeom>
          <a:noFill/>
        </p:spPr>
        <p:txBody>
          <a:bodyPr wrap="square" rtlCol="0">
            <a:spAutoFit/>
          </a:bodyPr>
          <a:lstStyle/>
          <a:p>
            <a:r>
              <a:rPr lang="en-IN" b="0" dirty="0">
                <a:solidFill>
                  <a:srgbClr val="728E00"/>
                </a:solidFill>
                <a:effectLst/>
                <a:latin typeface="Consolas" panose="020B0609020204030204" pitchFamily="49" charset="0"/>
              </a:rPr>
              <a:t>#include</a:t>
            </a:r>
            <a:r>
              <a:rPr lang="en-IN" b="0" dirty="0">
                <a:solidFill>
                  <a:srgbClr val="005C5F"/>
                </a:solidFill>
                <a:effectLst/>
                <a:latin typeface="Consolas" panose="020B0609020204030204" pitchFamily="49" charset="0"/>
              </a:rPr>
              <a:t>&lt;Servo.h&gt;</a:t>
            </a:r>
            <a:endParaRPr lang="en-IN" b="0" dirty="0">
              <a:solidFill>
                <a:srgbClr val="4E5B61"/>
              </a:solidFill>
              <a:effectLst/>
              <a:latin typeface="Consolas" panose="020B0609020204030204" pitchFamily="49" charset="0"/>
            </a:endParaRPr>
          </a:p>
          <a:p>
            <a:r>
              <a:rPr lang="en-IN" b="0" dirty="0" err="1">
                <a:solidFill>
                  <a:srgbClr val="00979D"/>
                </a:solidFill>
                <a:effectLst/>
                <a:latin typeface="Consolas" panose="020B0609020204030204" pitchFamily="49" charset="0"/>
              </a:rPr>
              <a:t>const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a:t>
            </a:r>
            <a:r>
              <a:rPr lang="en-IN" b="0" dirty="0" err="1">
                <a:solidFill>
                  <a:srgbClr val="4E5B61"/>
                </a:solidFill>
                <a:effectLst/>
                <a:latin typeface="Consolas" panose="020B0609020204030204" pitchFamily="49" charset="0"/>
              </a:rPr>
              <a:t>servotrig</a:t>
            </a:r>
            <a:r>
              <a:rPr lang="en-IN" b="0" dirty="0">
                <a:solidFill>
                  <a:srgbClr val="4E5B61"/>
                </a:solidFill>
                <a:effectLst/>
                <a:latin typeface="Consolas" panose="020B0609020204030204" pitchFamily="49" charset="0"/>
              </a:rPr>
              <a:t> = </a:t>
            </a:r>
            <a:r>
              <a:rPr lang="en-IN" b="0" dirty="0">
                <a:solidFill>
                  <a:srgbClr val="005C5F"/>
                </a:solidFill>
                <a:effectLst/>
                <a:latin typeface="Consolas" panose="020B0609020204030204" pitchFamily="49" charset="0"/>
              </a:rPr>
              <a:t>9</a:t>
            </a:r>
            <a:r>
              <a:rPr lang="en-IN" b="0" dirty="0">
                <a:solidFill>
                  <a:srgbClr val="4E5B61"/>
                </a:solidFill>
                <a:effectLst/>
                <a:latin typeface="Consolas" panose="020B0609020204030204" pitchFamily="49" charset="0"/>
              </a:rPr>
              <a:t>;</a:t>
            </a:r>
          </a:p>
          <a:p>
            <a:r>
              <a:rPr lang="en-IN" b="0" dirty="0" err="1">
                <a:solidFill>
                  <a:srgbClr val="00979D"/>
                </a:solidFill>
                <a:effectLst/>
                <a:latin typeface="Consolas" panose="020B0609020204030204" pitchFamily="49" charset="0"/>
              </a:rPr>
              <a:t>const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a:t>
            </a:r>
            <a:r>
              <a:rPr lang="en-IN" b="0" dirty="0" err="1">
                <a:solidFill>
                  <a:srgbClr val="4E5B61"/>
                </a:solidFill>
                <a:effectLst/>
                <a:latin typeface="Consolas" panose="020B0609020204030204" pitchFamily="49" charset="0"/>
              </a:rPr>
              <a:t>servoecho</a:t>
            </a:r>
            <a:r>
              <a:rPr lang="en-IN" b="0" dirty="0">
                <a:solidFill>
                  <a:srgbClr val="4E5B61"/>
                </a:solidFill>
                <a:effectLst/>
                <a:latin typeface="Consolas" panose="020B0609020204030204" pitchFamily="49" charset="0"/>
              </a:rPr>
              <a:t> = </a:t>
            </a:r>
            <a:r>
              <a:rPr lang="en-IN" b="0" dirty="0">
                <a:solidFill>
                  <a:srgbClr val="005C5F"/>
                </a:solidFill>
                <a:effectLst/>
                <a:latin typeface="Consolas" panose="020B0609020204030204" pitchFamily="49" charset="0"/>
              </a:rPr>
              <a:t>8</a:t>
            </a:r>
            <a:r>
              <a:rPr lang="en-IN" b="0" dirty="0">
                <a:solidFill>
                  <a:srgbClr val="4E5B61"/>
                </a:solidFill>
                <a:effectLst/>
                <a:latin typeface="Consolas" panose="020B0609020204030204" pitchFamily="49" charset="0"/>
              </a:rPr>
              <a:t>;</a:t>
            </a:r>
          </a:p>
          <a:p>
            <a:br>
              <a:rPr lang="en-IN" b="0" dirty="0">
                <a:solidFill>
                  <a:srgbClr val="4E5B61"/>
                </a:solidFill>
                <a:effectLst/>
                <a:latin typeface="Consolas" panose="020B0609020204030204" pitchFamily="49" charset="0"/>
              </a:rPr>
            </a:br>
            <a:r>
              <a:rPr lang="en-IN" b="0" dirty="0" err="1">
                <a:solidFill>
                  <a:srgbClr val="00979D"/>
                </a:solidFill>
                <a:effectLst/>
                <a:latin typeface="Consolas" panose="020B0609020204030204" pitchFamily="49" charset="0"/>
              </a:rPr>
              <a:t>const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a:t>
            </a:r>
            <a:r>
              <a:rPr lang="en-IN" b="0" dirty="0" err="1">
                <a:solidFill>
                  <a:srgbClr val="4E5B61"/>
                </a:solidFill>
                <a:effectLst/>
                <a:latin typeface="Consolas" panose="020B0609020204030204" pitchFamily="49" charset="0"/>
              </a:rPr>
              <a:t>trigPin</a:t>
            </a:r>
            <a:r>
              <a:rPr lang="en-IN" b="0" dirty="0">
                <a:solidFill>
                  <a:srgbClr val="4E5B61"/>
                </a:solidFill>
                <a:effectLst/>
                <a:latin typeface="Consolas" panose="020B0609020204030204" pitchFamily="49" charset="0"/>
              </a:rPr>
              <a:t> = </a:t>
            </a:r>
            <a:r>
              <a:rPr lang="en-IN" b="0" dirty="0">
                <a:solidFill>
                  <a:srgbClr val="005C5F"/>
                </a:solidFill>
                <a:effectLst/>
                <a:latin typeface="Consolas" panose="020B0609020204030204" pitchFamily="49" charset="0"/>
              </a:rPr>
              <a:t>2</a:t>
            </a:r>
            <a:r>
              <a:rPr lang="en-IN" b="0" dirty="0">
                <a:solidFill>
                  <a:srgbClr val="4E5B61"/>
                </a:solidFill>
                <a:effectLst/>
                <a:latin typeface="Consolas" panose="020B0609020204030204" pitchFamily="49" charset="0"/>
              </a:rPr>
              <a:t>;</a:t>
            </a:r>
          </a:p>
          <a:p>
            <a:r>
              <a:rPr lang="en-IN" b="0" dirty="0" err="1">
                <a:solidFill>
                  <a:srgbClr val="00979D"/>
                </a:solidFill>
                <a:effectLst/>
                <a:latin typeface="Consolas" panose="020B0609020204030204" pitchFamily="49" charset="0"/>
              </a:rPr>
              <a:t>const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a:t>
            </a:r>
            <a:r>
              <a:rPr lang="en-IN" b="0" dirty="0" err="1">
                <a:solidFill>
                  <a:srgbClr val="4E5B61"/>
                </a:solidFill>
                <a:effectLst/>
                <a:latin typeface="Consolas" panose="020B0609020204030204" pitchFamily="49" charset="0"/>
              </a:rPr>
              <a:t>echoPin</a:t>
            </a:r>
            <a:r>
              <a:rPr lang="en-IN" b="0" dirty="0">
                <a:solidFill>
                  <a:srgbClr val="4E5B61"/>
                </a:solidFill>
                <a:effectLst/>
                <a:latin typeface="Consolas" panose="020B0609020204030204" pitchFamily="49" charset="0"/>
              </a:rPr>
              <a:t> = </a:t>
            </a:r>
            <a:r>
              <a:rPr lang="en-IN" b="0" dirty="0">
                <a:solidFill>
                  <a:srgbClr val="005C5F"/>
                </a:solidFill>
                <a:effectLst/>
                <a:latin typeface="Consolas" panose="020B0609020204030204" pitchFamily="49" charset="0"/>
              </a:rPr>
              <a:t>3</a:t>
            </a:r>
            <a:r>
              <a:rPr lang="en-IN" b="0" dirty="0">
                <a:solidFill>
                  <a:srgbClr val="4E5B61"/>
                </a:solidFill>
                <a:effectLst/>
                <a:latin typeface="Consolas" panose="020B0609020204030204" pitchFamily="49" charset="0"/>
              </a:rPr>
              <a:t>;</a:t>
            </a:r>
          </a:p>
          <a:p>
            <a:br>
              <a:rPr lang="en-IN" b="0" dirty="0">
                <a:solidFill>
                  <a:srgbClr val="4E5B61"/>
                </a:solidFill>
                <a:effectLst/>
                <a:latin typeface="Consolas" panose="020B0609020204030204" pitchFamily="49" charset="0"/>
              </a:rPr>
            </a:b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distance=</a:t>
            </a:r>
            <a:r>
              <a:rPr lang="en-IN" b="0" dirty="0">
                <a:solidFill>
                  <a:srgbClr val="005C5F"/>
                </a:solidFill>
                <a:effectLst/>
                <a:latin typeface="Consolas" panose="020B0609020204030204" pitchFamily="49" charset="0"/>
              </a:rPr>
              <a:t>0</a:t>
            </a:r>
            <a:r>
              <a:rPr lang="en-IN" b="0" dirty="0">
                <a:solidFill>
                  <a:srgbClr val="4E5B61"/>
                </a:solidFill>
                <a:effectLst/>
                <a:latin typeface="Consolas" panose="020B0609020204030204" pitchFamily="49" charset="0"/>
              </a:rPr>
              <a:t>;</a:t>
            </a:r>
          </a:p>
          <a:p>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duration=</a:t>
            </a:r>
            <a:r>
              <a:rPr lang="en-IN" b="0" dirty="0">
                <a:solidFill>
                  <a:srgbClr val="005C5F"/>
                </a:solidFill>
                <a:effectLst/>
                <a:latin typeface="Consolas" panose="020B0609020204030204" pitchFamily="49" charset="0"/>
              </a:rPr>
              <a:t>0</a:t>
            </a:r>
            <a:r>
              <a:rPr lang="en-IN" b="0" dirty="0">
                <a:solidFill>
                  <a:srgbClr val="4E5B61"/>
                </a:solidFill>
                <a:effectLst/>
                <a:latin typeface="Consolas" panose="020B0609020204030204" pitchFamily="49" charset="0"/>
              </a:rPr>
              <a:t>;</a:t>
            </a:r>
          </a:p>
          <a:p>
            <a:br>
              <a:rPr lang="en-IN" b="0" dirty="0">
                <a:solidFill>
                  <a:srgbClr val="4E5B61"/>
                </a:solidFill>
                <a:effectLst/>
                <a:latin typeface="Consolas" panose="020B0609020204030204" pitchFamily="49" charset="0"/>
              </a:rPr>
            </a:br>
            <a:r>
              <a:rPr lang="en-IN" b="0" dirty="0" err="1">
                <a:solidFill>
                  <a:srgbClr val="00979D"/>
                </a:solidFill>
                <a:effectLst/>
                <a:latin typeface="Consolas" panose="020B0609020204030204" pitchFamily="49" charset="0"/>
              </a:rPr>
              <a:t>const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LED1 = A0;</a:t>
            </a:r>
          </a:p>
          <a:p>
            <a:r>
              <a:rPr lang="en-IN" b="0" dirty="0" err="1">
                <a:solidFill>
                  <a:srgbClr val="00979D"/>
                </a:solidFill>
                <a:effectLst/>
                <a:latin typeface="Consolas" panose="020B0609020204030204" pitchFamily="49" charset="0"/>
              </a:rPr>
              <a:t>const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LED2 = A1;</a:t>
            </a:r>
          </a:p>
          <a:p>
            <a:r>
              <a:rPr lang="en-IN" b="0" dirty="0" err="1">
                <a:solidFill>
                  <a:srgbClr val="00979D"/>
                </a:solidFill>
                <a:effectLst/>
                <a:latin typeface="Consolas" panose="020B0609020204030204" pitchFamily="49" charset="0"/>
              </a:rPr>
              <a:t>const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LED3 = A2;</a:t>
            </a:r>
          </a:p>
          <a:p>
            <a:r>
              <a:rPr lang="en-IN" b="0" dirty="0" err="1">
                <a:solidFill>
                  <a:srgbClr val="00979D"/>
                </a:solidFill>
                <a:effectLst/>
                <a:latin typeface="Consolas" panose="020B0609020204030204" pitchFamily="49" charset="0"/>
              </a:rPr>
              <a:t>const</a:t>
            </a: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int</a:t>
            </a:r>
            <a:r>
              <a:rPr lang="en-IN" b="0" dirty="0">
                <a:solidFill>
                  <a:srgbClr val="4E5B61"/>
                </a:solidFill>
                <a:effectLst/>
                <a:latin typeface="Consolas" panose="020B0609020204030204" pitchFamily="49" charset="0"/>
              </a:rPr>
              <a:t> LED4 = A3;</a:t>
            </a:r>
          </a:p>
          <a:p>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Servo gate;</a:t>
            </a:r>
          </a:p>
          <a:p>
            <a:endParaRPr lang="en-IN" dirty="0"/>
          </a:p>
        </p:txBody>
      </p:sp>
    </p:spTree>
    <p:extLst>
      <p:ext uri="{BB962C8B-B14F-4D97-AF65-F5344CB8AC3E}">
        <p14:creationId xmlns:p14="http://schemas.microsoft.com/office/powerpoint/2010/main" val="290859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E937CA-CC76-E663-35DA-7AB9C25611A3}"/>
              </a:ext>
            </a:extLst>
          </p:cNvPr>
          <p:cNvSpPr txBox="1"/>
          <p:nvPr/>
        </p:nvSpPr>
        <p:spPr>
          <a:xfrm>
            <a:off x="315687" y="141513"/>
            <a:ext cx="9329056" cy="7017306"/>
          </a:xfrm>
          <a:prstGeom prst="rect">
            <a:avLst/>
          </a:prstGeom>
          <a:noFill/>
        </p:spPr>
        <p:txBody>
          <a:bodyPr wrap="square" rtlCol="0">
            <a:spAutoFit/>
          </a:bodyPr>
          <a:lstStyle/>
          <a:p>
            <a:r>
              <a:rPr lang="en-IN" b="0" dirty="0">
                <a:solidFill>
                  <a:srgbClr val="00979D"/>
                </a:solidFill>
                <a:effectLst/>
                <a:latin typeface="Consolas" panose="020B0609020204030204" pitchFamily="49" charset="0"/>
              </a:rPr>
              <a:t>void</a:t>
            </a:r>
            <a:r>
              <a:rPr lang="en-IN" b="0" dirty="0">
                <a:solidFill>
                  <a:srgbClr val="4E5B61"/>
                </a:solidFill>
                <a:effectLst/>
                <a:latin typeface="Consolas" panose="020B0609020204030204" pitchFamily="49" charset="0"/>
              </a:rPr>
              <a:t> </a:t>
            </a:r>
            <a:r>
              <a:rPr lang="en-IN" b="0" dirty="0">
                <a:solidFill>
                  <a:srgbClr val="D35400"/>
                </a:solidFill>
                <a:effectLst/>
                <a:latin typeface="Consolas" panose="020B0609020204030204" pitchFamily="49" charset="0"/>
              </a:rPr>
              <a:t>setup</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Serial</a:t>
            </a:r>
            <a:r>
              <a:rPr lang="en-IN" b="0" dirty="0" err="1">
                <a:solidFill>
                  <a:srgbClr val="4E5B61"/>
                </a:solidFill>
                <a:effectLst/>
                <a:latin typeface="Consolas" panose="020B0609020204030204" pitchFamily="49" charset="0"/>
              </a:rPr>
              <a:t>.</a:t>
            </a:r>
            <a:r>
              <a:rPr lang="en-IN" b="0" dirty="0" err="1">
                <a:solidFill>
                  <a:srgbClr val="D35400"/>
                </a:solidFill>
                <a:effectLst/>
                <a:latin typeface="Consolas" panose="020B0609020204030204" pitchFamily="49" charset="0"/>
              </a:rPr>
              <a:t>begin</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9600</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pinMode</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servotrig</a:t>
            </a:r>
            <a:r>
              <a:rPr lang="en-IN" b="0" dirty="0">
                <a:solidFill>
                  <a:srgbClr val="4E5B61"/>
                </a:solidFill>
                <a:effectLst/>
                <a:latin typeface="Consolas" panose="020B0609020204030204" pitchFamily="49" charset="0"/>
              </a:rPr>
              <a:t>, OUTPUT</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pinMode</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servoecho</a:t>
            </a:r>
            <a:r>
              <a:rPr lang="en-IN" b="0" dirty="0">
                <a:solidFill>
                  <a:srgbClr val="4E5B61"/>
                </a:solidFill>
                <a:effectLst/>
                <a:latin typeface="Consolas" panose="020B0609020204030204" pitchFamily="49" charset="0"/>
              </a:rPr>
              <a:t>, INPUT</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gate</a:t>
            </a:r>
            <a:r>
              <a:rPr lang="en-IN" b="0" dirty="0" err="1">
                <a:solidFill>
                  <a:srgbClr val="4E5B61"/>
                </a:solidFill>
                <a:effectLst/>
                <a:latin typeface="Consolas" panose="020B0609020204030204" pitchFamily="49" charset="0"/>
              </a:rPr>
              <a:t>.</a:t>
            </a:r>
            <a:r>
              <a:rPr lang="en-IN" b="0" dirty="0" err="1">
                <a:solidFill>
                  <a:srgbClr val="D35400"/>
                </a:solidFill>
                <a:effectLst/>
                <a:latin typeface="Consolas" panose="020B0609020204030204" pitchFamily="49" charset="0"/>
              </a:rPr>
              <a:t>attach</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7</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br>
              <a:rPr lang="en-IN" b="0" dirty="0">
                <a:solidFill>
                  <a:srgbClr val="4E5B61"/>
                </a:solidFill>
                <a:effectLst/>
                <a:latin typeface="Consolas" panose="020B0609020204030204" pitchFamily="49" charset="0"/>
              </a:rPr>
            </a:br>
            <a:r>
              <a:rPr lang="en-IN" b="0" dirty="0">
                <a:solidFill>
                  <a:srgbClr val="434F54"/>
                </a:solidFill>
                <a:effectLst/>
                <a:latin typeface="Consolas" panose="020B0609020204030204" pitchFamily="49" charset="0"/>
              </a:rPr>
              <a:t>}</a:t>
            </a:r>
          </a:p>
          <a:p>
            <a:endParaRPr lang="en-IN" dirty="0">
              <a:solidFill>
                <a:srgbClr val="434F54"/>
              </a:solidFill>
              <a:latin typeface="Consolas" panose="020B0609020204030204" pitchFamily="49" charset="0"/>
            </a:endParaRPr>
          </a:p>
          <a:p>
            <a:r>
              <a:rPr lang="en-IN" b="0" dirty="0">
                <a:solidFill>
                  <a:srgbClr val="00979D"/>
                </a:solidFill>
                <a:effectLst/>
                <a:latin typeface="Consolas" panose="020B0609020204030204" pitchFamily="49" charset="0"/>
              </a:rPr>
              <a:t>void</a:t>
            </a:r>
            <a:r>
              <a:rPr lang="en-IN" b="0" dirty="0">
                <a:solidFill>
                  <a:srgbClr val="4E5B61"/>
                </a:solidFill>
                <a:effectLst/>
                <a:latin typeface="Consolas" panose="020B0609020204030204" pitchFamily="49" charset="0"/>
              </a:rPr>
              <a:t> </a:t>
            </a:r>
            <a:r>
              <a:rPr lang="en-IN" b="0" dirty="0">
                <a:solidFill>
                  <a:srgbClr val="D35400"/>
                </a:solidFill>
                <a:effectLst/>
                <a:latin typeface="Consolas" panose="020B0609020204030204" pitchFamily="49" charset="0"/>
              </a:rPr>
              <a:t>loop</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 </a:t>
            </a:r>
            <a:r>
              <a:rPr lang="en-IN" b="0" dirty="0">
                <a:solidFill>
                  <a:srgbClr val="434F54"/>
                </a:solidFill>
                <a:effectLst/>
                <a:latin typeface="Consolas" panose="020B0609020204030204" pitchFamily="49" charset="0"/>
              </a:rPr>
              <a:t>{</a:t>
            </a:r>
            <a:endParaRPr lang="en-IN" b="0" dirty="0">
              <a:solidFill>
                <a:srgbClr val="4E5B61"/>
              </a:solidFill>
              <a:effectLst/>
              <a:latin typeface="Consolas" panose="020B0609020204030204" pitchFamily="49" charset="0"/>
            </a:endParaRPr>
          </a:p>
          <a:p>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servotrig,LOW</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delayMicroseconds</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2</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servotrig,HIGH</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delayMicroseconds</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10</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digitalWrite</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servotrig,LOW</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long</a:t>
            </a:r>
            <a:r>
              <a:rPr lang="en-IN" b="0" dirty="0">
                <a:solidFill>
                  <a:srgbClr val="4E5B61"/>
                </a:solidFill>
                <a:effectLst/>
                <a:latin typeface="Consolas" panose="020B0609020204030204" pitchFamily="49" charset="0"/>
              </a:rPr>
              <a:t> t =</a:t>
            </a:r>
            <a:r>
              <a:rPr lang="en-IN" b="0" dirty="0" err="1">
                <a:solidFill>
                  <a:srgbClr val="D35400"/>
                </a:solidFill>
                <a:effectLst/>
                <a:latin typeface="Consolas" panose="020B0609020204030204" pitchFamily="49" charset="0"/>
              </a:rPr>
              <a:t>pulseIn</a:t>
            </a:r>
            <a:r>
              <a:rPr lang="en-IN" b="0" dirty="0">
                <a:solidFill>
                  <a:srgbClr val="434F54"/>
                </a:solidFill>
                <a:effectLst/>
                <a:latin typeface="Consolas" panose="020B0609020204030204" pitchFamily="49" charset="0"/>
              </a:rPr>
              <a:t>(</a:t>
            </a:r>
            <a:r>
              <a:rPr lang="en-IN" b="0" dirty="0" err="1">
                <a:solidFill>
                  <a:srgbClr val="4E5B61"/>
                </a:solidFill>
                <a:effectLst/>
                <a:latin typeface="Consolas" panose="020B0609020204030204" pitchFamily="49" charset="0"/>
              </a:rPr>
              <a:t>servoecho,HIGH</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  </a:t>
            </a:r>
            <a:r>
              <a:rPr lang="en-IN" b="0" dirty="0">
                <a:solidFill>
                  <a:srgbClr val="00979D"/>
                </a:solidFill>
                <a:effectLst/>
                <a:latin typeface="Consolas" panose="020B0609020204030204" pitchFamily="49" charset="0"/>
              </a:rPr>
              <a:t>long</a:t>
            </a:r>
            <a:r>
              <a:rPr lang="en-IN" b="0" dirty="0">
                <a:solidFill>
                  <a:srgbClr val="4E5B61"/>
                </a:solidFill>
                <a:effectLst/>
                <a:latin typeface="Consolas" panose="020B0609020204030204" pitchFamily="49" charset="0"/>
              </a:rPr>
              <a:t> cm = t /</a:t>
            </a:r>
            <a:r>
              <a:rPr lang="en-IN" b="0" dirty="0">
                <a:solidFill>
                  <a:srgbClr val="005C5F"/>
                </a:solidFill>
                <a:effectLst/>
                <a:latin typeface="Consolas" panose="020B0609020204030204" pitchFamily="49" charset="0"/>
              </a:rPr>
              <a:t>29</a:t>
            </a:r>
            <a:r>
              <a:rPr lang="en-IN" b="0" dirty="0">
                <a:solidFill>
                  <a:srgbClr val="4E5B61"/>
                </a:solidFill>
                <a:effectLst/>
                <a:latin typeface="Consolas" panose="020B0609020204030204" pitchFamily="49" charset="0"/>
              </a:rPr>
              <a:t> / </a:t>
            </a:r>
            <a:r>
              <a:rPr lang="en-IN" b="0" dirty="0">
                <a:solidFill>
                  <a:srgbClr val="005C5F"/>
                </a:solidFill>
                <a:effectLst/>
                <a:latin typeface="Consolas" panose="020B0609020204030204" pitchFamily="49" charset="0"/>
              </a:rPr>
              <a:t>2</a:t>
            </a:r>
            <a:r>
              <a:rPr lang="en-IN" b="0" dirty="0">
                <a:solidFill>
                  <a:srgbClr val="4E5B61"/>
                </a:solidFill>
                <a:effectLst/>
                <a:latin typeface="Consolas" panose="020B0609020204030204" pitchFamily="49" charset="0"/>
              </a:rPr>
              <a:t>;</a:t>
            </a:r>
          </a:p>
          <a:p>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  </a:t>
            </a:r>
            <a:r>
              <a:rPr lang="en-IN" b="0" dirty="0" err="1">
                <a:solidFill>
                  <a:srgbClr val="D35400"/>
                </a:solidFill>
                <a:effectLst/>
                <a:latin typeface="Consolas" panose="020B0609020204030204" pitchFamily="49" charset="0"/>
              </a:rPr>
              <a:t>gate</a:t>
            </a:r>
            <a:r>
              <a:rPr lang="en-IN" b="0" dirty="0" err="1">
                <a:solidFill>
                  <a:srgbClr val="4E5B61"/>
                </a:solidFill>
                <a:effectLst/>
                <a:latin typeface="Consolas" panose="020B0609020204030204" pitchFamily="49" charset="0"/>
              </a:rPr>
              <a:t>.</a:t>
            </a:r>
            <a:r>
              <a:rPr lang="en-IN" b="0" dirty="0" err="1">
                <a:solidFill>
                  <a:srgbClr val="D35400"/>
                </a:solidFill>
                <a:effectLst/>
                <a:latin typeface="Consolas" panose="020B0609020204030204" pitchFamily="49" charset="0"/>
              </a:rPr>
              <a:t>write</a:t>
            </a:r>
            <a:r>
              <a:rPr lang="en-IN" b="0" dirty="0">
                <a:solidFill>
                  <a:srgbClr val="434F54"/>
                </a:solidFill>
                <a:effectLst/>
                <a:latin typeface="Consolas" panose="020B0609020204030204" pitchFamily="49" charset="0"/>
              </a:rPr>
              <a:t>(</a:t>
            </a:r>
            <a:r>
              <a:rPr lang="en-IN" b="0" dirty="0">
                <a:solidFill>
                  <a:srgbClr val="005C5F"/>
                </a:solidFill>
                <a:effectLst/>
                <a:latin typeface="Consolas" panose="020B0609020204030204" pitchFamily="49" charset="0"/>
              </a:rPr>
              <a:t>170</a:t>
            </a:r>
            <a:r>
              <a:rPr lang="en-IN" b="0" dirty="0">
                <a:solidFill>
                  <a:srgbClr val="434F54"/>
                </a:solidFill>
                <a:effectLst/>
                <a:latin typeface="Consolas" panose="020B0609020204030204" pitchFamily="49" charset="0"/>
              </a:rPr>
              <a:t>)</a:t>
            </a:r>
            <a:r>
              <a:rPr lang="en-IN" b="0" dirty="0">
                <a:solidFill>
                  <a:srgbClr val="4E5B61"/>
                </a:solidFill>
                <a:effectLst/>
                <a:latin typeface="Consolas" panose="020B0609020204030204" pitchFamily="49" charset="0"/>
              </a:rPr>
              <a:t>;</a:t>
            </a:r>
          </a:p>
          <a:p>
            <a:br>
              <a:rPr lang="en-IN" b="0" dirty="0">
                <a:solidFill>
                  <a:srgbClr val="4E5B61"/>
                </a:solidFill>
                <a:effectLst/>
                <a:latin typeface="Consolas" panose="020B0609020204030204" pitchFamily="49" charset="0"/>
              </a:rPr>
            </a:br>
            <a:r>
              <a:rPr lang="en-IN" b="0" dirty="0">
                <a:solidFill>
                  <a:srgbClr val="4E5B61"/>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4219810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212</TotalTime>
  <Words>976</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Consolas</vt:lpstr>
      <vt:lpstr>Wingdings</vt:lpstr>
      <vt:lpstr>Wingdings 3</vt:lpstr>
      <vt:lpstr>Ion Boardroom</vt:lpstr>
      <vt:lpstr>CS227 DIGITAL LAB MINI PROJECT  SMART PARKING SYSTEM WITH GATE</vt:lpstr>
      <vt:lpstr>PROJECT DESCRIPTION</vt:lpstr>
      <vt:lpstr>ELECTRIC COMPONENTS USED</vt:lpstr>
      <vt:lpstr>PowerPoint Presentation</vt:lpstr>
      <vt:lpstr>WORKING PRINCIPLE</vt:lpstr>
      <vt:lpstr>CIRCUIT DIAGRAMS</vt:lpstr>
      <vt:lpstr>PIN CONNECTIONS</vt:lpstr>
      <vt:lpstr>CODE FOR THE CIRCUIT</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CS227 DIGITAL LAB MINI PROJECT  SMART PARKING SYSTEM WITH GATE</dc:title>
  <dc:creator>Shantanu Punde</dc:creator>
  <cp:lastModifiedBy>Shantanu Punde</cp:lastModifiedBy>
  <cp:revision>1</cp:revision>
  <dcterms:created xsi:type="dcterms:W3CDTF">2022-11-18T18:53:03Z</dcterms:created>
  <dcterms:modified xsi:type="dcterms:W3CDTF">2022-12-03T09:26:37Z</dcterms:modified>
</cp:coreProperties>
</file>