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96" r:id="rId29"/>
    <p:sldId id="297" r:id="rId30"/>
    <p:sldId id="298" r:id="rId31"/>
    <p:sldId id="299" r:id="rId32"/>
    <p:sldId id="287" r:id="rId33"/>
    <p:sldId id="288" r:id="rId34"/>
    <p:sldId id="289" r:id="rId35"/>
    <p:sldId id="300" r:id="rId36"/>
    <p:sldId id="301" r:id="rId37"/>
    <p:sldId id="302" r:id="rId38"/>
    <p:sldId id="291" r:id="rId39"/>
    <p:sldId id="292" r:id="rId40"/>
    <p:sldId id="293" r:id="rId41"/>
    <p:sldId id="294" r:id="rId42"/>
    <p:sldId id="295" r:id="rId43"/>
    <p:sldId id="29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2B363-6BD1-45F6-9208-CF42DDE06892}" v="70" dt="2021-10-15T19:51:59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ia khan" userId="d013e67beb9ccfe9" providerId="LiveId" clId="{0902B363-6BD1-45F6-9208-CF42DDE06892}"/>
    <pc:docChg chg="undo custSel addSld delSld modSld sldOrd addSection delSection modSection">
      <pc:chgData name="shania khan" userId="d013e67beb9ccfe9" providerId="LiveId" clId="{0902B363-6BD1-45F6-9208-CF42DDE06892}" dt="2021-10-16T19:23:43.552" v="2037" actId="20577"/>
      <pc:docMkLst>
        <pc:docMk/>
      </pc:docMkLst>
      <pc:sldChg chg="addSp delSp modSp mod setBg setClrOvrMap delDesignElem">
        <pc:chgData name="shania khan" userId="d013e67beb9ccfe9" providerId="LiveId" clId="{0902B363-6BD1-45F6-9208-CF42DDE06892}" dt="2021-10-16T19:23:43.552" v="2037" actId="20577"/>
        <pc:sldMkLst>
          <pc:docMk/>
          <pc:sldMk cId="800154510" sldId="256"/>
        </pc:sldMkLst>
        <pc:spChg chg="mod ord">
          <ac:chgData name="shania khan" userId="d013e67beb9ccfe9" providerId="LiveId" clId="{0902B363-6BD1-45F6-9208-CF42DDE06892}" dt="2021-10-16T19:23:37.818" v="2032" actId="20577"/>
          <ac:spMkLst>
            <pc:docMk/>
            <pc:sldMk cId="800154510" sldId="256"/>
            <ac:spMk id="2" creationId="{5E1648AE-1DA0-4821-909C-6E726A305340}"/>
          </ac:spMkLst>
        </pc:spChg>
        <pc:spChg chg="mod">
          <ac:chgData name="shania khan" userId="d013e67beb9ccfe9" providerId="LiveId" clId="{0902B363-6BD1-45F6-9208-CF42DDE06892}" dt="2021-10-16T19:23:43.552" v="2037" actId="20577"/>
          <ac:spMkLst>
            <pc:docMk/>
            <pc:sldMk cId="800154510" sldId="256"/>
            <ac:spMk id="3" creationId="{F044D100-1DA1-4B85-95AB-5CAAA7597B05}"/>
          </ac:spMkLst>
        </pc:spChg>
        <pc:spChg chg="add del">
          <ac:chgData name="shania khan" userId="d013e67beb9ccfe9" providerId="LiveId" clId="{0902B363-6BD1-45F6-9208-CF42DDE06892}" dt="2021-10-13T21:53:29.555" v="1282" actId="26606"/>
          <ac:spMkLst>
            <pc:docMk/>
            <pc:sldMk cId="800154510" sldId="256"/>
            <ac:spMk id="8" creationId="{A7AE9375-4664-4DB2-922D-2782A6E439AC}"/>
          </ac:spMkLst>
        </pc:spChg>
        <pc:spChg chg="add del">
          <ac:chgData name="shania khan" userId="d013e67beb9ccfe9" providerId="LiveId" clId="{0902B363-6BD1-45F6-9208-CF42DDE06892}" dt="2021-10-13T21:53:04.653" v="1280" actId="26606"/>
          <ac:spMkLst>
            <pc:docMk/>
            <pc:sldMk cId="800154510" sldId="256"/>
            <ac:spMk id="9" creationId="{71B2258F-86CA-4D4D-8270-BC05FCDEBFB3}"/>
          </ac:spMkLst>
        </pc:spChg>
        <pc:spChg chg="add del">
          <ac:chgData name="shania khan" userId="d013e67beb9ccfe9" providerId="LiveId" clId="{0902B363-6BD1-45F6-9208-CF42DDE06892}" dt="2021-10-13T21:53:29.555" v="1282" actId="26606"/>
          <ac:spMkLst>
            <pc:docMk/>
            <pc:sldMk cId="800154510" sldId="256"/>
            <ac:spMk id="12" creationId="{9DD005C1-8C51-42D6-9BEE-B9B83849743D}"/>
          </ac:spMkLst>
        </pc:spChg>
        <pc:spChg chg="add del">
          <ac:chgData name="shania khan" userId="d013e67beb9ccfe9" providerId="LiveId" clId="{0902B363-6BD1-45F6-9208-CF42DDE06892}" dt="2021-10-13T21:50:35.903" v="1242" actId="26606"/>
          <ac:spMkLst>
            <pc:docMk/>
            <pc:sldMk cId="800154510" sldId="256"/>
            <ac:spMk id="14" creationId="{9F701746-0657-4467-BBD3-24051A715C25}"/>
          </ac:spMkLst>
        </pc:spChg>
        <pc:spChg chg="add del">
          <ac:chgData name="shania khan" userId="d013e67beb9ccfe9" providerId="LiveId" clId="{0902B363-6BD1-45F6-9208-CF42DDE06892}" dt="2021-10-13T21:53:34.774" v="1284" actId="26606"/>
          <ac:spMkLst>
            <pc:docMk/>
            <pc:sldMk cId="800154510" sldId="256"/>
            <ac:spMk id="15" creationId="{E8A8EAB8-D2FF-444D-B34B-7D32F106AD0E}"/>
          </ac:spMkLst>
        </pc:spChg>
        <pc:spChg chg="add del">
          <ac:chgData name="shania khan" userId="d013e67beb9ccfe9" providerId="LiveId" clId="{0902B363-6BD1-45F6-9208-CF42DDE06892}" dt="2021-10-13T21:50:35.903" v="1242" actId="26606"/>
          <ac:spMkLst>
            <pc:docMk/>
            <pc:sldMk cId="800154510" sldId="256"/>
            <ac:spMk id="16" creationId="{117BEB00-3E3D-4F08-AF56-DB0D22FB5F64}"/>
          </ac:spMkLst>
        </pc:spChg>
        <pc:spChg chg="add del">
          <ac:chgData name="shania khan" userId="d013e67beb9ccfe9" providerId="LiveId" clId="{0902B363-6BD1-45F6-9208-CF42DDE06892}" dt="2021-10-13T21:53:03.950" v="1279" actId="26606"/>
          <ac:spMkLst>
            <pc:docMk/>
            <pc:sldMk cId="800154510" sldId="256"/>
            <ac:spMk id="18" creationId="{5E8D2E83-FB3A-40E7-A9E5-7AB389D612B4}"/>
          </ac:spMkLst>
        </pc:spChg>
        <pc:spChg chg="add del">
          <ac:chgData name="shania khan" userId="d013e67beb9ccfe9" providerId="LiveId" clId="{0902B363-6BD1-45F6-9208-CF42DDE06892}" dt="2021-10-13T21:53:42.466" v="1286" actId="26606"/>
          <ac:spMkLst>
            <pc:docMk/>
            <pc:sldMk cId="800154510" sldId="256"/>
            <ac:spMk id="21" creationId="{FB5B0058-AF13-4859-B429-4EDDE2A26F7F}"/>
          </ac:spMkLst>
        </pc:spChg>
        <pc:spChg chg="add del">
          <ac:chgData name="shania khan" userId="d013e67beb9ccfe9" providerId="LiveId" clId="{0902B363-6BD1-45F6-9208-CF42DDE06892}" dt="2021-10-13T21:52:04.707" v="1245" actId="26606"/>
          <ac:spMkLst>
            <pc:docMk/>
            <pc:sldMk cId="800154510" sldId="256"/>
            <ac:spMk id="23" creationId="{E49CC64F-7275-4E33-961B-0C5CDC439875}"/>
          </ac:spMkLst>
        </pc:spChg>
        <pc:spChg chg="add del">
          <ac:chgData name="shania khan" userId="d013e67beb9ccfe9" providerId="LiveId" clId="{0902B363-6BD1-45F6-9208-CF42DDE06892}" dt="2021-10-13T21:53:42.466" v="1286" actId="26606"/>
          <ac:spMkLst>
            <pc:docMk/>
            <pc:sldMk cId="800154510" sldId="256"/>
            <ac:spMk id="24" creationId="{9358801C-1E89-48FF-B14F-D76A2EA14C8E}"/>
          </ac:spMkLst>
        </pc:spChg>
        <pc:spChg chg="add del">
          <ac:chgData name="shania khan" userId="d013e67beb9ccfe9" providerId="LiveId" clId="{0902B363-6BD1-45F6-9208-CF42DDE06892}" dt="2021-10-13T21:52:06.597" v="1248" actId="26606"/>
          <ac:spMkLst>
            <pc:docMk/>
            <pc:sldMk cId="800154510" sldId="256"/>
            <ac:spMk id="25" creationId="{7F57BEA8-497D-4AA8-8A18-BDCD696B25FE}"/>
          </ac:spMkLst>
        </pc:spChg>
        <pc:spChg chg="add del">
          <ac:chgData name="shania khan" userId="d013e67beb9ccfe9" providerId="LiveId" clId="{0902B363-6BD1-45F6-9208-CF42DDE06892}" dt="2021-10-13T21:53:44.544" v="1288" actId="26606"/>
          <ac:spMkLst>
            <pc:docMk/>
            <pc:sldMk cId="800154510" sldId="256"/>
            <ac:spMk id="30" creationId="{A7AE9375-4664-4DB2-922D-2782A6E439AC}"/>
          </ac:spMkLst>
        </pc:spChg>
        <pc:spChg chg="add del">
          <ac:chgData name="shania khan" userId="d013e67beb9ccfe9" providerId="LiveId" clId="{0902B363-6BD1-45F6-9208-CF42DDE06892}" dt="2021-10-13T21:52:17.237" v="1250" actId="26606"/>
          <ac:spMkLst>
            <pc:docMk/>
            <pc:sldMk cId="800154510" sldId="256"/>
            <ac:spMk id="31" creationId="{5E8D2E83-FB3A-40E7-A9E5-7AB389D612B4}"/>
          </ac:spMkLst>
        </pc:spChg>
        <pc:spChg chg="add del">
          <ac:chgData name="shania khan" userId="d013e67beb9ccfe9" providerId="LiveId" clId="{0902B363-6BD1-45F6-9208-CF42DDE06892}" dt="2021-10-13T21:52:20.378" v="1252" actId="26606"/>
          <ac:spMkLst>
            <pc:docMk/>
            <pc:sldMk cId="800154510" sldId="256"/>
            <ac:spMk id="33" creationId="{17CDB40A-75BB-4498-A20B-59C3984A3A94}"/>
          </ac:spMkLst>
        </pc:spChg>
        <pc:spChg chg="add del">
          <ac:chgData name="shania khan" userId="d013e67beb9ccfe9" providerId="LiveId" clId="{0902B363-6BD1-45F6-9208-CF42DDE06892}" dt="2021-10-13T21:53:44.544" v="1288" actId="26606"/>
          <ac:spMkLst>
            <pc:docMk/>
            <pc:sldMk cId="800154510" sldId="256"/>
            <ac:spMk id="34" creationId="{9DD005C1-8C51-42D6-9BEE-B9B83849743D}"/>
          </ac:spMkLst>
        </pc:spChg>
        <pc:spChg chg="add del">
          <ac:chgData name="shania khan" userId="d013e67beb9ccfe9" providerId="LiveId" clId="{0902B363-6BD1-45F6-9208-CF42DDE06892}" dt="2021-10-13T21:52:22.456" v="1255" actId="26606"/>
          <ac:spMkLst>
            <pc:docMk/>
            <pc:sldMk cId="800154510" sldId="256"/>
            <ac:spMk id="35" creationId="{0E91F5CA-B392-444C-88E3-BF5BAAEBDEB0}"/>
          </ac:spMkLst>
        </pc:spChg>
        <pc:spChg chg="add del">
          <ac:chgData name="shania khan" userId="d013e67beb9ccfe9" providerId="LiveId" clId="{0902B363-6BD1-45F6-9208-CF42DDE06892}" dt="2021-10-13T21:52:22.456" v="1255" actId="26606"/>
          <ac:spMkLst>
            <pc:docMk/>
            <pc:sldMk cId="800154510" sldId="256"/>
            <ac:spMk id="36" creationId="{0459807F-B6FA-44D3-9A53-C55B6B56884A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37" creationId="{89AFE9DD-0792-4B98-B4EB-97ACA17E6AA8}"/>
          </ac:spMkLst>
        </pc:spChg>
        <pc:spChg chg="add del">
          <ac:chgData name="shania khan" userId="d013e67beb9ccfe9" providerId="LiveId" clId="{0902B363-6BD1-45F6-9208-CF42DDE06892}" dt="2021-10-13T21:52:23.112" v="1257" actId="26606"/>
          <ac:spMkLst>
            <pc:docMk/>
            <pc:sldMk cId="800154510" sldId="256"/>
            <ac:spMk id="38" creationId="{5E8D2E83-FB3A-40E7-A9E5-7AB389D612B4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39" creationId="{3981F5C4-9AE1-404E-AF44-A4E6DB374F9D}"/>
          </ac:spMkLst>
        </pc:spChg>
        <pc:spChg chg="add del">
          <ac:chgData name="shania khan" userId="d013e67beb9ccfe9" providerId="LiveId" clId="{0902B363-6BD1-45F6-9208-CF42DDE06892}" dt="2021-10-13T21:52:24.768" v="1259" actId="26606"/>
          <ac:spMkLst>
            <pc:docMk/>
            <pc:sldMk cId="800154510" sldId="256"/>
            <ac:spMk id="40" creationId="{E49CC64F-7275-4E33-961B-0C5CDC439875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41" creationId="{763C1781-8726-4FAC-8C45-FF40376BE409}"/>
          </ac:spMkLst>
        </pc:spChg>
        <pc:spChg chg="add del">
          <ac:chgData name="shania khan" userId="d013e67beb9ccfe9" providerId="LiveId" clId="{0902B363-6BD1-45F6-9208-CF42DDE06892}" dt="2021-10-13T21:52:30.971" v="1261" actId="26606"/>
          <ac:spMkLst>
            <pc:docMk/>
            <pc:sldMk cId="800154510" sldId="256"/>
            <ac:spMk id="42" creationId="{5E8D2E83-FB3A-40E7-A9E5-7AB389D612B4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43" creationId="{301491B5-56C7-43DC-A3D9-861EECCA056A}"/>
          </ac:spMkLst>
        </pc:spChg>
        <pc:spChg chg="add del">
          <ac:chgData name="shania khan" userId="d013e67beb9ccfe9" providerId="LiveId" clId="{0902B363-6BD1-45F6-9208-CF42DDE06892}" dt="2021-10-13T21:52:34.767" v="1263" actId="26606"/>
          <ac:spMkLst>
            <pc:docMk/>
            <pc:sldMk cId="800154510" sldId="256"/>
            <ac:spMk id="44" creationId="{D38A241E-0395-41E5-8607-BAA2799A4374}"/>
          </ac:spMkLst>
        </pc:spChg>
        <pc:spChg chg="add del">
          <ac:chgData name="shania khan" userId="d013e67beb9ccfe9" providerId="LiveId" clId="{0902B363-6BD1-45F6-9208-CF42DDE06892}" dt="2021-10-13T21:53:46.013" v="1290" actId="26606"/>
          <ac:spMkLst>
            <pc:docMk/>
            <pc:sldMk cId="800154510" sldId="256"/>
            <ac:spMk id="46" creationId="{5A0118C5-4F8D-4CF4-BADD-53FEACC6C42A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47" creationId="{DD6138DB-057B-45F7-A5F4-E7BFDA20D02C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48" creationId="{07322A9E-F1EC-405E-8971-BA906EFFCCB8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49" creationId="{79A54AB1-B64F-4843-BFAB-81CB74E66B65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50" creationId="{A5704422-1118-4FD1-95AD-29A064EB80D9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51" creationId="{A88B2AAA-B805-498E-A9E6-98B885855498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52" creationId="{9B8051E0-19D7-43E1-BFD9-E6DBFEB3A3F1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53" creationId="{4EDB2B02-86A2-46F5-A4BE-B7D9B10411D6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54" creationId="{43954639-FB5D-41F4-9560-6F6DFE778425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55" creationId="{E898931C-0323-41FA-A036-20F818B1FF81}"/>
          </ac:spMkLst>
        </pc:spChg>
        <pc:spChg chg="add del">
          <ac:chgData name="shania khan" userId="d013e67beb9ccfe9" providerId="LiveId" clId="{0902B363-6BD1-45F6-9208-CF42DDE06892}" dt="2021-10-13T21:52:36.361" v="1265" actId="26606"/>
          <ac:spMkLst>
            <pc:docMk/>
            <pc:sldMk cId="800154510" sldId="256"/>
            <ac:spMk id="56" creationId="{237E2353-22DF-46E0-A200-FB30F8F394E2}"/>
          </ac:spMkLst>
        </pc:spChg>
        <pc:spChg chg="add del">
          <ac:chgData name="shania khan" userId="d013e67beb9ccfe9" providerId="LiveId" clId="{0902B363-6BD1-45F6-9208-CF42DDE06892}" dt="2021-10-13T21:53:46.013" v="1290" actId="26606"/>
          <ac:spMkLst>
            <pc:docMk/>
            <pc:sldMk cId="800154510" sldId="256"/>
            <ac:spMk id="57" creationId="{D0A98BBA-D3EA-45DC-B8A1-9C61397D4C21}"/>
          </ac:spMkLst>
        </pc:spChg>
        <pc:spChg chg="add del">
          <ac:chgData name="shania khan" userId="d013e67beb9ccfe9" providerId="LiveId" clId="{0902B363-6BD1-45F6-9208-CF42DDE06892}" dt="2021-10-13T21:52:37.751" v="1268" actId="26606"/>
          <ac:spMkLst>
            <pc:docMk/>
            <pc:sldMk cId="800154510" sldId="256"/>
            <ac:spMk id="58" creationId="{1045B59B-615E-4718-A150-42DE5D03E1C8}"/>
          </ac:spMkLst>
        </pc:spChg>
        <pc:spChg chg="add del">
          <ac:chgData name="shania khan" userId="d013e67beb9ccfe9" providerId="LiveId" clId="{0902B363-6BD1-45F6-9208-CF42DDE06892}" dt="2021-10-13T21:52:37.751" v="1268" actId="26606"/>
          <ac:spMkLst>
            <pc:docMk/>
            <pc:sldMk cId="800154510" sldId="256"/>
            <ac:spMk id="59" creationId="{D6CF29CD-38B8-4924-BA11-6D60517487EF}"/>
          </ac:spMkLst>
        </pc:spChg>
        <pc:spChg chg="add del">
          <ac:chgData name="shania khan" userId="d013e67beb9ccfe9" providerId="LiveId" clId="{0902B363-6BD1-45F6-9208-CF42DDE06892}" dt="2021-10-13T21:53:46.013" v="1290" actId="26606"/>
          <ac:spMkLst>
            <pc:docMk/>
            <pc:sldMk cId="800154510" sldId="256"/>
            <ac:spMk id="60" creationId="{2E4C95AB-2BD7-4E38-BDD5-1E41F3A9BCF3}"/>
          </ac:spMkLst>
        </pc:spChg>
        <pc:spChg chg="add del">
          <ac:chgData name="shania khan" userId="d013e67beb9ccfe9" providerId="LiveId" clId="{0902B363-6BD1-45F6-9208-CF42DDE06892}" dt="2021-10-13T21:52:39.111" v="1270" actId="26606"/>
          <ac:spMkLst>
            <pc:docMk/>
            <pc:sldMk cId="800154510" sldId="256"/>
            <ac:spMk id="61" creationId="{F6EF57EF-D042-41D3-83E8-41A1FE6C11EB}"/>
          </ac:spMkLst>
        </pc:spChg>
        <pc:spChg chg="add del">
          <ac:chgData name="shania khan" userId="d013e67beb9ccfe9" providerId="LiveId" clId="{0902B363-6BD1-45F6-9208-CF42DDE06892}" dt="2021-10-13T21:52:39.111" v="1270" actId="26606"/>
          <ac:spMkLst>
            <pc:docMk/>
            <pc:sldMk cId="800154510" sldId="256"/>
            <ac:spMk id="62" creationId="{D00A59BB-A268-4F3E-9D41-CA265AF16870}"/>
          </ac:spMkLst>
        </pc:spChg>
        <pc:spChg chg="add del">
          <ac:chgData name="shania khan" userId="d013e67beb9ccfe9" providerId="LiveId" clId="{0902B363-6BD1-45F6-9208-CF42DDE06892}" dt="2021-10-13T21:52:39.111" v="1270" actId="26606"/>
          <ac:spMkLst>
            <pc:docMk/>
            <pc:sldMk cId="800154510" sldId="256"/>
            <ac:spMk id="63" creationId="{63794DCE-9D34-40DF-AB3F-06DA8ACCDA97}"/>
          </ac:spMkLst>
        </pc:spChg>
        <pc:spChg chg="add del">
          <ac:chgData name="shania khan" userId="d013e67beb9ccfe9" providerId="LiveId" clId="{0902B363-6BD1-45F6-9208-CF42DDE06892}" dt="2021-10-13T21:52:39.111" v="1270" actId="26606"/>
          <ac:spMkLst>
            <pc:docMk/>
            <pc:sldMk cId="800154510" sldId="256"/>
            <ac:spMk id="64" creationId="{45006452-918C-4282-A72C-C9692B669104}"/>
          </ac:spMkLst>
        </pc:spChg>
        <pc:spChg chg="add del">
          <ac:chgData name="shania khan" userId="d013e67beb9ccfe9" providerId="LiveId" clId="{0902B363-6BD1-45F6-9208-CF42DDE06892}" dt="2021-10-13T21:52:42.423" v="1272" actId="26606"/>
          <ac:spMkLst>
            <pc:docMk/>
            <pc:sldMk cId="800154510" sldId="256"/>
            <ac:spMk id="66" creationId="{7D6547EF-5348-4B33-A900-D94E515357E1}"/>
          </ac:spMkLst>
        </pc:spChg>
        <pc:spChg chg="add del">
          <ac:chgData name="shania khan" userId="d013e67beb9ccfe9" providerId="LiveId" clId="{0902B363-6BD1-45F6-9208-CF42DDE06892}" dt="2021-10-13T21:52:42.423" v="1272" actId="26606"/>
          <ac:spMkLst>
            <pc:docMk/>
            <pc:sldMk cId="800154510" sldId="256"/>
            <ac:spMk id="67" creationId="{F40CA114-B78B-4E3B-A785-96745276B6FB}"/>
          </ac:spMkLst>
        </pc:spChg>
        <pc:spChg chg="add del">
          <ac:chgData name="shania khan" userId="d013e67beb9ccfe9" providerId="LiveId" clId="{0902B363-6BD1-45F6-9208-CF42DDE06892}" dt="2021-10-13T21:52:42.423" v="1272" actId="26606"/>
          <ac:spMkLst>
            <pc:docMk/>
            <pc:sldMk cId="800154510" sldId="256"/>
            <ac:spMk id="68" creationId="{F9EB06EB-33AC-4CE3-B146-B125AB095BDF}"/>
          </ac:spMkLst>
        </pc:spChg>
        <pc:spChg chg="add del">
          <ac:chgData name="shania khan" userId="d013e67beb9ccfe9" providerId="LiveId" clId="{0902B363-6BD1-45F6-9208-CF42DDE06892}" dt="2021-10-13T21:52:48.298" v="1274" actId="26606"/>
          <ac:spMkLst>
            <pc:docMk/>
            <pc:sldMk cId="800154510" sldId="256"/>
            <ac:spMk id="70" creationId="{3A397E3E-B90C-4D82-BAAA-36F7AC6A4565}"/>
          </ac:spMkLst>
        </pc:spChg>
        <pc:spChg chg="add del">
          <ac:chgData name="shania khan" userId="d013e67beb9ccfe9" providerId="LiveId" clId="{0902B363-6BD1-45F6-9208-CF42DDE06892}" dt="2021-10-13T21:52:48.298" v="1274" actId="26606"/>
          <ac:spMkLst>
            <pc:docMk/>
            <pc:sldMk cId="800154510" sldId="256"/>
            <ac:spMk id="78" creationId="{90A7F83A-9728-4030-8E45-9ECF1ABCCC12}"/>
          </ac:spMkLst>
        </pc:spChg>
        <pc:spChg chg="add del">
          <ac:chgData name="shania khan" userId="d013e67beb9ccfe9" providerId="LiveId" clId="{0902B363-6BD1-45F6-9208-CF42DDE06892}" dt="2021-10-13T21:52:48.298" v="1274" actId="26606"/>
          <ac:spMkLst>
            <pc:docMk/>
            <pc:sldMk cId="800154510" sldId="256"/>
            <ac:spMk id="79" creationId="{A2B5CBEA-F125-49B6-8335-227C325B112B}"/>
          </ac:spMkLst>
        </pc:spChg>
        <pc:spChg chg="add del">
          <ac:chgData name="shania khan" userId="d013e67beb9ccfe9" providerId="LiveId" clId="{0902B363-6BD1-45F6-9208-CF42DDE06892}" dt="2021-10-13T21:52:48.298" v="1274" actId="26606"/>
          <ac:spMkLst>
            <pc:docMk/>
            <pc:sldMk cId="800154510" sldId="256"/>
            <ac:spMk id="80" creationId="{FEA9761C-7BB2-45E5-A5DB-A0B35362454A}"/>
          </ac:spMkLst>
        </pc:spChg>
        <pc:spChg chg="add del">
          <ac:chgData name="shania khan" userId="d013e67beb9ccfe9" providerId="LiveId" clId="{0902B363-6BD1-45F6-9208-CF42DDE06892}" dt="2021-10-13T21:52:48.298" v="1274" actId="26606"/>
          <ac:spMkLst>
            <pc:docMk/>
            <pc:sldMk cId="800154510" sldId="256"/>
            <ac:spMk id="81" creationId="{4D1A5E71-B6B6-486A-8CDC-C7ABD9B903F6}"/>
          </ac:spMkLst>
        </pc:spChg>
        <pc:spChg chg="add del">
          <ac:chgData name="shania khan" userId="d013e67beb9ccfe9" providerId="LiveId" clId="{0902B363-6BD1-45F6-9208-CF42DDE06892}" dt="2021-10-13T21:52:48.298" v="1274" actId="26606"/>
          <ac:spMkLst>
            <pc:docMk/>
            <pc:sldMk cId="800154510" sldId="256"/>
            <ac:spMk id="82" creationId="{8E44D629-6B8E-4D88-A77E-149C0ED03498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800154510" sldId="256"/>
            <ac:spMk id="92" creationId="{FB5B0058-AF13-4859-B429-4EDDE2A26F7F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800154510" sldId="256"/>
            <ac:spMk id="94" creationId="{9358801C-1E89-48FF-B14F-D76A2EA14C8E}"/>
          </ac:spMkLst>
        </pc:spChg>
        <pc:spChg chg="add del">
          <ac:chgData name="shania khan" userId="d013e67beb9ccfe9" providerId="LiveId" clId="{0902B363-6BD1-45F6-9208-CF42DDE06892}" dt="2021-10-13T21:52:49.782" v="1276" actId="26606"/>
          <ac:spMkLst>
            <pc:docMk/>
            <pc:sldMk cId="800154510" sldId="256"/>
            <ac:spMk id="95" creationId="{2C6334C2-F73F-4B3B-A626-DD5F69DF6ED0}"/>
          </ac:spMkLst>
        </pc:spChg>
        <pc:spChg chg="add del">
          <ac:chgData name="shania khan" userId="d013e67beb9ccfe9" providerId="LiveId" clId="{0902B363-6BD1-45F6-9208-CF42DDE06892}" dt="2021-10-13T21:53:03.399" v="1278" actId="26606"/>
          <ac:spMkLst>
            <pc:docMk/>
            <pc:sldMk cId="800154510" sldId="256"/>
            <ac:spMk id="97" creationId="{03884F1C-A5B9-48B2-AA60-375D30024482}"/>
          </ac:spMkLst>
        </pc:spChg>
        <pc:spChg chg="add del">
          <ac:chgData name="shania khan" userId="d013e67beb9ccfe9" providerId="LiveId" clId="{0902B363-6BD1-45F6-9208-CF42DDE06892}" dt="2021-10-13T21:53:03.399" v="1278" actId="26606"/>
          <ac:spMkLst>
            <pc:docMk/>
            <pc:sldMk cId="800154510" sldId="256"/>
            <ac:spMk id="98" creationId="{25FFC9D2-D020-45DB-B685-1D946BD536C1}"/>
          </ac:spMkLst>
        </pc:spChg>
        <pc:spChg chg="add del">
          <ac:chgData name="shania khan" userId="d013e67beb9ccfe9" providerId="LiveId" clId="{0902B363-6BD1-45F6-9208-CF42DDE06892}" dt="2021-10-13T21:54:12.605" v="1293" actId="26606"/>
          <ac:spMkLst>
            <pc:docMk/>
            <pc:sldMk cId="800154510" sldId="256"/>
            <ac:spMk id="102" creationId="{71B2258F-86CA-4D4D-8270-BC05FCDEBFB3}"/>
          </ac:spMkLst>
        </pc:spChg>
        <pc:grpChg chg="add del">
          <ac:chgData name="shania khan" userId="d013e67beb9ccfe9" providerId="LiveId" clId="{0902B363-6BD1-45F6-9208-CF42DDE06892}" dt="2021-10-13T21:53:46.013" v="1290" actId="26606"/>
          <ac:grpSpMkLst>
            <pc:docMk/>
            <pc:sldMk cId="800154510" sldId="256"/>
            <ac:grpSpMk id="65" creationId="{85836128-58DE-4E5A-B27E-DFE747CA0B2B}"/>
          </ac:grpSpMkLst>
        </pc:grpChg>
        <pc:grpChg chg="add del">
          <ac:chgData name="shania khan" userId="d013e67beb9ccfe9" providerId="LiveId" clId="{0902B363-6BD1-45F6-9208-CF42DDE06892}" dt="2021-10-13T21:52:48.298" v="1274" actId="26606"/>
          <ac:grpSpMkLst>
            <pc:docMk/>
            <pc:sldMk cId="800154510" sldId="256"/>
            <ac:grpSpMk id="71" creationId="{0F0C2E5D-B08F-4A99-9D15-59D33148FE02}"/>
          </ac:grpSpMkLst>
        </pc:grpChg>
        <pc:grpChg chg="add del">
          <ac:chgData name="shania khan" userId="d013e67beb9ccfe9" providerId="LiveId" clId="{0902B363-6BD1-45F6-9208-CF42DDE06892}" dt="2021-10-13T21:52:48.298" v="1274" actId="26606"/>
          <ac:grpSpMkLst>
            <pc:docMk/>
            <pc:sldMk cId="800154510" sldId="256"/>
            <ac:grpSpMk id="76" creationId="{5499343D-E927-41D0-B997-E44A300C68D8}"/>
          </ac:grpSpMkLst>
        </pc:grpChg>
        <pc:grpChg chg="add del">
          <ac:chgData name="shania khan" userId="d013e67beb9ccfe9" providerId="LiveId" clId="{0902B363-6BD1-45F6-9208-CF42DDE06892}" dt="2021-10-13T21:52:48.298" v="1274" actId="26606"/>
          <ac:grpSpMkLst>
            <pc:docMk/>
            <pc:sldMk cId="800154510" sldId="256"/>
            <ac:grpSpMk id="83" creationId="{FB9739EB-7F66-433D-841F-AB3CD18700B7}"/>
          </ac:grpSpMkLst>
        </pc:grpChg>
        <pc:grpChg chg="add del">
          <ac:chgData name="shania khan" userId="d013e67beb9ccfe9" providerId="LiveId" clId="{0902B363-6BD1-45F6-9208-CF42DDE06892}" dt="2021-10-13T21:52:48.298" v="1274" actId="26606"/>
          <ac:grpSpMkLst>
            <pc:docMk/>
            <pc:sldMk cId="800154510" sldId="256"/>
            <ac:grpSpMk id="89" creationId="{8B6BCBAB-41A5-4D6D-8C9B-55E3AA6FCC21}"/>
          </ac:grpSpMkLst>
        </pc:grpChg>
        <pc:picChg chg="add del mod ord">
          <ac:chgData name="shania khan" userId="d013e67beb9ccfe9" providerId="LiveId" clId="{0902B363-6BD1-45F6-9208-CF42DDE06892}" dt="2021-10-13T21:53:04.653" v="1280" actId="26606"/>
          <ac:picMkLst>
            <pc:docMk/>
            <pc:sldMk cId="800154510" sldId="256"/>
            <ac:picMk id="5" creationId="{E763C03A-526A-4820-B169-27F25F32AB97}"/>
          </ac:picMkLst>
        </pc:picChg>
        <pc:picChg chg="add del">
          <ac:chgData name="shania khan" userId="d013e67beb9ccfe9" providerId="LiveId" clId="{0902B363-6BD1-45F6-9208-CF42DDE06892}" dt="2021-10-13T21:54:12.605" v="1293" actId="26606"/>
          <ac:picMkLst>
            <pc:docMk/>
            <pc:sldMk cId="800154510" sldId="256"/>
            <ac:picMk id="99" creationId="{C49DA94C-6774-4022-8DD6-276D8D027EF4}"/>
          </ac:picMkLst>
        </pc:picChg>
        <pc:cxnChg chg="add del">
          <ac:chgData name="shania khan" userId="d013e67beb9ccfe9" providerId="LiveId" clId="{0902B363-6BD1-45F6-9208-CF42DDE06892}" dt="2021-10-13T21:53:29.555" v="1282" actId="26606"/>
          <ac:cxnSpMkLst>
            <pc:docMk/>
            <pc:sldMk cId="800154510" sldId="256"/>
            <ac:cxnSpMk id="10" creationId="{EE504C98-6397-41C1-A8D8-2D9C4ED307E0}"/>
          </ac:cxnSpMkLst>
        </pc:cxnChg>
        <pc:cxnChg chg="add del">
          <ac:chgData name="shania khan" userId="d013e67beb9ccfe9" providerId="LiveId" clId="{0902B363-6BD1-45F6-9208-CF42DDE06892}" dt="2021-10-13T21:53:34.774" v="1284" actId="26606"/>
          <ac:cxnSpMkLst>
            <pc:docMk/>
            <pc:sldMk cId="800154510" sldId="256"/>
            <ac:cxnSpMk id="17" creationId="{067633D1-6EE6-4118-B9F0-B363477BEE7A}"/>
          </ac:cxnSpMkLst>
        </pc:cxnChg>
        <pc:cxnChg chg="add del">
          <ac:chgData name="shania khan" userId="d013e67beb9ccfe9" providerId="LiveId" clId="{0902B363-6BD1-45F6-9208-CF42DDE06892}" dt="2021-10-13T21:53:34.774" v="1284" actId="26606"/>
          <ac:cxnSpMkLst>
            <pc:docMk/>
            <pc:sldMk cId="800154510" sldId="256"/>
            <ac:cxnSpMk id="19" creationId="{4AD7FFC6-42A9-49CB-B5E9-B3F6B038331B}"/>
          </ac:cxnSpMkLst>
        </pc:cxnChg>
        <pc:cxnChg chg="add del">
          <ac:chgData name="shania khan" userId="d013e67beb9ccfe9" providerId="LiveId" clId="{0902B363-6BD1-45F6-9208-CF42DDE06892}" dt="2021-10-13T21:53:42.466" v="1286" actId="26606"/>
          <ac:cxnSpMkLst>
            <pc:docMk/>
            <pc:sldMk cId="800154510" sldId="256"/>
            <ac:cxnSpMk id="22" creationId="{FEA8332D-EA74-40A2-8709-00EDB23792E1}"/>
          </ac:cxnSpMkLst>
        </pc:cxnChg>
        <pc:cxnChg chg="add del">
          <ac:chgData name="shania khan" userId="d013e67beb9ccfe9" providerId="LiveId" clId="{0902B363-6BD1-45F6-9208-CF42DDE06892}" dt="2021-10-13T21:52:06.597" v="1248" actId="26606"/>
          <ac:cxnSpMkLst>
            <pc:docMk/>
            <pc:sldMk cId="800154510" sldId="256"/>
            <ac:cxnSpMk id="26" creationId="{D2E961F1-4A28-4A5F-BBD4-6E400E5E6C75}"/>
          </ac:cxnSpMkLst>
        </pc:cxnChg>
        <pc:cxnChg chg="add del">
          <ac:chgData name="shania khan" userId="d013e67beb9ccfe9" providerId="LiveId" clId="{0902B363-6BD1-45F6-9208-CF42DDE06892}" dt="2021-10-13T21:52:06.597" v="1248" actId="26606"/>
          <ac:cxnSpMkLst>
            <pc:docMk/>
            <pc:sldMk cId="800154510" sldId="256"/>
            <ac:cxnSpMk id="27" creationId="{A82415D3-DDE5-4D63-8CB3-23A5EC581B27}"/>
          </ac:cxnSpMkLst>
        </pc:cxnChg>
        <pc:cxnChg chg="add del">
          <ac:chgData name="shania khan" userId="d013e67beb9ccfe9" providerId="LiveId" clId="{0902B363-6BD1-45F6-9208-CF42DDE06892}" dt="2021-10-13T21:53:42.466" v="1286" actId="26606"/>
          <ac:cxnSpMkLst>
            <pc:docMk/>
            <pc:sldMk cId="800154510" sldId="256"/>
            <ac:cxnSpMk id="28" creationId="{AB88284F-ED00-40CA-B57D-89C49E8EC6E9}"/>
          </ac:cxnSpMkLst>
        </pc:cxnChg>
        <pc:cxnChg chg="add del">
          <ac:chgData name="shania khan" userId="d013e67beb9ccfe9" providerId="LiveId" clId="{0902B363-6BD1-45F6-9208-CF42DDE06892}" dt="2021-10-13T21:52:06.597" v="1248" actId="26606"/>
          <ac:cxnSpMkLst>
            <pc:docMk/>
            <pc:sldMk cId="800154510" sldId="256"/>
            <ac:cxnSpMk id="29" creationId="{AD7193FB-6AE6-4B3B-8F89-56B55DD63B4D}"/>
          </ac:cxnSpMkLst>
        </pc:cxnChg>
        <pc:cxnChg chg="add del">
          <ac:chgData name="shania khan" userId="d013e67beb9ccfe9" providerId="LiveId" clId="{0902B363-6BD1-45F6-9208-CF42DDE06892}" dt="2021-10-13T21:53:44.544" v="1288" actId="26606"/>
          <ac:cxnSpMkLst>
            <pc:docMk/>
            <pc:sldMk cId="800154510" sldId="256"/>
            <ac:cxnSpMk id="32" creationId="{EE504C98-6397-41C1-A8D8-2D9C4ED307E0}"/>
          </ac:cxnSpMkLst>
        </pc:cxnChg>
        <pc:cxnChg chg="add del">
          <ac:chgData name="shania khan" userId="d013e67beb9ccfe9" providerId="LiveId" clId="{0902B363-6BD1-45F6-9208-CF42DDE06892}" dt="2021-10-13T21:52:34.767" v="1263" actId="26606"/>
          <ac:cxnSpMkLst>
            <pc:docMk/>
            <pc:sldMk cId="800154510" sldId="256"/>
            <ac:cxnSpMk id="45" creationId="{CE352288-84AD-4CA8-BCD5-76C29D34E1DB}"/>
          </ac:cxnSpMkLst>
        </pc:cxnChg>
        <pc:cxnChg chg="add del">
          <ac:chgData name="shania khan" userId="d013e67beb9ccfe9" providerId="LiveId" clId="{0902B363-6BD1-45F6-9208-CF42DDE06892}" dt="2021-10-13T22:59:51.610" v="1715"/>
          <ac:cxnSpMkLst>
            <pc:docMk/>
            <pc:sldMk cId="800154510" sldId="256"/>
            <ac:cxnSpMk id="93" creationId="{FEA8332D-EA74-40A2-8709-00EDB23792E1}"/>
          </ac:cxnSpMkLst>
        </pc:cxnChg>
        <pc:cxnChg chg="add del">
          <ac:chgData name="shania khan" userId="d013e67beb9ccfe9" providerId="LiveId" clId="{0902B363-6BD1-45F6-9208-CF42DDE06892}" dt="2021-10-13T22:59:51.610" v="1715"/>
          <ac:cxnSpMkLst>
            <pc:docMk/>
            <pc:sldMk cId="800154510" sldId="256"/>
            <ac:cxnSpMk id="96" creationId="{AB88284F-ED00-40CA-B57D-89C49E8EC6E9}"/>
          </ac:cxnSpMkLst>
        </pc:cxnChg>
      </pc:sldChg>
      <pc:sldChg chg="del">
        <pc:chgData name="shania khan" userId="d013e67beb9ccfe9" providerId="LiveId" clId="{0902B363-6BD1-45F6-9208-CF42DDE06892}" dt="2021-10-13T20:45:52.165" v="883" actId="2696"/>
        <pc:sldMkLst>
          <pc:docMk/>
          <pc:sldMk cId="1418471661" sldId="257"/>
        </pc:sldMkLst>
      </pc:sldChg>
      <pc:sldChg chg="del">
        <pc:chgData name="shania khan" userId="d013e67beb9ccfe9" providerId="LiveId" clId="{0902B363-6BD1-45F6-9208-CF42DDE06892}" dt="2021-10-13T20:46:00.421" v="884" actId="2696"/>
        <pc:sldMkLst>
          <pc:docMk/>
          <pc:sldMk cId="4237448174" sldId="258"/>
        </pc:sldMkLst>
      </pc:sldChg>
      <pc:sldChg chg="addSp del mod">
        <pc:chgData name="shania khan" userId="d013e67beb9ccfe9" providerId="LiveId" clId="{0902B363-6BD1-45F6-9208-CF42DDE06892}" dt="2021-10-13T20:46:29.127" v="885" actId="2696"/>
        <pc:sldMkLst>
          <pc:docMk/>
          <pc:sldMk cId="1268118597" sldId="259"/>
        </pc:sldMkLst>
        <pc:picChg chg="add">
          <ac:chgData name="shania khan" userId="d013e67beb9ccfe9" providerId="LiveId" clId="{0902B363-6BD1-45F6-9208-CF42DDE06892}" dt="2021-10-13T16:06:33.225" v="0" actId="22"/>
          <ac:picMkLst>
            <pc:docMk/>
            <pc:sldMk cId="1268118597" sldId="259"/>
            <ac:picMk id="5" creationId="{10E5B602-4061-4784-A285-F375D6456194}"/>
          </ac:picMkLst>
        </pc:picChg>
      </pc:sldChg>
      <pc:sldChg chg="modSp del mod">
        <pc:chgData name="shania khan" userId="d013e67beb9ccfe9" providerId="LiveId" clId="{0902B363-6BD1-45F6-9208-CF42DDE06892}" dt="2021-10-13T21:06:02.341" v="1023" actId="47"/>
        <pc:sldMkLst>
          <pc:docMk/>
          <pc:sldMk cId="2967513277" sldId="260"/>
        </pc:sldMkLst>
        <pc:spChg chg="mod">
          <ac:chgData name="shania khan" userId="d013e67beb9ccfe9" providerId="LiveId" clId="{0902B363-6BD1-45F6-9208-CF42DDE06892}" dt="2021-10-13T17:52:33.176" v="165"/>
          <ac:spMkLst>
            <pc:docMk/>
            <pc:sldMk cId="2967513277" sldId="260"/>
            <ac:spMk id="2" creationId="{C8927ED8-FA92-4D66-85A6-BF974D0727FB}"/>
          </ac:spMkLst>
        </pc:spChg>
        <pc:spChg chg="mod">
          <ac:chgData name="shania khan" userId="d013e67beb9ccfe9" providerId="LiveId" clId="{0902B363-6BD1-45F6-9208-CF42DDE06892}" dt="2021-10-13T20:49:17.531" v="923" actId="21"/>
          <ac:spMkLst>
            <pc:docMk/>
            <pc:sldMk cId="2967513277" sldId="260"/>
            <ac:spMk id="3" creationId="{D4CD7BB9-E818-4776-9164-860BDE1C24CE}"/>
          </ac:spMkLst>
        </pc:spChg>
      </pc:sldChg>
      <pc:sldChg chg="addSp delSp modSp new mod setBg delDesignElem">
        <pc:chgData name="shania khan" userId="d013e67beb9ccfe9" providerId="LiveId" clId="{0902B363-6BD1-45F6-9208-CF42DDE06892}" dt="2021-10-13T23:07:27.630" v="1815" actId="1076"/>
        <pc:sldMkLst>
          <pc:docMk/>
          <pc:sldMk cId="2185532103" sldId="261"/>
        </pc:sldMkLst>
        <pc:spChg chg="mod">
          <ac:chgData name="shania khan" userId="d013e67beb9ccfe9" providerId="LiveId" clId="{0902B363-6BD1-45F6-9208-CF42DDE06892}" dt="2021-10-13T23:07:27.630" v="1815" actId="1076"/>
          <ac:spMkLst>
            <pc:docMk/>
            <pc:sldMk cId="2185532103" sldId="261"/>
            <ac:spMk id="2" creationId="{630250C6-7152-4351-8CAB-E0DBBC28031F}"/>
          </ac:spMkLst>
        </pc:spChg>
        <pc:spChg chg="mod">
          <ac:chgData name="shania khan" userId="d013e67beb9ccfe9" providerId="LiveId" clId="{0902B363-6BD1-45F6-9208-CF42DDE06892}" dt="2021-10-13T21:57:18.462" v="1304" actId="14100"/>
          <ac:spMkLst>
            <pc:docMk/>
            <pc:sldMk cId="2185532103" sldId="261"/>
            <ac:spMk id="3" creationId="{F2DD984E-E8DC-4AD7-9B39-32B78FBDD28F}"/>
          </ac:spMkLst>
        </pc:spChg>
        <pc:spChg chg="add del">
          <ac:chgData name="shania khan" userId="d013e67beb9ccfe9" providerId="LiveId" clId="{0902B363-6BD1-45F6-9208-CF42DDE06892}" dt="2021-10-13T21:56:09.227" v="1299" actId="26606"/>
          <ac:spMkLst>
            <pc:docMk/>
            <pc:sldMk cId="2185532103" sldId="261"/>
            <ac:spMk id="7" creationId="{5E39A796-BE83-48B1-B33F-35C4A32AAB57}"/>
          </ac:spMkLst>
        </pc:spChg>
        <pc:spChg chg="add del">
          <ac:chgData name="shania khan" userId="d013e67beb9ccfe9" providerId="LiveId" clId="{0902B363-6BD1-45F6-9208-CF42DDE06892}" dt="2021-10-13T21:56:09.227" v="1299" actId="26606"/>
          <ac:spMkLst>
            <pc:docMk/>
            <pc:sldMk cId="2185532103" sldId="261"/>
            <ac:spMk id="8" creationId="{72F84B47-E267-4194-8194-831DB7B5547F}"/>
          </ac:spMkLst>
        </pc:spChg>
        <pc:spChg chg="add del">
          <ac:chgData name="shania khan" userId="d013e67beb9ccfe9" providerId="LiveId" clId="{0902B363-6BD1-45F6-9208-CF42DDE06892}" dt="2021-10-13T21:55:45.728" v="1295" actId="26606"/>
          <ac:spMkLst>
            <pc:docMk/>
            <pc:sldMk cId="2185532103" sldId="261"/>
            <ac:spMk id="10" creationId="{C232B152-3720-4D3B-97ED-45CE5483F16F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185532103" sldId="261"/>
            <ac:spMk id="11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1:55:45.728" v="1295" actId="26606"/>
          <ac:spMkLst>
            <pc:docMk/>
            <pc:sldMk cId="2185532103" sldId="261"/>
            <ac:spMk id="12" creationId="{11BAB570-FF10-4E96-8A3F-FA9804702B89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185532103" sldId="261"/>
            <ac:spMk id="13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1:55:45.728" v="1295" actId="26606"/>
          <ac:spMkLst>
            <pc:docMk/>
            <pc:sldMk cId="2185532103" sldId="261"/>
            <ac:spMk id="14" creationId="{4B9FAFB2-BEB5-4848-8018-BCAD99E2E1AA}"/>
          </ac:spMkLst>
        </pc:spChg>
        <pc:spChg chg="add del">
          <ac:chgData name="shania khan" userId="d013e67beb9ccfe9" providerId="LiveId" clId="{0902B363-6BD1-45F6-9208-CF42DDE06892}" dt="2021-10-13T21:55:59.962" v="1297" actId="26606"/>
          <ac:spMkLst>
            <pc:docMk/>
            <pc:sldMk cId="2185532103" sldId="261"/>
            <ac:spMk id="16" creationId="{05C7EBC3-4672-4DAB-81C2-58661FAFAED6}"/>
          </ac:spMkLst>
        </pc:spChg>
        <pc:spChg chg="add del">
          <ac:chgData name="shania khan" userId="d013e67beb9ccfe9" providerId="LiveId" clId="{0902B363-6BD1-45F6-9208-CF42DDE06892}" dt="2021-10-13T21:55:59.962" v="1297" actId="26606"/>
          <ac:spMkLst>
            <pc:docMk/>
            <pc:sldMk cId="2185532103" sldId="261"/>
            <ac:spMk id="17" creationId="{40BF962F-4C6F-461E-86F2-C43F56CC939B}"/>
          </ac:spMkLst>
        </pc:spChg>
        <pc:spChg chg="add del">
          <ac:chgData name="shania khan" userId="d013e67beb9ccfe9" providerId="LiveId" clId="{0902B363-6BD1-45F6-9208-CF42DDE06892}" dt="2021-10-13T21:55:59.962" v="1297" actId="26606"/>
          <ac:spMkLst>
            <pc:docMk/>
            <pc:sldMk cId="2185532103" sldId="261"/>
            <ac:spMk id="18" creationId="{2E94A4F7-38E4-45EA-8E2E-CE1B5766B4F1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2185532103" sldId="261"/>
            <ac:grpSpMk id="19" creationId="{35EE815E-1BD3-4777-B652-6D98825BF66B}"/>
          </ac:grpSpMkLst>
        </pc:grpChg>
        <pc:picChg chg="add mod">
          <ac:chgData name="shania khan" userId="d013e67beb9ccfe9" providerId="LiveId" clId="{0902B363-6BD1-45F6-9208-CF42DDE06892}" dt="2021-10-13T21:56:09.242" v="1300" actId="26606"/>
          <ac:picMkLst>
            <pc:docMk/>
            <pc:sldMk cId="2185532103" sldId="261"/>
            <ac:picMk id="5" creationId="{9F5346CF-0CFB-4352-BF6D-9CAC6136EDD4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78305960" sldId="262"/>
        </pc:sldMkLst>
        <pc:spChg chg="mod">
          <ac:chgData name="shania khan" userId="d013e67beb9ccfe9" providerId="LiveId" clId="{0902B363-6BD1-45F6-9208-CF42DDE06892}" dt="2021-10-13T21:57:54.226" v="1312" actId="26606"/>
          <ac:spMkLst>
            <pc:docMk/>
            <pc:sldMk cId="78305960" sldId="262"/>
            <ac:spMk id="2" creationId="{75B287FB-C201-47B8-9694-A2B89895FA09}"/>
          </ac:spMkLst>
        </pc:spChg>
        <pc:spChg chg="mod">
          <ac:chgData name="shania khan" userId="d013e67beb9ccfe9" providerId="LiveId" clId="{0902B363-6BD1-45F6-9208-CF42DDE06892}" dt="2021-10-13T21:57:54.226" v="1312" actId="26606"/>
          <ac:spMkLst>
            <pc:docMk/>
            <pc:sldMk cId="78305960" sldId="262"/>
            <ac:spMk id="3" creationId="{9E750572-31BF-4429-B99A-72EF538DCCEE}"/>
          </ac:spMkLst>
        </pc:spChg>
        <pc:spChg chg="add del">
          <ac:chgData name="shania khan" userId="d013e67beb9ccfe9" providerId="LiveId" clId="{0902B363-6BD1-45F6-9208-CF42DDE06892}" dt="2021-10-13T21:57:54.226" v="1313" actId="26606"/>
          <ac:spMkLst>
            <pc:docMk/>
            <pc:sldMk cId="78305960" sldId="262"/>
            <ac:spMk id="12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1:57:54.226" v="1313" actId="26606"/>
          <ac:spMkLst>
            <pc:docMk/>
            <pc:sldMk cId="78305960" sldId="262"/>
            <ac:spMk id="14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1:57:52.055" v="1308" actId="26606"/>
          <ac:spMkLst>
            <pc:docMk/>
            <pc:sldMk cId="78305960" sldId="262"/>
            <ac:spMk id="23" creationId="{16F9E488-0718-4E1E-9D12-26779F606252}"/>
          </ac:spMkLst>
        </pc:spChg>
        <pc:spChg chg="add del">
          <ac:chgData name="shania khan" userId="d013e67beb9ccfe9" providerId="LiveId" clId="{0902B363-6BD1-45F6-9208-CF42DDE06892}" dt="2021-10-13T21:57:52.055" v="1308" actId="26606"/>
          <ac:spMkLst>
            <pc:docMk/>
            <pc:sldMk cId="78305960" sldId="262"/>
            <ac:spMk id="25" creationId="{CE708407-D01D-4E57-8998-FF799DBC3788}"/>
          </ac:spMkLst>
        </pc:spChg>
        <pc:spChg chg="add del">
          <ac:chgData name="shania khan" userId="d013e67beb9ccfe9" providerId="LiveId" clId="{0902B363-6BD1-45F6-9208-CF42DDE06892}" dt="2021-10-13T21:57:53.320" v="1310" actId="26606"/>
          <ac:spMkLst>
            <pc:docMk/>
            <pc:sldMk cId="78305960" sldId="262"/>
            <ac:spMk id="31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1:57:53.320" v="1310" actId="26606"/>
          <ac:spMkLst>
            <pc:docMk/>
            <pc:sldMk cId="78305960" sldId="262"/>
            <ac:spMk id="32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1:57:54.226" v="1312" actId="26606"/>
          <ac:spMkLst>
            <pc:docMk/>
            <pc:sldMk cId="78305960" sldId="262"/>
            <ac:spMk id="37" creationId="{16F9E488-0718-4E1E-9D12-26779F606252}"/>
          </ac:spMkLst>
        </pc:spChg>
        <pc:spChg chg="add del">
          <ac:chgData name="shania khan" userId="d013e67beb9ccfe9" providerId="LiveId" clId="{0902B363-6BD1-45F6-9208-CF42DDE06892}" dt="2021-10-13T21:57:54.226" v="1312" actId="26606"/>
          <ac:spMkLst>
            <pc:docMk/>
            <pc:sldMk cId="78305960" sldId="262"/>
            <ac:spMk id="38" creationId="{CE708407-D01D-4E57-8998-FF799DBC3788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78305960" sldId="262"/>
            <ac:spMk id="41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78305960" sldId="262"/>
            <ac:spMk id="42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1:57:54.226" v="1313" actId="26606"/>
          <ac:grpSpMkLst>
            <pc:docMk/>
            <pc:sldMk cId="78305960" sldId="262"/>
            <ac:grpSpMk id="16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1:57:52.055" v="1308" actId="26606"/>
          <ac:grpSpMkLst>
            <pc:docMk/>
            <pc:sldMk cId="78305960" sldId="262"/>
            <ac:grpSpMk id="27" creationId="{7F963B07-5C9E-478C-A53E-B6F5B4A78933}"/>
          </ac:grpSpMkLst>
        </pc:grpChg>
        <pc:grpChg chg="add del">
          <ac:chgData name="shania khan" userId="d013e67beb9ccfe9" providerId="LiveId" clId="{0902B363-6BD1-45F6-9208-CF42DDE06892}" dt="2021-10-13T21:57:53.320" v="1310" actId="26606"/>
          <ac:grpSpMkLst>
            <pc:docMk/>
            <pc:sldMk cId="78305960" sldId="262"/>
            <ac:grpSpMk id="33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1:57:54.226" v="1312" actId="26606"/>
          <ac:grpSpMkLst>
            <pc:docMk/>
            <pc:sldMk cId="78305960" sldId="262"/>
            <ac:grpSpMk id="39" creationId="{7F963B07-5C9E-478C-A53E-B6F5B4A78933}"/>
          </ac:grpSpMkLst>
        </pc:gr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78305960" sldId="262"/>
            <ac:grpSpMk id="43" creationId="{35EE815E-1BD3-4777-B652-6D98825BF66B}"/>
          </ac:grpSpMkLst>
        </pc:grpChg>
        <pc:picChg chg="add del">
          <ac:chgData name="shania khan" userId="d013e67beb9ccfe9" providerId="LiveId" clId="{0902B363-6BD1-45F6-9208-CF42DDE06892}" dt="2021-10-13T17:35:58.196" v="42" actId="478"/>
          <ac:picMkLst>
            <pc:docMk/>
            <pc:sldMk cId="78305960" sldId="262"/>
            <ac:picMk id="5" creationId="{64127C1F-36B7-45C9-A31A-7EF3B9F355EB}"/>
          </ac:picMkLst>
        </pc:picChg>
        <pc:picChg chg="add mod">
          <ac:chgData name="shania khan" userId="d013e67beb9ccfe9" providerId="LiveId" clId="{0902B363-6BD1-45F6-9208-CF42DDE06892}" dt="2021-10-13T21:58:39.230" v="1327" actId="14100"/>
          <ac:picMkLst>
            <pc:docMk/>
            <pc:sldMk cId="78305960" sldId="262"/>
            <ac:picMk id="7" creationId="{2709EA26-4E72-421A-9C3C-8F926243EFC1}"/>
          </ac:picMkLst>
        </pc:picChg>
      </pc:sldChg>
      <pc:sldChg chg="addSp delSp modSp new mod setBg setClrOvrMap delDesignElem">
        <pc:chgData name="shania khan" userId="d013e67beb9ccfe9" providerId="LiveId" clId="{0902B363-6BD1-45F6-9208-CF42DDE06892}" dt="2021-10-13T22:59:51.610" v="1715"/>
        <pc:sldMkLst>
          <pc:docMk/>
          <pc:sldMk cId="595252282" sldId="263"/>
        </pc:sldMkLst>
        <pc:spChg chg="mod">
          <ac:chgData name="shania khan" userId="d013e67beb9ccfe9" providerId="LiveId" clId="{0902B363-6BD1-45F6-9208-CF42DDE06892}" dt="2021-10-13T22:02:29.215" v="1363" actId="26606"/>
          <ac:spMkLst>
            <pc:docMk/>
            <pc:sldMk cId="595252282" sldId="263"/>
            <ac:spMk id="2" creationId="{7EA787E9-E587-494C-AB99-3C22D842A6AC}"/>
          </ac:spMkLst>
        </pc:spChg>
        <pc:spChg chg="add del mod">
          <ac:chgData name="shania khan" userId="d013e67beb9ccfe9" providerId="LiveId" clId="{0902B363-6BD1-45F6-9208-CF42DDE06892}" dt="2021-10-13T22:01:20.642" v="1358" actId="26606"/>
          <ac:spMkLst>
            <pc:docMk/>
            <pc:sldMk cId="595252282" sldId="263"/>
            <ac:spMk id="3" creationId="{65202FB9-84FB-4513-9E0A-D6D67209E095}"/>
          </ac:spMkLst>
        </pc:spChg>
        <pc:spChg chg="add del">
          <ac:chgData name="shania khan" userId="d013e67beb9ccfe9" providerId="LiveId" clId="{0902B363-6BD1-45F6-9208-CF42DDE06892}" dt="2021-10-13T22:01:06.815" v="1349" actId="26606"/>
          <ac:spMkLst>
            <pc:docMk/>
            <pc:sldMk cId="595252282" sldId="263"/>
            <ac:spMk id="6" creationId="{0C541B88-1AE9-40C3-AFD5-967787C1979F}"/>
          </ac:spMkLst>
        </pc:spChg>
        <pc:spChg chg="add del">
          <ac:chgData name="shania khan" userId="d013e67beb9ccfe9" providerId="LiveId" clId="{0902B363-6BD1-45F6-9208-CF42DDE06892}" dt="2021-10-13T22:01:06.815" v="1349" actId="26606"/>
          <ac:spMkLst>
            <pc:docMk/>
            <pc:sldMk cId="595252282" sldId="263"/>
            <ac:spMk id="7" creationId="{E5F17139-31EE-46AC-B04F-DBBD852DD6CB}"/>
          </ac:spMkLst>
        </pc:spChg>
        <pc:spChg chg="add del">
          <ac:chgData name="shania khan" userId="d013e67beb9ccfe9" providerId="LiveId" clId="{0902B363-6BD1-45F6-9208-CF42DDE06892}" dt="2021-10-13T21:58:59.127" v="1329" actId="26606"/>
          <ac:spMkLst>
            <pc:docMk/>
            <pc:sldMk cId="595252282" sldId="263"/>
            <ac:spMk id="9" creationId="{9AA72BD9-2C5A-4EDC-931F-5AA08EACA0F3}"/>
          </ac:spMkLst>
        </pc:spChg>
        <pc:spChg chg="add del">
          <ac:chgData name="shania khan" userId="d013e67beb9ccfe9" providerId="LiveId" clId="{0902B363-6BD1-45F6-9208-CF42DDE06892}" dt="2021-10-13T21:58:59.127" v="1329" actId="26606"/>
          <ac:spMkLst>
            <pc:docMk/>
            <pc:sldMk cId="595252282" sldId="263"/>
            <ac:spMk id="11" creationId="{DD3981AC-7B61-4947-BCF3-F7AA7FA385B9}"/>
          </ac:spMkLst>
        </pc:spChg>
        <pc:spChg chg="add del">
          <ac:chgData name="shania khan" userId="d013e67beb9ccfe9" providerId="LiveId" clId="{0902B363-6BD1-45F6-9208-CF42DDE06892}" dt="2021-10-13T21:58:59.127" v="1329" actId="26606"/>
          <ac:spMkLst>
            <pc:docMk/>
            <pc:sldMk cId="595252282" sldId="263"/>
            <ac:spMk id="13" creationId="{55D4142C-5077-457F-A6AD-3FECFDB39685}"/>
          </ac:spMkLst>
        </pc:spChg>
        <pc:spChg chg="add del">
          <ac:chgData name="shania khan" userId="d013e67beb9ccfe9" providerId="LiveId" clId="{0902B363-6BD1-45F6-9208-CF42DDE06892}" dt="2021-10-13T21:58:59.127" v="1329" actId="26606"/>
          <ac:spMkLst>
            <pc:docMk/>
            <pc:sldMk cId="595252282" sldId="263"/>
            <ac:spMk id="15" creationId="{7A5F0580-5EE9-419F-96EE-B6529EF6E7D0}"/>
          </ac:spMkLst>
        </pc:spChg>
        <pc:spChg chg="add del">
          <ac:chgData name="shania khan" userId="d013e67beb9ccfe9" providerId="LiveId" clId="{0902B363-6BD1-45F6-9208-CF42DDE06892}" dt="2021-10-13T22:01:06.815" v="1349" actId="26606"/>
          <ac:spMkLst>
            <pc:docMk/>
            <pc:sldMk cId="595252282" sldId="263"/>
            <ac:spMk id="16" creationId="{89D16701-DA76-4F72-BB63-E2C3FFBDFE0F}"/>
          </ac:spMkLst>
        </pc:spChg>
        <pc:spChg chg="add del">
          <ac:chgData name="shania khan" userId="d013e67beb9ccfe9" providerId="LiveId" clId="{0902B363-6BD1-45F6-9208-CF42DDE06892}" dt="2021-10-13T22:01:06.815" v="1349" actId="26606"/>
          <ac:spMkLst>
            <pc:docMk/>
            <pc:sldMk cId="595252282" sldId="263"/>
            <ac:spMk id="18" creationId="{1CC28BE1-9DC6-43FE-9582-39F091098D77}"/>
          </ac:spMkLst>
        </pc:spChg>
        <pc:spChg chg="add del">
          <ac:chgData name="shania khan" userId="d013e67beb9ccfe9" providerId="LiveId" clId="{0902B363-6BD1-45F6-9208-CF42DDE06892}" dt="2021-10-13T22:00:58.202" v="1347" actId="26606"/>
          <ac:spMkLst>
            <pc:docMk/>
            <pc:sldMk cId="595252282" sldId="263"/>
            <ac:spMk id="35" creationId="{0C541B88-1AE9-40C3-AFD5-967787C1979F}"/>
          </ac:spMkLst>
        </pc:spChg>
        <pc:spChg chg="add del">
          <ac:chgData name="shania khan" userId="d013e67beb9ccfe9" providerId="LiveId" clId="{0902B363-6BD1-45F6-9208-CF42DDE06892}" dt="2021-10-13T22:00:58.202" v="1347" actId="26606"/>
          <ac:spMkLst>
            <pc:docMk/>
            <pc:sldMk cId="595252282" sldId="263"/>
            <ac:spMk id="36" creationId="{E5F17139-31EE-46AC-B04F-DBBD852DD6CB}"/>
          </ac:spMkLst>
        </pc:spChg>
        <pc:spChg chg="add del">
          <ac:chgData name="shania khan" userId="d013e67beb9ccfe9" providerId="LiveId" clId="{0902B363-6BD1-45F6-9208-CF42DDE06892}" dt="2021-10-13T22:00:58.202" v="1347" actId="26606"/>
          <ac:spMkLst>
            <pc:docMk/>
            <pc:sldMk cId="595252282" sldId="263"/>
            <ac:spMk id="39" creationId="{89D16701-DA76-4F72-BB63-E2C3FFBDFE0F}"/>
          </ac:spMkLst>
        </pc:spChg>
        <pc:spChg chg="add del">
          <ac:chgData name="shania khan" userId="d013e67beb9ccfe9" providerId="LiveId" clId="{0902B363-6BD1-45F6-9208-CF42DDE06892}" dt="2021-10-13T22:00:58.202" v="1347" actId="26606"/>
          <ac:spMkLst>
            <pc:docMk/>
            <pc:sldMk cId="595252282" sldId="263"/>
            <ac:spMk id="40" creationId="{1CC28BE1-9DC6-43FE-9582-39F091098D77}"/>
          </ac:spMkLst>
        </pc:spChg>
        <pc:spChg chg="add del">
          <ac:chgData name="shania khan" userId="d013e67beb9ccfe9" providerId="LiveId" clId="{0902B363-6BD1-45F6-9208-CF42DDE06892}" dt="2021-10-13T22:00:18.377" v="1336" actId="26606"/>
          <ac:spMkLst>
            <pc:docMk/>
            <pc:sldMk cId="595252282" sldId="263"/>
            <ac:spMk id="46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00:18.377" v="1336" actId="26606"/>
          <ac:spMkLst>
            <pc:docMk/>
            <pc:sldMk cId="595252282" sldId="263"/>
            <ac:spMk id="48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01:09.252" v="1351" actId="26606"/>
          <ac:spMkLst>
            <pc:docMk/>
            <pc:sldMk cId="595252282" sldId="263"/>
            <ac:spMk id="60" creationId="{0C541B88-1AE9-40C3-AFD5-967787C1979F}"/>
          </ac:spMkLst>
        </pc:spChg>
        <pc:spChg chg="add del">
          <ac:chgData name="shania khan" userId="d013e67beb9ccfe9" providerId="LiveId" clId="{0902B363-6BD1-45F6-9208-CF42DDE06892}" dt="2021-10-13T22:01:09.252" v="1351" actId="26606"/>
          <ac:spMkLst>
            <pc:docMk/>
            <pc:sldMk cId="595252282" sldId="263"/>
            <ac:spMk id="61" creationId="{E5F17139-31EE-46AC-B04F-DBBD852DD6CB}"/>
          </ac:spMkLst>
        </pc:spChg>
        <pc:spChg chg="add del">
          <ac:chgData name="shania khan" userId="d013e67beb9ccfe9" providerId="LiveId" clId="{0902B363-6BD1-45F6-9208-CF42DDE06892}" dt="2021-10-13T22:01:09.252" v="1351" actId="26606"/>
          <ac:spMkLst>
            <pc:docMk/>
            <pc:sldMk cId="595252282" sldId="263"/>
            <ac:spMk id="64" creationId="{89D16701-DA76-4F72-BB63-E2C3FFBDFE0F}"/>
          </ac:spMkLst>
        </pc:spChg>
        <pc:spChg chg="add del">
          <ac:chgData name="shania khan" userId="d013e67beb9ccfe9" providerId="LiveId" clId="{0902B363-6BD1-45F6-9208-CF42DDE06892}" dt="2021-10-13T22:01:09.252" v="1351" actId="26606"/>
          <ac:spMkLst>
            <pc:docMk/>
            <pc:sldMk cId="595252282" sldId="263"/>
            <ac:spMk id="65" creationId="{1CC28BE1-9DC6-43FE-9582-39F091098D77}"/>
          </ac:spMkLst>
        </pc:spChg>
        <pc:spChg chg="add del">
          <ac:chgData name="shania khan" userId="d013e67beb9ccfe9" providerId="LiveId" clId="{0902B363-6BD1-45F6-9208-CF42DDE06892}" dt="2021-10-13T22:01:15.455" v="1353" actId="26606"/>
          <ac:spMkLst>
            <pc:docMk/>
            <pc:sldMk cId="595252282" sldId="263"/>
            <ac:spMk id="69" creationId="{3A5B4632-C963-4296-86F0-79AA9EA5AE98}"/>
          </ac:spMkLst>
        </pc:spChg>
        <pc:spChg chg="add del">
          <ac:chgData name="shania khan" userId="d013e67beb9ccfe9" providerId="LiveId" clId="{0902B363-6BD1-45F6-9208-CF42DDE06892}" dt="2021-10-13T22:02:29.215" v="1363" actId="26606"/>
          <ac:spMkLst>
            <pc:docMk/>
            <pc:sldMk cId="595252282" sldId="263"/>
            <ac:spMk id="76" creationId="{68575C10-8187-4AC4-AD72-C754EAFD2867}"/>
          </ac:spMkLst>
        </pc:spChg>
        <pc:spChg chg="add del">
          <ac:chgData name="shania khan" userId="d013e67beb9ccfe9" providerId="LiveId" clId="{0902B363-6BD1-45F6-9208-CF42DDE06892}" dt="2021-10-13T22:02:27.324" v="1362" actId="26606"/>
          <ac:spMkLst>
            <pc:docMk/>
            <pc:sldMk cId="595252282" sldId="263"/>
            <ac:spMk id="80" creationId="{0C541B88-1AE9-40C3-AFD5-967787C1979F}"/>
          </ac:spMkLst>
        </pc:spChg>
        <pc:spChg chg="add del">
          <ac:chgData name="shania khan" userId="d013e67beb9ccfe9" providerId="LiveId" clId="{0902B363-6BD1-45F6-9208-CF42DDE06892}" dt="2021-10-13T22:02:27.324" v="1362" actId="26606"/>
          <ac:spMkLst>
            <pc:docMk/>
            <pc:sldMk cId="595252282" sldId="263"/>
            <ac:spMk id="81" creationId="{E5F17139-31EE-46AC-B04F-DBBD852DD6CB}"/>
          </ac:spMkLst>
        </pc:spChg>
        <pc:spChg chg="add del">
          <ac:chgData name="shania khan" userId="d013e67beb9ccfe9" providerId="LiveId" clId="{0902B363-6BD1-45F6-9208-CF42DDE06892}" dt="2021-10-13T22:02:07.950" v="1360" actId="26606"/>
          <ac:spMkLst>
            <pc:docMk/>
            <pc:sldMk cId="595252282" sldId="263"/>
            <ac:spMk id="83" creationId="{0C541B88-1AE9-40C3-AFD5-967787C1979F}"/>
          </ac:spMkLst>
        </pc:spChg>
        <pc:spChg chg="add del">
          <ac:chgData name="shania khan" userId="d013e67beb9ccfe9" providerId="LiveId" clId="{0902B363-6BD1-45F6-9208-CF42DDE06892}" dt="2021-10-13T22:02:07.950" v="1360" actId="26606"/>
          <ac:spMkLst>
            <pc:docMk/>
            <pc:sldMk cId="595252282" sldId="263"/>
            <ac:spMk id="85" creationId="{E5F17139-31EE-46AC-B04F-DBBD852DD6CB}"/>
          </ac:spMkLst>
        </pc:spChg>
        <pc:spChg chg="add del">
          <ac:chgData name="shania khan" userId="d013e67beb9ccfe9" providerId="LiveId" clId="{0902B363-6BD1-45F6-9208-CF42DDE06892}" dt="2021-10-13T22:02:27.324" v="1362" actId="26606"/>
          <ac:spMkLst>
            <pc:docMk/>
            <pc:sldMk cId="595252282" sldId="263"/>
            <ac:spMk id="90" creationId="{89D16701-DA76-4F72-BB63-E2C3FFBDFE0F}"/>
          </ac:spMkLst>
        </pc:spChg>
        <pc:spChg chg="add del">
          <ac:chgData name="shania khan" userId="d013e67beb9ccfe9" providerId="LiveId" clId="{0902B363-6BD1-45F6-9208-CF42DDE06892}" dt="2021-10-13T22:02:07.950" v="1360" actId="26606"/>
          <ac:spMkLst>
            <pc:docMk/>
            <pc:sldMk cId="595252282" sldId="263"/>
            <ac:spMk id="91" creationId="{89D16701-DA76-4F72-BB63-E2C3FFBDFE0F}"/>
          </ac:spMkLst>
        </pc:spChg>
        <pc:spChg chg="add del">
          <ac:chgData name="shania khan" userId="d013e67beb9ccfe9" providerId="LiveId" clId="{0902B363-6BD1-45F6-9208-CF42DDE06892}" dt="2021-10-13T22:02:27.324" v="1362" actId="26606"/>
          <ac:spMkLst>
            <pc:docMk/>
            <pc:sldMk cId="595252282" sldId="263"/>
            <ac:spMk id="92" creationId="{1CC28BE1-9DC6-43FE-9582-39F091098D77}"/>
          </ac:spMkLst>
        </pc:spChg>
        <pc:spChg chg="add del">
          <ac:chgData name="shania khan" userId="d013e67beb9ccfe9" providerId="LiveId" clId="{0902B363-6BD1-45F6-9208-CF42DDE06892}" dt="2021-10-13T22:02:07.950" v="1360" actId="26606"/>
          <ac:spMkLst>
            <pc:docMk/>
            <pc:sldMk cId="595252282" sldId="263"/>
            <ac:spMk id="93" creationId="{1CC28BE1-9DC6-43FE-9582-39F091098D77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595252282" sldId="263"/>
            <ac:spMk id="122" creationId="{0C541B88-1AE9-40C3-AFD5-967787C1979F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595252282" sldId="263"/>
            <ac:spMk id="123" creationId="{E5F17139-31EE-46AC-B04F-DBBD852DD6C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595252282" sldId="263"/>
            <ac:spMk id="125" creationId="{89D16701-DA76-4F72-BB63-E2C3FFBDFE0F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595252282" sldId="263"/>
            <ac:spMk id="126" creationId="{1CC28BE1-9DC6-43FE-9582-39F091098D77}"/>
          </ac:spMkLst>
        </pc:spChg>
        <pc:grpChg chg="add del">
          <ac:chgData name="shania khan" userId="d013e67beb9ccfe9" providerId="LiveId" clId="{0902B363-6BD1-45F6-9208-CF42DDE06892}" dt="2021-10-13T22:01:06.815" v="1349" actId="26606"/>
          <ac:grpSpMkLst>
            <pc:docMk/>
            <pc:sldMk cId="595252282" sldId="263"/>
            <ac:grpSpMk id="8" creationId="{7CF625D3-71A3-4F30-A096-8EF334E959D0}"/>
          </ac:grpSpMkLst>
        </pc:grpChg>
        <pc:grpChg chg="add del">
          <ac:chgData name="shania khan" userId="d013e67beb9ccfe9" providerId="LiveId" clId="{0902B363-6BD1-45F6-9208-CF42DDE06892}" dt="2021-10-13T22:01:06.815" v="1349" actId="26606"/>
          <ac:grpSpMkLst>
            <pc:docMk/>
            <pc:sldMk cId="595252282" sldId="263"/>
            <ac:grpSpMk id="20" creationId="{AF9AF3F3-CE0C-4125-BDD7-346487FA0B40}"/>
          </ac:grpSpMkLst>
        </pc:grpChg>
        <pc:grpChg chg="add del">
          <ac:chgData name="shania khan" userId="d013e67beb9ccfe9" providerId="LiveId" clId="{0902B363-6BD1-45F6-9208-CF42DDE06892}" dt="2021-10-13T22:00:58.202" v="1347" actId="26606"/>
          <ac:grpSpMkLst>
            <pc:docMk/>
            <pc:sldMk cId="595252282" sldId="263"/>
            <ac:grpSpMk id="21" creationId="{AF9AF3F3-CE0C-4125-BDD7-346487FA0B40}"/>
          </ac:grpSpMkLst>
        </pc:grpChg>
        <pc:grpChg chg="add del">
          <ac:chgData name="shania khan" userId="d013e67beb9ccfe9" providerId="LiveId" clId="{0902B363-6BD1-45F6-9208-CF42DDE06892}" dt="2021-10-13T22:00:58.202" v="1347" actId="26606"/>
          <ac:grpSpMkLst>
            <pc:docMk/>
            <pc:sldMk cId="595252282" sldId="263"/>
            <ac:grpSpMk id="37" creationId="{7CF625D3-71A3-4F30-A096-8EF334E959D0}"/>
          </ac:grpSpMkLst>
        </pc:grpChg>
        <pc:grpChg chg="add del">
          <ac:chgData name="shania khan" userId="d013e67beb9ccfe9" providerId="LiveId" clId="{0902B363-6BD1-45F6-9208-CF42DDE06892}" dt="2021-10-13T22:00:18.377" v="1336" actId="26606"/>
          <ac:grpSpMkLst>
            <pc:docMk/>
            <pc:sldMk cId="595252282" sldId="263"/>
            <ac:grpSpMk id="50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01:09.252" v="1351" actId="26606"/>
          <ac:grpSpMkLst>
            <pc:docMk/>
            <pc:sldMk cId="595252282" sldId="263"/>
            <ac:grpSpMk id="62" creationId="{7CF625D3-71A3-4F30-A096-8EF334E959D0}"/>
          </ac:grpSpMkLst>
        </pc:grpChg>
        <pc:grpChg chg="add del">
          <ac:chgData name="shania khan" userId="d013e67beb9ccfe9" providerId="LiveId" clId="{0902B363-6BD1-45F6-9208-CF42DDE06892}" dt="2021-10-13T22:01:09.252" v="1351" actId="26606"/>
          <ac:grpSpMkLst>
            <pc:docMk/>
            <pc:sldMk cId="595252282" sldId="263"/>
            <ac:grpSpMk id="66" creationId="{AF9AF3F3-CE0C-4125-BDD7-346487FA0B40}"/>
          </ac:grpSpMkLst>
        </pc:grpChg>
        <pc:grpChg chg="add del">
          <ac:chgData name="shania khan" userId="d013e67beb9ccfe9" providerId="LiveId" clId="{0902B363-6BD1-45F6-9208-CF42DDE06892}" dt="2021-10-13T22:02:27.324" v="1362" actId="26606"/>
          <ac:grpSpMkLst>
            <pc:docMk/>
            <pc:sldMk cId="595252282" sldId="263"/>
            <ac:grpSpMk id="82" creationId="{7CF625D3-71A3-4F30-A096-8EF334E959D0}"/>
          </ac:grpSpMkLst>
        </pc:grpChg>
        <pc:grpChg chg="add del">
          <ac:chgData name="shania khan" userId="d013e67beb9ccfe9" providerId="LiveId" clId="{0902B363-6BD1-45F6-9208-CF42DDE06892}" dt="2021-10-13T22:02:07.950" v="1360" actId="26606"/>
          <ac:grpSpMkLst>
            <pc:docMk/>
            <pc:sldMk cId="595252282" sldId="263"/>
            <ac:grpSpMk id="87" creationId="{7CF625D3-71A3-4F30-A096-8EF334E959D0}"/>
          </ac:grpSpMkLst>
        </pc:grpChg>
        <pc:grpChg chg="add del">
          <ac:chgData name="shania khan" userId="d013e67beb9ccfe9" providerId="LiveId" clId="{0902B363-6BD1-45F6-9208-CF42DDE06892}" dt="2021-10-13T22:02:27.324" v="1362" actId="26606"/>
          <ac:grpSpMkLst>
            <pc:docMk/>
            <pc:sldMk cId="595252282" sldId="263"/>
            <ac:grpSpMk id="94" creationId="{AF9AF3F3-CE0C-4125-BDD7-346487FA0B40}"/>
          </ac:grpSpMkLst>
        </pc:grpChg>
        <pc:grpChg chg="add del">
          <ac:chgData name="shania khan" userId="d013e67beb9ccfe9" providerId="LiveId" clId="{0902B363-6BD1-45F6-9208-CF42DDE06892}" dt="2021-10-13T22:02:07.950" v="1360" actId="26606"/>
          <ac:grpSpMkLst>
            <pc:docMk/>
            <pc:sldMk cId="595252282" sldId="263"/>
            <ac:grpSpMk id="95" creationId="{AF9AF3F3-CE0C-4125-BDD7-346487FA0B40}"/>
          </ac:grpSpMkLst>
        </pc:gr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595252282" sldId="263"/>
            <ac:grpSpMk id="124" creationId="{7CF625D3-71A3-4F30-A096-8EF334E959D0}"/>
          </ac:grpSpMkLst>
        </pc:gr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595252282" sldId="263"/>
            <ac:grpSpMk id="127" creationId="{AF9AF3F3-CE0C-4125-BDD7-346487FA0B40}"/>
          </ac:grpSpMkLst>
        </pc:grpChg>
        <pc:graphicFrameChg chg="add del">
          <ac:chgData name="shania khan" userId="d013e67beb9ccfe9" providerId="LiveId" clId="{0902B363-6BD1-45F6-9208-CF42DDE06892}" dt="2021-10-13T21:59:05.017" v="1331" actId="26606"/>
          <ac:graphicFrameMkLst>
            <pc:docMk/>
            <pc:sldMk cId="595252282" sldId="263"/>
            <ac:graphicFrameMk id="17" creationId="{9BF3E4C5-B6E6-47B0-8354-02EF7EC039DF}"/>
          </ac:graphicFrameMkLst>
        </pc:graphicFrameChg>
        <pc:graphicFrameChg chg="add del">
          <ac:chgData name="shania khan" userId="d013e67beb9ccfe9" providerId="LiveId" clId="{0902B363-6BD1-45F6-9208-CF42DDE06892}" dt="2021-10-13T22:00:02.966" v="1333" actId="26606"/>
          <ac:graphicFrameMkLst>
            <pc:docMk/>
            <pc:sldMk cId="595252282" sldId="263"/>
            <ac:graphicFrameMk id="19" creationId="{EF5BE879-19E0-4CD1-9938-D5F8C71B3CE1}"/>
          </ac:graphicFrameMkLst>
        </pc:graphicFrameChg>
        <pc:graphicFrameChg chg="add del mod modGraphic">
          <ac:chgData name="shania khan" userId="d013e67beb9ccfe9" providerId="LiveId" clId="{0902B363-6BD1-45F6-9208-CF42DDE06892}" dt="2021-10-13T22:00:58.202" v="1347" actId="26606"/>
          <ac:graphicFrameMkLst>
            <pc:docMk/>
            <pc:sldMk cId="595252282" sldId="263"/>
            <ac:graphicFrameMk id="41" creationId="{F354CA89-D3EF-428D-8B23-9C9A2DBD80A0}"/>
          </ac:graphicFrameMkLst>
        </pc:graphicFrameChg>
        <pc:graphicFrameChg chg="add del">
          <ac:chgData name="shania khan" userId="d013e67beb9ccfe9" providerId="LiveId" clId="{0902B363-6BD1-45F6-9208-CF42DDE06892}" dt="2021-10-13T22:01:06.815" v="1349" actId="26606"/>
          <ac:graphicFrameMkLst>
            <pc:docMk/>
            <pc:sldMk cId="595252282" sldId="263"/>
            <ac:graphicFrameMk id="58" creationId="{6705F4C9-B98A-4E40-AFE5-31F65E62F4E0}"/>
          </ac:graphicFrameMkLst>
        </pc:graphicFrameChg>
        <pc:graphicFrameChg chg="add del">
          <ac:chgData name="shania khan" userId="d013e67beb9ccfe9" providerId="LiveId" clId="{0902B363-6BD1-45F6-9208-CF42DDE06892}" dt="2021-10-13T22:01:09.252" v="1351" actId="26606"/>
          <ac:graphicFrameMkLst>
            <pc:docMk/>
            <pc:sldMk cId="595252282" sldId="263"/>
            <ac:graphicFrameMk id="67" creationId="{42189C91-6415-4AE4-9834-8F860BFC287B}"/>
          </ac:graphicFrameMkLst>
        </pc:graphicFrameChg>
        <pc:graphicFrameChg chg="add del">
          <ac:chgData name="shania khan" userId="d013e67beb9ccfe9" providerId="LiveId" clId="{0902B363-6BD1-45F6-9208-CF42DDE06892}" dt="2021-10-13T22:01:15.455" v="1353" actId="26606"/>
          <ac:graphicFrameMkLst>
            <pc:docMk/>
            <pc:sldMk cId="595252282" sldId="263"/>
            <ac:graphicFrameMk id="70" creationId="{B2C5530E-D412-41CD-BA49-19F14B06011D}"/>
          </ac:graphicFrameMkLst>
        </pc:graphicFrameChg>
        <pc:graphicFrameChg chg="add del">
          <ac:chgData name="shania khan" userId="d013e67beb9ccfe9" providerId="LiveId" clId="{0902B363-6BD1-45F6-9208-CF42DDE06892}" dt="2021-10-13T22:01:16.393" v="1355" actId="26606"/>
          <ac:graphicFrameMkLst>
            <pc:docMk/>
            <pc:sldMk cId="595252282" sldId="263"/>
            <ac:graphicFrameMk id="72" creationId="{6EEA5DD8-3D3D-4E21-ABB5-828077CA87D1}"/>
          </ac:graphicFrameMkLst>
        </pc:graphicFrameChg>
        <pc:graphicFrameChg chg="add del">
          <ac:chgData name="shania khan" userId="d013e67beb9ccfe9" providerId="LiveId" clId="{0902B363-6BD1-45F6-9208-CF42DDE06892}" dt="2021-10-13T22:01:20.533" v="1357" actId="26606"/>
          <ac:graphicFrameMkLst>
            <pc:docMk/>
            <pc:sldMk cId="595252282" sldId="263"/>
            <ac:graphicFrameMk id="74" creationId="{31BB07FC-4B84-44E9-BFD6-D1F2A1DD6AFE}"/>
          </ac:graphicFrameMkLst>
        </pc:graphicFrameChg>
        <pc:graphicFrameChg chg="add mod modGraphic">
          <ac:chgData name="shania khan" userId="d013e67beb9ccfe9" providerId="LiveId" clId="{0902B363-6BD1-45F6-9208-CF42DDE06892}" dt="2021-10-13T22:02:29.215" v="1363" actId="26606"/>
          <ac:graphicFrameMkLst>
            <pc:docMk/>
            <pc:sldMk cId="595252282" sldId="263"/>
            <ac:graphicFrameMk id="78" creationId="{9E69E1D3-7A2D-4369-A0D3-CE300DB73E2D}"/>
          </ac:graphicFrameMkLst>
        </pc:graphicFrameChg>
        <pc:picChg chg="add del">
          <ac:chgData name="shania khan" userId="d013e67beb9ccfe9" providerId="LiveId" clId="{0902B363-6BD1-45F6-9208-CF42DDE06892}" dt="2021-10-13T21:58:59.127" v="1329" actId="26606"/>
          <ac:picMkLst>
            <pc:docMk/>
            <pc:sldMk cId="595252282" sldId="263"/>
            <ac:picMk id="5" creationId="{18AA3D80-1121-4A44-852B-763C3E685FB6}"/>
          </ac:picMkLst>
        </pc:picChg>
        <pc:cxnChg chg="add del">
          <ac:chgData name="shania khan" userId="d013e67beb9ccfe9" providerId="LiveId" clId="{0902B363-6BD1-45F6-9208-CF42DDE06892}" dt="2021-10-13T22:02:29.215" v="1363" actId="26606"/>
          <ac:cxnSpMkLst>
            <pc:docMk/>
            <pc:sldMk cId="595252282" sldId="263"/>
            <ac:cxnSpMk id="77" creationId="{74E776C9-ED67-41B7-B3A3-4DF76EF3ACEE}"/>
          </ac:cxnSpMkLst>
        </pc:cxnChg>
      </pc:sldChg>
      <pc:sldChg chg="addSp delSp modSp new mod setBg delDesignElem">
        <pc:chgData name="shania khan" userId="d013e67beb9ccfe9" providerId="LiveId" clId="{0902B363-6BD1-45F6-9208-CF42DDE06892}" dt="2021-10-13T23:07:40.301" v="1816" actId="1076"/>
        <pc:sldMkLst>
          <pc:docMk/>
          <pc:sldMk cId="3844031604" sldId="264"/>
        </pc:sldMkLst>
        <pc:spChg chg="mod">
          <ac:chgData name="shania khan" userId="d013e67beb9ccfe9" providerId="LiveId" clId="{0902B363-6BD1-45F6-9208-CF42DDE06892}" dt="2021-10-13T23:07:40.301" v="1816" actId="1076"/>
          <ac:spMkLst>
            <pc:docMk/>
            <pc:sldMk cId="3844031604" sldId="264"/>
            <ac:spMk id="2" creationId="{90DC66E6-E0B7-433C-82C2-EA1BEC4F3921}"/>
          </ac:spMkLst>
        </pc:spChg>
        <pc:spChg chg="mod">
          <ac:chgData name="shania khan" userId="d013e67beb9ccfe9" providerId="LiveId" clId="{0902B363-6BD1-45F6-9208-CF42DDE06892}" dt="2021-10-13T23:03:17.361" v="1771" actId="20577"/>
          <ac:spMkLst>
            <pc:docMk/>
            <pc:sldMk cId="3844031604" sldId="264"/>
            <ac:spMk id="3" creationId="{FD8D93C5-5DB3-4969-BC01-8A1AF2E9C385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844031604" sldId="264"/>
            <ac:spMk id="10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844031604" sldId="264"/>
            <ac:spMk id="12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3844031604" sldId="264"/>
            <ac:grpSpMk id="14" creationId="{35EE815E-1BD3-4777-B652-6D98825BF66B}"/>
          </ac:grpSpMkLst>
        </pc:grpChg>
        <pc:picChg chg="add mod">
          <ac:chgData name="shania khan" userId="d013e67beb9ccfe9" providerId="LiveId" clId="{0902B363-6BD1-45F6-9208-CF42DDE06892}" dt="2021-10-13T22:03:25.364" v="1373" actId="14100"/>
          <ac:picMkLst>
            <pc:docMk/>
            <pc:sldMk cId="3844031604" sldId="264"/>
            <ac:picMk id="5" creationId="{97B693DE-8A1E-4532-9B69-7CB7625C3DD1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3:04:59.908" v="1775" actId="20577"/>
        <pc:sldMkLst>
          <pc:docMk/>
          <pc:sldMk cId="1699077760" sldId="265"/>
        </pc:sldMkLst>
        <pc:spChg chg="mod">
          <ac:chgData name="shania khan" userId="d013e67beb9ccfe9" providerId="LiveId" clId="{0902B363-6BD1-45F6-9208-CF42DDE06892}" dt="2021-10-13T23:04:59.908" v="1775" actId="20577"/>
          <ac:spMkLst>
            <pc:docMk/>
            <pc:sldMk cId="1699077760" sldId="265"/>
            <ac:spMk id="2" creationId="{C94E8A5E-4D86-4386-BC61-90F18A7BBCED}"/>
          </ac:spMkLst>
        </pc:spChg>
        <pc:spChg chg="del mod">
          <ac:chgData name="shania khan" userId="d013e67beb9ccfe9" providerId="LiveId" clId="{0902B363-6BD1-45F6-9208-CF42DDE06892}" dt="2021-10-13T22:03:49.715" v="1375" actId="26606"/>
          <ac:spMkLst>
            <pc:docMk/>
            <pc:sldMk cId="1699077760" sldId="265"/>
            <ac:spMk id="3" creationId="{B468B350-7054-4843-8539-748DF848C2D7}"/>
          </ac:spMkLst>
        </pc:spChg>
        <pc:spChg chg="add del">
          <ac:chgData name="shania khan" userId="d013e67beb9ccfe9" providerId="LiveId" clId="{0902B363-6BD1-45F6-9208-CF42DDE06892}" dt="2021-10-13T22:03:49.715" v="1375" actId="26606"/>
          <ac:spMkLst>
            <pc:docMk/>
            <pc:sldMk cId="1699077760" sldId="265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03:49.715" v="1375" actId="26606"/>
          <ac:spMkLst>
            <pc:docMk/>
            <pc:sldMk cId="1699077760" sldId="265"/>
            <ac:spMk id="10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699077760" sldId="265"/>
            <ac:spMk id="20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699077760" sldId="265"/>
            <ac:spMk id="22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04:51.571" v="1384" actId="26606"/>
          <ac:spMkLst>
            <pc:docMk/>
            <pc:sldMk cId="1699077760" sldId="265"/>
            <ac:spMk id="28" creationId="{C3896A03-3945-419A-B66B-4EE266EDD152}"/>
          </ac:spMkLst>
        </pc:spChg>
        <pc:spChg chg="add del">
          <ac:chgData name="shania khan" userId="d013e67beb9ccfe9" providerId="LiveId" clId="{0902B363-6BD1-45F6-9208-CF42DDE06892}" dt="2021-10-13T22:04:51.571" v="1384" actId="26606"/>
          <ac:spMkLst>
            <pc:docMk/>
            <pc:sldMk cId="1699077760" sldId="265"/>
            <ac:spMk id="29" creationId="{B34F5AD2-EDBD-4BBD-A55C-EAFFD0C7097A}"/>
          </ac:spMkLst>
        </pc:spChg>
        <pc:spChg chg="add del">
          <ac:chgData name="shania khan" userId="d013e67beb9ccfe9" providerId="LiveId" clId="{0902B363-6BD1-45F6-9208-CF42DDE06892}" dt="2021-10-13T22:04:09.683" v="1377" actId="26606"/>
          <ac:spMkLst>
            <pc:docMk/>
            <pc:sldMk cId="1699077760" sldId="265"/>
            <ac:spMk id="31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06:10.363" v="1394" actId="26606"/>
          <ac:spMkLst>
            <pc:docMk/>
            <pc:sldMk cId="1699077760" sldId="265"/>
            <ac:spMk id="32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04:09.683" v="1377" actId="26606"/>
          <ac:spMkLst>
            <pc:docMk/>
            <pc:sldMk cId="1699077760" sldId="265"/>
            <ac:spMk id="33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06:10.363" v="1394" actId="26606"/>
          <ac:spMkLst>
            <pc:docMk/>
            <pc:sldMk cId="1699077760" sldId="265"/>
            <ac:spMk id="34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03:49.715" v="1375" actId="26606"/>
          <ac:grpSpMkLst>
            <pc:docMk/>
            <pc:sldMk cId="1699077760" sldId="265"/>
            <ac:grpSpMk id="12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1699077760" sldId="265"/>
            <ac:grpSpMk id="24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04:09.683" v="1377" actId="26606"/>
          <ac:grpSpMkLst>
            <pc:docMk/>
            <pc:sldMk cId="1699077760" sldId="265"/>
            <ac:grpSpMk id="35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06:10.363" v="1394" actId="26606"/>
          <ac:grpSpMkLst>
            <pc:docMk/>
            <pc:sldMk cId="1699077760" sldId="265"/>
            <ac:grpSpMk id="36" creationId="{35EE815E-1BD3-4777-B652-6D98825BF66B}"/>
          </ac:grpSpMkLst>
        </pc:grpChg>
        <pc:graphicFrameChg chg="add mod modGraphic">
          <ac:chgData name="shania khan" userId="d013e67beb9ccfe9" providerId="LiveId" clId="{0902B363-6BD1-45F6-9208-CF42DDE06892}" dt="2021-10-13T22:06:10.363" v="1394" actId="26606"/>
          <ac:graphicFrameMkLst>
            <pc:docMk/>
            <pc:sldMk cId="1699077760" sldId="265"/>
            <ac:graphicFrameMk id="16" creationId="{CBB41A04-15C5-4F7D-A2AF-7F530BD93898}"/>
          </ac:graphicFrameMkLst>
        </pc:graphicFrameChg>
      </pc:sldChg>
      <pc:sldChg chg="addSp delSp modSp new mod setBg setClrOvrMap delDesignElem">
        <pc:chgData name="shania khan" userId="d013e67beb9ccfe9" providerId="LiveId" clId="{0902B363-6BD1-45F6-9208-CF42DDE06892}" dt="2021-10-13T22:59:51.610" v="1715"/>
        <pc:sldMkLst>
          <pc:docMk/>
          <pc:sldMk cId="238293285" sldId="266"/>
        </pc:sldMkLst>
        <pc:spChg chg="mod">
          <ac:chgData name="shania khan" userId="d013e67beb9ccfe9" providerId="LiveId" clId="{0902B363-6BD1-45F6-9208-CF42DDE06892}" dt="2021-10-13T22:07:35.964" v="1396" actId="26606"/>
          <ac:spMkLst>
            <pc:docMk/>
            <pc:sldMk cId="238293285" sldId="266"/>
            <ac:spMk id="2" creationId="{3CE52664-F8B3-4C67-8435-5C7D2FDAA746}"/>
          </ac:spMkLst>
        </pc:spChg>
        <pc:spChg chg="add del mod">
          <ac:chgData name="shania khan" userId="d013e67beb9ccfe9" providerId="LiveId" clId="{0902B363-6BD1-45F6-9208-CF42DDE06892}" dt="2021-10-13T22:07:55.726" v="1403" actId="26606"/>
          <ac:spMkLst>
            <pc:docMk/>
            <pc:sldMk cId="238293285" sldId="266"/>
            <ac:spMk id="3" creationId="{205ADB81-2A10-4D7D-863B-57003E4EAA1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38293285" sldId="266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04:19.948" v="1379" actId="26606"/>
          <ac:spMkLst>
            <pc:docMk/>
            <pc:sldMk cId="238293285" sldId="266"/>
            <ac:spMk id="9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38293285" sldId="266"/>
            <ac:spMk id="10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04:19.948" v="1379" actId="26606"/>
          <ac:spMkLst>
            <pc:docMk/>
            <pc:sldMk cId="238293285" sldId="266"/>
            <ac:spMk id="11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04:39.947" v="1381" actId="26606"/>
          <ac:spMkLst>
            <pc:docMk/>
            <pc:sldMk cId="238293285" sldId="266"/>
            <ac:spMk id="17" creationId="{89D16701-DA76-4F72-BB63-E2C3FFBDFE0F}"/>
          </ac:spMkLst>
        </pc:spChg>
        <pc:spChg chg="add del">
          <ac:chgData name="shania khan" userId="d013e67beb9ccfe9" providerId="LiveId" clId="{0902B363-6BD1-45F6-9208-CF42DDE06892}" dt="2021-10-13T22:04:39.947" v="1381" actId="26606"/>
          <ac:spMkLst>
            <pc:docMk/>
            <pc:sldMk cId="238293285" sldId="266"/>
            <ac:spMk id="18" creationId="{0C541B88-1AE9-40C3-AFD5-967787C1979F}"/>
          </ac:spMkLst>
        </pc:spChg>
        <pc:spChg chg="add del">
          <ac:chgData name="shania khan" userId="d013e67beb9ccfe9" providerId="LiveId" clId="{0902B363-6BD1-45F6-9208-CF42DDE06892}" dt="2021-10-13T22:04:39.947" v="1381" actId="26606"/>
          <ac:spMkLst>
            <pc:docMk/>
            <pc:sldMk cId="238293285" sldId="266"/>
            <ac:spMk id="19" creationId="{1CC28BE1-9DC6-43FE-9582-39F091098D77}"/>
          </ac:spMkLst>
        </pc:spChg>
        <pc:spChg chg="add del">
          <ac:chgData name="shania khan" userId="d013e67beb9ccfe9" providerId="LiveId" clId="{0902B363-6BD1-45F6-9208-CF42DDE06892}" dt="2021-10-13T22:04:39.947" v="1381" actId="26606"/>
          <ac:spMkLst>
            <pc:docMk/>
            <pc:sldMk cId="238293285" sldId="266"/>
            <ac:spMk id="20" creationId="{E5F17139-31EE-46AC-B04F-DBBD852DD6CB}"/>
          </ac:spMkLst>
        </pc:spChg>
        <pc:spChg chg="add del">
          <ac:chgData name="shania khan" userId="d013e67beb9ccfe9" providerId="LiveId" clId="{0902B363-6BD1-45F6-9208-CF42DDE06892}" dt="2021-10-13T22:06:12.276" v="1395" actId="26606"/>
          <ac:spMkLst>
            <pc:docMk/>
            <pc:sldMk cId="238293285" sldId="266"/>
            <ac:spMk id="40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06:12.276" v="1395" actId="26606"/>
          <ac:spMkLst>
            <pc:docMk/>
            <pc:sldMk cId="238293285" sldId="266"/>
            <ac:spMk id="41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05:08.116" v="1389" actId="26606"/>
          <ac:spMkLst>
            <pc:docMk/>
            <pc:sldMk cId="238293285" sldId="266"/>
            <ac:spMk id="4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05:08.116" v="1389" actId="26606"/>
          <ac:spMkLst>
            <pc:docMk/>
            <pc:sldMk cId="238293285" sldId="266"/>
            <ac:spMk id="50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06:00.045" v="1393" actId="26606"/>
          <ac:spMkLst>
            <pc:docMk/>
            <pc:sldMk cId="238293285" sldId="266"/>
            <ac:spMk id="56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06:00.045" v="1393" actId="26606"/>
          <ac:spMkLst>
            <pc:docMk/>
            <pc:sldMk cId="238293285" sldId="266"/>
            <ac:spMk id="57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05:53.118" v="1392" actId="26606"/>
          <ac:spMkLst>
            <pc:docMk/>
            <pc:sldMk cId="238293285" sldId="266"/>
            <ac:spMk id="65" creationId="{2B566528-1B12-4246-9431-5C2D7D081168}"/>
          </ac:spMkLst>
        </pc:spChg>
        <pc:spChg chg="add del">
          <ac:chgData name="shania khan" userId="d013e67beb9ccfe9" providerId="LiveId" clId="{0902B363-6BD1-45F6-9208-CF42DDE06892}" dt="2021-10-13T22:05:53.118" v="1392" actId="26606"/>
          <ac:spMkLst>
            <pc:docMk/>
            <pc:sldMk cId="238293285" sldId="266"/>
            <ac:spMk id="67" creationId="{2E80C965-DB6D-4F81-9E9E-B027384D0BD6}"/>
          </ac:spMkLst>
        </pc:spChg>
        <pc:spChg chg="add del">
          <ac:chgData name="shania khan" userId="d013e67beb9ccfe9" providerId="LiveId" clId="{0902B363-6BD1-45F6-9208-CF42DDE06892}" dt="2021-10-13T22:05:53.118" v="1392" actId="26606"/>
          <ac:spMkLst>
            <pc:docMk/>
            <pc:sldMk cId="238293285" sldId="266"/>
            <ac:spMk id="69" creationId="{A580F890-B085-4E95-96AA-55AEBEC5CE6E}"/>
          </ac:spMkLst>
        </pc:spChg>
        <pc:spChg chg="add del">
          <ac:chgData name="shania khan" userId="d013e67beb9ccfe9" providerId="LiveId" clId="{0902B363-6BD1-45F6-9208-CF42DDE06892}" dt="2021-10-13T22:05:53.118" v="1392" actId="26606"/>
          <ac:spMkLst>
            <pc:docMk/>
            <pc:sldMk cId="238293285" sldId="266"/>
            <ac:spMk id="71" creationId="{D3F51FEB-38FB-4F6C-9F7B-2F2AFAB65463}"/>
          </ac:spMkLst>
        </pc:spChg>
        <pc:spChg chg="add del">
          <ac:chgData name="shania khan" userId="d013e67beb9ccfe9" providerId="LiveId" clId="{0902B363-6BD1-45F6-9208-CF42DDE06892}" dt="2021-10-13T22:05:53.118" v="1392" actId="26606"/>
          <ac:spMkLst>
            <pc:docMk/>
            <pc:sldMk cId="238293285" sldId="266"/>
            <ac:spMk id="73" creationId="{1E547BA6-BAE0-43BB-A7CA-60F69CE252F0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238293285" sldId="266"/>
            <ac:grpSpMk id="12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04:19.948" v="1379" actId="26606"/>
          <ac:grpSpMkLst>
            <pc:docMk/>
            <pc:sldMk cId="238293285" sldId="266"/>
            <ac:grpSpMk id="13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04:39.947" v="1381" actId="26606"/>
          <ac:grpSpMkLst>
            <pc:docMk/>
            <pc:sldMk cId="238293285" sldId="266"/>
            <ac:grpSpMk id="21" creationId="{AF9AF3F3-CE0C-4125-BDD7-346487FA0B40}"/>
          </ac:grpSpMkLst>
        </pc:grpChg>
        <pc:grpChg chg="add del">
          <ac:chgData name="shania khan" userId="d013e67beb9ccfe9" providerId="LiveId" clId="{0902B363-6BD1-45F6-9208-CF42DDE06892}" dt="2021-10-13T22:04:39.947" v="1381" actId="26606"/>
          <ac:grpSpMkLst>
            <pc:docMk/>
            <pc:sldMk cId="238293285" sldId="266"/>
            <ac:grpSpMk id="35" creationId="{7CF625D3-71A3-4F30-A096-8EF334E959D0}"/>
          </ac:grpSpMkLst>
        </pc:grpChg>
        <pc:grpChg chg="add del">
          <ac:chgData name="shania khan" userId="d013e67beb9ccfe9" providerId="LiveId" clId="{0902B363-6BD1-45F6-9208-CF42DDE06892}" dt="2021-10-13T22:06:12.276" v="1395" actId="26606"/>
          <ac:grpSpMkLst>
            <pc:docMk/>
            <pc:sldMk cId="238293285" sldId="266"/>
            <ac:grpSpMk id="42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05:08.116" v="1389" actId="26606"/>
          <ac:grpSpMkLst>
            <pc:docMk/>
            <pc:sldMk cId="238293285" sldId="266"/>
            <ac:grpSpMk id="52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06:00.045" v="1393" actId="26606"/>
          <ac:grpSpMkLst>
            <pc:docMk/>
            <pc:sldMk cId="238293285" sldId="266"/>
            <ac:grpSpMk id="58" creationId="{35EE815E-1BD3-4777-B652-6D98825BF66B}"/>
          </ac:grpSpMkLst>
        </pc:grpChg>
        <pc:graphicFrameChg chg="add del">
          <ac:chgData name="shania khan" userId="d013e67beb9ccfe9" providerId="LiveId" clId="{0902B363-6BD1-45F6-9208-CF42DDE06892}" dt="2021-10-13T22:04:19.948" v="1379" actId="26606"/>
          <ac:graphicFrameMkLst>
            <pc:docMk/>
            <pc:sldMk cId="238293285" sldId="266"/>
            <ac:graphicFrameMk id="5" creationId="{69DECEE3-A9F0-448E-B4FF-DFC26FFF01C6}"/>
          </ac:graphicFrameMkLst>
        </pc:graphicFrameChg>
        <pc:graphicFrameChg chg="add del">
          <ac:chgData name="shania khan" userId="d013e67beb9ccfe9" providerId="LiveId" clId="{0902B363-6BD1-45F6-9208-CF42DDE06892}" dt="2021-10-13T22:07:53.836" v="1398" actId="26606"/>
          <ac:graphicFrameMkLst>
            <pc:docMk/>
            <pc:sldMk cId="238293285" sldId="266"/>
            <ac:graphicFrameMk id="14" creationId="{7307C977-FD54-4658-8142-E2B1478D64E7}"/>
          </ac:graphicFrameMkLst>
        </pc:graphicFrameChg>
        <pc:graphicFrameChg chg="add del">
          <ac:chgData name="shania khan" userId="d013e67beb9ccfe9" providerId="LiveId" clId="{0902B363-6BD1-45F6-9208-CF42DDE06892}" dt="2021-10-13T22:07:54.914" v="1400" actId="26606"/>
          <ac:graphicFrameMkLst>
            <pc:docMk/>
            <pc:sldMk cId="238293285" sldId="266"/>
            <ac:graphicFrameMk id="16" creationId="{5EFC5662-2EA5-4A29-A9F5-C5054037BA5C}"/>
          </ac:graphicFrameMkLst>
        </pc:graphicFrameChg>
        <pc:graphicFrameChg chg="add del">
          <ac:chgData name="shania khan" userId="d013e67beb9ccfe9" providerId="LiveId" clId="{0902B363-6BD1-45F6-9208-CF42DDE06892}" dt="2021-10-13T22:07:55.679" v="1402" actId="26606"/>
          <ac:graphicFrameMkLst>
            <pc:docMk/>
            <pc:sldMk cId="238293285" sldId="266"/>
            <ac:graphicFrameMk id="22" creationId="{1EF4139E-CBD2-4702-B624-C9503C4E1ED5}"/>
          </ac:graphicFrameMkLst>
        </pc:graphicFrameChg>
        <pc:graphicFrameChg chg="add">
          <ac:chgData name="shania khan" userId="d013e67beb9ccfe9" providerId="LiveId" clId="{0902B363-6BD1-45F6-9208-CF42DDE06892}" dt="2021-10-13T22:07:55.726" v="1403" actId="26606"/>
          <ac:graphicFrameMkLst>
            <pc:docMk/>
            <pc:sldMk cId="238293285" sldId="266"/>
            <ac:graphicFrameMk id="24" creationId="{7307C977-FD54-4658-8142-E2B1478D64E7}"/>
          </ac:graphicFrameMkLst>
        </pc:graphicFrameChg>
        <pc:graphicFrameChg chg="add del">
          <ac:chgData name="shania khan" userId="d013e67beb9ccfe9" providerId="LiveId" clId="{0902B363-6BD1-45F6-9208-CF42DDE06892}" dt="2021-10-13T22:04:39.947" v="1381" actId="26606"/>
          <ac:graphicFrameMkLst>
            <pc:docMk/>
            <pc:sldMk cId="238293285" sldId="266"/>
            <ac:graphicFrameMk id="38" creationId="{58790605-F8DD-456D-B0C1-2663F81CFC70}"/>
          </ac:graphicFrameMkLst>
        </pc:graphicFrameChg>
        <pc:graphicFrameChg chg="add del mod modGraphic">
          <ac:chgData name="shania khan" userId="d013e67beb9ccfe9" providerId="LiveId" clId="{0902B363-6BD1-45F6-9208-CF42DDE06892}" dt="2021-10-13T22:06:12.276" v="1395" actId="26606"/>
          <ac:graphicFrameMkLst>
            <pc:docMk/>
            <pc:sldMk cId="238293285" sldId="266"/>
            <ac:graphicFrameMk id="43" creationId="{69DECEE3-A9F0-448E-B4FF-DFC26FFF01C6}"/>
          </ac:graphicFrameMkLst>
        </pc:graphicFrame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1800546671" sldId="267"/>
        </pc:sldMkLst>
        <pc:spChg chg="mod">
          <ac:chgData name="shania khan" userId="d013e67beb9ccfe9" providerId="LiveId" clId="{0902B363-6BD1-45F6-9208-CF42DDE06892}" dt="2021-10-13T22:08:10.679" v="1404" actId="26606"/>
          <ac:spMkLst>
            <pc:docMk/>
            <pc:sldMk cId="1800546671" sldId="267"/>
            <ac:spMk id="2" creationId="{B0293067-8693-4D6B-8B0B-37979EBE440C}"/>
          </ac:spMkLst>
        </pc:spChg>
        <pc:spChg chg="add del mod">
          <ac:chgData name="shania khan" userId="d013e67beb9ccfe9" providerId="LiveId" clId="{0902B363-6BD1-45F6-9208-CF42DDE06892}" dt="2021-10-13T22:10:35.817" v="1430" actId="14100"/>
          <ac:spMkLst>
            <pc:docMk/>
            <pc:sldMk cId="1800546671" sldId="267"/>
            <ac:spMk id="3" creationId="{5C3B9301-B372-4133-8225-E4BC7A175101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800546671" sldId="267"/>
            <ac:spMk id="6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800546671" sldId="267"/>
            <ac:spMk id="7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17:59:27.880" v="342" actId="26606"/>
          <ac:spMkLst>
            <pc:docMk/>
            <pc:sldMk cId="1800546671" sldId="267"/>
            <ac:spMk id="8" creationId="{09588DA8-065E-4F6F-8EFD-43104AB2E0CF}"/>
          </ac:spMkLst>
        </pc:spChg>
        <pc:spChg chg="add del">
          <ac:chgData name="shania khan" userId="d013e67beb9ccfe9" providerId="LiveId" clId="{0902B363-6BD1-45F6-9208-CF42DDE06892}" dt="2021-10-13T17:59:25.740" v="340" actId="26606"/>
          <ac:spMkLst>
            <pc:docMk/>
            <pc:sldMk cId="1800546671" sldId="267"/>
            <ac:spMk id="9" creationId="{8DF67618-B87B-4195-8E24-3B126F79FF55}"/>
          </ac:spMkLst>
        </pc:spChg>
        <pc:spChg chg="add del">
          <ac:chgData name="shania khan" userId="d013e67beb9ccfe9" providerId="LiveId" clId="{0902B363-6BD1-45F6-9208-CF42DDE06892}" dt="2021-10-13T17:59:27.880" v="342" actId="26606"/>
          <ac:spMkLst>
            <pc:docMk/>
            <pc:sldMk cId="1800546671" sldId="267"/>
            <ac:spMk id="10" creationId="{C4285719-470E-454C-AF62-8323075F1F5B}"/>
          </ac:spMkLst>
        </pc:spChg>
        <pc:spChg chg="add del">
          <ac:chgData name="shania khan" userId="d013e67beb9ccfe9" providerId="LiveId" clId="{0902B363-6BD1-45F6-9208-CF42DDE06892}" dt="2021-10-13T17:59:25.740" v="340" actId="26606"/>
          <ac:spMkLst>
            <pc:docMk/>
            <pc:sldMk cId="1800546671" sldId="267"/>
            <ac:spMk id="11" creationId="{64960379-9FF9-400A-A8A8-F5AB633FD3BF}"/>
          </ac:spMkLst>
        </pc:spChg>
        <pc:spChg chg="add del">
          <ac:chgData name="shania khan" userId="d013e67beb9ccfe9" providerId="LiveId" clId="{0902B363-6BD1-45F6-9208-CF42DDE06892}" dt="2021-10-13T17:59:27.880" v="342" actId="26606"/>
          <ac:spMkLst>
            <pc:docMk/>
            <pc:sldMk cId="1800546671" sldId="267"/>
            <ac:spMk id="12" creationId="{CD9FE4EF-C4D8-49A0-B2FF-81D8DB7D8A24}"/>
          </ac:spMkLst>
        </pc:spChg>
        <pc:spChg chg="add del">
          <ac:chgData name="shania khan" userId="d013e67beb9ccfe9" providerId="LiveId" clId="{0902B363-6BD1-45F6-9208-CF42DDE06892}" dt="2021-10-13T17:59:27.880" v="342" actId="26606"/>
          <ac:spMkLst>
            <pc:docMk/>
            <pc:sldMk cId="1800546671" sldId="267"/>
            <ac:spMk id="16" creationId="{D2B78728-A580-49A7-84F9-6EF6F583ADE0}"/>
          </ac:spMkLst>
        </pc:spChg>
        <pc:spChg chg="add del">
          <ac:chgData name="shania khan" userId="d013e67beb9ccfe9" providerId="LiveId" clId="{0902B363-6BD1-45F6-9208-CF42DDE06892}" dt="2021-10-13T17:59:27.880" v="342" actId="26606"/>
          <ac:spMkLst>
            <pc:docMk/>
            <pc:sldMk cId="1800546671" sldId="267"/>
            <ac:spMk id="26" creationId="{4300840D-0A0B-4512-BACA-B439D5B9C57C}"/>
          </ac:spMkLst>
        </pc:spChg>
        <pc:spChg chg="add del">
          <ac:chgData name="shania khan" userId="d013e67beb9ccfe9" providerId="LiveId" clId="{0902B363-6BD1-45F6-9208-CF42DDE06892}" dt="2021-10-13T17:59:27.880" v="342" actId="26606"/>
          <ac:spMkLst>
            <pc:docMk/>
            <pc:sldMk cId="1800546671" sldId="267"/>
            <ac:spMk id="27" creationId="{38FAA1A1-D861-433F-88FA-1E9D6FD31D11}"/>
          </ac:spMkLst>
        </pc:spChg>
        <pc:spChg chg="add del">
          <ac:chgData name="shania khan" userId="d013e67beb9ccfe9" providerId="LiveId" clId="{0902B363-6BD1-45F6-9208-CF42DDE06892}" dt="2021-10-13T17:59:27.880" v="342" actId="26606"/>
          <ac:spMkLst>
            <pc:docMk/>
            <pc:sldMk cId="1800546671" sldId="267"/>
            <ac:spMk id="28" creationId="{8D71EDA1-87BF-4D5D-AB79-F346FD19278A}"/>
          </ac:spMkLst>
        </pc:spChg>
        <pc:spChg chg="add del">
          <ac:chgData name="shania khan" userId="d013e67beb9ccfe9" providerId="LiveId" clId="{0902B363-6BD1-45F6-9208-CF42DDE06892}" dt="2021-10-13T17:59:27.880" v="342" actId="26606"/>
          <ac:spMkLst>
            <pc:docMk/>
            <pc:sldMk cId="1800546671" sldId="267"/>
            <ac:spMk id="29" creationId="{5C3B9301-B372-4133-8225-E4BC7A175101}"/>
          </ac:spMkLst>
        </pc:spChg>
        <pc:spChg chg="add del">
          <ac:chgData name="shania khan" userId="d013e67beb9ccfe9" providerId="LiveId" clId="{0902B363-6BD1-45F6-9208-CF42DDE06892}" dt="2021-10-13T17:59:35.302" v="344" actId="26606"/>
          <ac:spMkLst>
            <pc:docMk/>
            <pc:sldMk cId="1800546671" sldId="267"/>
            <ac:spMk id="31" creationId="{907EF6B7-1338-4443-8C46-6A318D952DFD}"/>
          </ac:spMkLst>
        </pc:spChg>
        <pc:spChg chg="add del">
          <ac:chgData name="shania khan" userId="d013e67beb9ccfe9" providerId="LiveId" clId="{0902B363-6BD1-45F6-9208-CF42DDE06892}" dt="2021-10-13T17:59:35.302" v="344" actId="26606"/>
          <ac:spMkLst>
            <pc:docMk/>
            <pc:sldMk cId="1800546671" sldId="267"/>
            <ac:spMk id="32" creationId="{DAAE4CDD-124C-4DCF-9584-B6033B545DD5}"/>
          </ac:spMkLst>
        </pc:spChg>
        <pc:spChg chg="add del">
          <ac:chgData name="shania khan" userId="d013e67beb9ccfe9" providerId="LiveId" clId="{0902B363-6BD1-45F6-9208-CF42DDE06892}" dt="2021-10-13T17:59:35.302" v="344" actId="26606"/>
          <ac:spMkLst>
            <pc:docMk/>
            <pc:sldMk cId="1800546671" sldId="267"/>
            <ac:spMk id="33" creationId="{081E4A58-353D-44AE-B2FC-2A74E2E400F7}"/>
          </ac:spMkLst>
        </pc:spChg>
        <pc:spChg chg="add del">
          <ac:chgData name="shania khan" userId="d013e67beb9ccfe9" providerId="LiveId" clId="{0902B363-6BD1-45F6-9208-CF42DDE06892}" dt="2021-10-13T17:59:35.302" v="344" actId="26606"/>
          <ac:spMkLst>
            <pc:docMk/>
            <pc:sldMk cId="1800546671" sldId="267"/>
            <ac:spMk id="34" creationId="{5C3B9301-B372-4133-8225-E4BC7A175101}"/>
          </ac:spMkLst>
        </pc:spChg>
        <pc:spChg chg="add del mod">
          <ac:chgData name="shania khan" userId="d013e67beb9ccfe9" providerId="LiveId" clId="{0902B363-6BD1-45F6-9208-CF42DDE06892}" dt="2021-10-13T22:09:58.244" v="1415" actId="22"/>
          <ac:spMkLst>
            <pc:docMk/>
            <pc:sldMk cId="1800546671" sldId="267"/>
            <ac:spMk id="35" creationId="{63268B23-1273-4272-9949-DDA0C5D2A92D}"/>
          </ac:spMkLst>
        </pc:spChg>
        <pc:grpChg chg="add del">
          <ac:chgData name="shania khan" userId="d013e67beb9ccfe9" providerId="LiveId" clId="{0902B363-6BD1-45F6-9208-CF42DDE06892}" dt="2021-10-13T17:59:25.740" v="340" actId="26606"/>
          <ac:grpSpMkLst>
            <pc:docMk/>
            <pc:sldMk cId="1800546671" sldId="267"/>
            <ac:grpSpMk id="13" creationId="{2C491629-AE25-486B-9B22-2CE4EE8F7E47}"/>
          </ac:grpSpMkLst>
        </pc:gr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1800546671" sldId="267"/>
            <ac:grpSpMk id="15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17:59:25.740" v="340" actId="26606"/>
          <ac:grpSpMkLst>
            <pc:docMk/>
            <pc:sldMk cId="1800546671" sldId="267"/>
            <ac:grpSpMk id="17" creationId="{43F5E015-E085-4624-B431-B42414448684}"/>
          </ac:grpSpMkLst>
        </pc:grpChg>
        <pc:graphicFrameChg chg="add del">
          <ac:chgData name="shania khan" userId="d013e67beb9ccfe9" providerId="LiveId" clId="{0902B363-6BD1-45F6-9208-CF42DDE06892}" dt="2021-10-13T17:59:25.740" v="340" actId="26606"/>
          <ac:graphicFrameMkLst>
            <pc:docMk/>
            <pc:sldMk cId="1800546671" sldId="267"/>
            <ac:graphicFrameMk id="5" creationId="{8AE3FEDE-2B29-4BC7-B9FD-5153F2D2728F}"/>
          </ac:graphicFrameMkLst>
        </pc:graphicFrame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3071947112" sldId="268"/>
        </pc:sldMkLst>
        <pc:spChg chg="mod">
          <ac:chgData name="shania khan" userId="d013e67beb9ccfe9" providerId="LiveId" clId="{0902B363-6BD1-45F6-9208-CF42DDE06892}" dt="2021-10-13T22:11:02.702" v="1431" actId="26606"/>
          <ac:spMkLst>
            <pc:docMk/>
            <pc:sldMk cId="3071947112" sldId="268"/>
            <ac:spMk id="2" creationId="{52D766E1-BF04-4D9B-B134-B7F74C3BA6AF}"/>
          </ac:spMkLst>
        </pc:spChg>
        <pc:spChg chg="mod">
          <ac:chgData name="shania khan" userId="d013e67beb9ccfe9" providerId="LiveId" clId="{0902B363-6BD1-45F6-9208-CF42DDE06892}" dt="2021-10-13T22:11:56.061" v="1444" actId="14100"/>
          <ac:spMkLst>
            <pc:docMk/>
            <pc:sldMk cId="3071947112" sldId="268"/>
            <ac:spMk id="3" creationId="{08F56C8E-56D3-4639-AF74-6D74DF865BBE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071947112" sldId="268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071947112" sldId="268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3071947112" sldId="268"/>
            <ac:grpSpMk id="12" creationId="{35EE815E-1BD3-4777-B652-6D98825BF66B}"/>
          </ac:grpSpMkLst>
        </pc:grp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2950832935" sldId="269"/>
        </pc:sldMkLst>
        <pc:spChg chg="mod">
          <ac:chgData name="shania khan" userId="d013e67beb9ccfe9" providerId="LiveId" clId="{0902B363-6BD1-45F6-9208-CF42DDE06892}" dt="2021-10-13T22:12:38.841" v="1450" actId="26606"/>
          <ac:spMkLst>
            <pc:docMk/>
            <pc:sldMk cId="2950832935" sldId="269"/>
            <ac:spMk id="2" creationId="{F9F4947A-B4E1-4A28-BDD0-55961D9A50BF}"/>
          </ac:spMkLst>
        </pc:spChg>
        <pc:spChg chg="mod">
          <ac:chgData name="shania khan" userId="d013e67beb9ccfe9" providerId="LiveId" clId="{0902B363-6BD1-45F6-9208-CF42DDE06892}" dt="2021-10-13T22:12:38.841" v="1450" actId="26606"/>
          <ac:spMkLst>
            <pc:docMk/>
            <pc:sldMk cId="2950832935" sldId="269"/>
            <ac:spMk id="3" creationId="{F42A6C11-5F44-4180-AEAE-60430423E76F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950832935" sldId="269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950832935" sldId="269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2950832935" sldId="269"/>
            <ac:grpSpMk id="12" creationId="{35EE815E-1BD3-4777-B652-6D98825BF66B}"/>
          </ac:grpSpMkLst>
        </pc:grp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2151274549" sldId="270"/>
        </pc:sldMkLst>
        <pc:spChg chg="mod">
          <ac:chgData name="shania khan" userId="d013e67beb9ccfe9" providerId="LiveId" clId="{0902B363-6BD1-45F6-9208-CF42DDE06892}" dt="2021-10-13T22:12:59.322" v="1451" actId="26606"/>
          <ac:spMkLst>
            <pc:docMk/>
            <pc:sldMk cId="2151274549" sldId="270"/>
            <ac:spMk id="2" creationId="{C794BB12-18A9-4F71-9E07-DCEDB26AB8D9}"/>
          </ac:spMkLst>
        </pc:spChg>
        <pc:spChg chg="mod">
          <ac:chgData name="shania khan" userId="d013e67beb9ccfe9" providerId="LiveId" clId="{0902B363-6BD1-45F6-9208-CF42DDE06892}" dt="2021-10-13T22:14:47.268" v="1467" actId="255"/>
          <ac:spMkLst>
            <pc:docMk/>
            <pc:sldMk cId="2151274549" sldId="270"/>
            <ac:spMk id="3" creationId="{4ED97590-ACAC-4B6D-AB83-90506ADD42C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151274549" sldId="270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151274549" sldId="270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2151274549" sldId="270"/>
            <ac:grpSpMk id="12" creationId="{35EE815E-1BD3-4777-B652-6D98825BF66B}"/>
          </ac:grpSpMkLst>
        </pc:grp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1919388488" sldId="271"/>
        </pc:sldMkLst>
        <pc:spChg chg="mod">
          <ac:chgData name="shania khan" userId="d013e67beb9ccfe9" providerId="LiveId" clId="{0902B363-6BD1-45F6-9208-CF42DDE06892}" dt="2021-10-13T22:15:03.470" v="1468" actId="26606"/>
          <ac:spMkLst>
            <pc:docMk/>
            <pc:sldMk cId="1919388488" sldId="271"/>
            <ac:spMk id="2" creationId="{9ADF29AA-B967-4BE0-9A4A-FE6546608DD8}"/>
          </ac:spMkLst>
        </pc:spChg>
        <pc:spChg chg="mod">
          <ac:chgData name="shania khan" userId="d013e67beb9ccfe9" providerId="LiveId" clId="{0902B363-6BD1-45F6-9208-CF42DDE06892}" dt="2021-10-13T22:15:51.850" v="1481" actId="20577"/>
          <ac:spMkLst>
            <pc:docMk/>
            <pc:sldMk cId="1919388488" sldId="271"/>
            <ac:spMk id="3" creationId="{F08A3FBF-3810-40AC-B1F4-128B4E5C4E22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919388488" sldId="271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919388488" sldId="271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1919388488" sldId="271"/>
            <ac:grpSpMk id="12" creationId="{35EE815E-1BD3-4777-B652-6D98825BF66B}"/>
          </ac:grpSpMkLst>
        </pc:grp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2929017348" sldId="272"/>
        </pc:sldMkLst>
        <pc:spChg chg="mod">
          <ac:chgData name="shania khan" userId="d013e67beb9ccfe9" providerId="LiveId" clId="{0902B363-6BD1-45F6-9208-CF42DDE06892}" dt="2021-10-13T22:16:09.427" v="1482" actId="26606"/>
          <ac:spMkLst>
            <pc:docMk/>
            <pc:sldMk cId="2929017348" sldId="272"/>
            <ac:spMk id="2" creationId="{467A66B4-D34A-4704-874E-690A3DEA33FA}"/>
          </ac:spMkLst>
        </pc:spChg>
        <pc:spChg chg="mod">
          <ac:chgData name="shania khan" userId="d013e67beb9ccfe9" providerId="LiveId" clId="{0902B363-6BD1-45F6-9208-CF42DDE06892}" dt="2021-10-13T22:16:13.317" v="1484" actId="20577"/>
          <ac:spMkLst>
            <pc:docMk/>
            <pc:sldMk cId="2929017348" sldId="272"/>
            <ac:spMk id="3" creationId="{D963DF21-36D5-479B-A6C8-40DD0D804885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929017348" sldId="272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929017348" sldId="272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2929017348" sldId="272"/>
            <ac:grpSpMk id="12" creationId="{35EE815E-1BD3-4777-B652-6D98825BF66B}"/>
          </ac:grpSpMkLst>
        </pc:grp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1935224285" sldId="273"/>
        </pc:sldMkLst>
        <pc:spChg chg="mod ord">
          <ac:chgData name="shania khan" userId="d013e67beb9ccfe9" providerId="LiveId" clId="{0902B363-6BD1-45F6-9208-CF42DDE06892}" dt="2021-10-13T22:18:00.878" v="1497" actId="26606"/>
          <ac:spMkLst>
            <pc:docMk/>
            <pc:sldMk cId="1935224285" sldId="273"/>
            <ac:spMk id="2" creationId="{77C83646-9F82-46D5-B35B-D990AD98FFAB}"/>
          </ac:spMkLst>
        </pc:spChg>
        <pc:spChg chg="add del">
          <ac:chgData name="shania khan" userId="d013e67beb9ccfe9" providerId="LiveId" clId="{0902B363-6BD1-45F6-9208-CF42DDE06892}" dt="2021-10-13T18:33:41.917" v="506" actId="22"/>
          <ac:spMkLst>
            <pc:docMk/>
            <pc:sldMk cId="1935224285" sldId="273"/>
            <ac:spMk id="3" creationId="{403C6403-C218-4622-861C-834BEAD2EA46}"/>
          </ac:spMkLst>
        </pc:spChg>
        <pc:spChg chg="add del mod">
          <ac:chgData name="shania khan" userId="d013e67beb9ccfe9" providerId="LiveId" clId="{0902B363-6BD1-45F6-9208-CF42DDE06892}" dt="2021-10-13T18:33:25.851" v="490" actId="478"/>
          <ac:spMkLst>
            <pc:docMk/>
            <pc:sldMk cId="1935224285" sldId="273"/>
            <ac:spMk id="13" creationId="{8CE4114D-583D-4CBF-B143-A99A1607FECD}"/>
          </ac:spMkLst>
        </pc:spChg>
        <pc:spChg chg="add del mod">
          <ac:chgData name="shania khan" userId="d013e67beb9ccfe9" providerId="LiveId" clId="{0902B363-6BD1-45F6-9208-CF42DDE06892}" dt="2021-10-13T18:33:36.496" v="494" actId="478"/>
          <ac:spMkLst>
            <pc:docMk/>
            <pc:sldMk cId="1935224285" sldId="273"/>
            <ac:spMk id="15" creationId="{222133FB-80C4-4329-9207-4C19E1BF929F}"/>
          </ac:spMkLst>
        </pc:spChg>
        <pc:spChg chg="add mod ord">
          <ac:chgData name="shania khan" userId="d013e67beb9ccfe9" providerId="LiveId" clId="{0902B363-6BD1-45F6-9208-CF42DDE06892}" dt="2021-10-13T22:18:00.878" v="1497" actId="26606"/>
          <ac:spMkLst>
            <pc:docMk/>
            <pc:sldMk cId="1935224285" sldId="273"/>
            <ac:spMk id="25" creationId="{9B0DD51D-2C3C-4362-A963-F746A53A5D9F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935224285" sldId="273"/>
            <ac:spMk id="27" creationId="{6EFFF4A2-EB01-4738-9824-8D9A72A51BB9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935224285" sldId="273"/>
            <ac:spMk id="28" creationId="{23D97D8B-CFC5-431A-AA32-93C4522A6EE6}"/>
          </ac:spMkLst>
        </pc:spChg>
        <pc:spChg chg="add del">
          <ac:chgData name="shania khan" userId="d013e67beb9ccfe9" providerId="LiveId" clId="{0902B363-6BD1-45F6-9208-CF42DDE06892}" dt="2021-10-13T22:17:15.365" v="1492" actId="26606"/>
          <ac:spMkLst>
            <pc:docMk/>
            <pc:sldMk cId="1935224285" sldId="273"/>
            <ac:spMk id="30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17:15.365" v="1492" actId="26606"/>
          <ac:spMkLst>
            <pc:docMk/>
            <pc:sldMk cId="1935224285" sldId="273"/>
            <ac:spMk id="32" creationId="{3B2069EE-A08E-44F0-B3F9-3CF8CC2DCAD5}"/>
          </ac:spMkLst>
        </pc:spChg>
        <pc:spChg chg="add del">
          <ac:chgData name="shania khan" userId="d013e67beb9ccfe9" providerId="LiveId" clId="{0902B363-6BD1-45F6-9208-CF42DDE06892}" dt="2021-10-13T22:17:13.334" v="1490" actId="26606"/>
          <ac:spMkLst>
            <pc:docMk/>
            <pc:sldMk cId="1935224285" sldId="273"/>
            <ac:spMk id="41" creationId="{6EFFF4A2-EB01-4738-9824-8D9A72A51BB9}"/>
          </ac:spMkLst>
        </pc:spChg>
        <pc:spChg chg="add del">
          <ac:chgData name="shania khan" userId="d013e67beb9ccfe9" providerId="LiveId" clId="{0902B363-6BD1-45F6-9208-CF42DDE06892}" dt="2021-10-13T22:17:13.334" v="1490" actId="26606"/>
          <ac:spMkLst>
            <pc:docMk/>
            <pc:sldMk cId="1935224285" sldId="273"/>
            <ac:spMk id="43" creationId="{23D97D8B-CFC5-431A-AA32-93C4522A6EE6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1935224285" sldId="273"/>
            <ac:grpSpMk id="29" creationId="{F91EAA54-AC0A-4AEF-ACE5-B1DD3DC8173B}"/>
          </ac:grpSpMkLst>
        </pc:grpChg>
        <pc:grpChg chg="add del">
          <ac:chgData name="shania khan" userId="d013e67beb9ccfe9" providerId="LiveId" clId="{0902B363-6BD1-45F6-9208-CF42DDE06892}" dt="2021-10-13T22:17:15.365" v="1492" actId="26606"/>
          <ac:grpSpMkLst>
            <pc:docMk/>
            <pc:sldMk cId="1935224285" sldId="273"/>
            <ac:grpSpMk id="34" creationId="{9C6E8597-0CCE-4A8A-9326-AA52691A1C81}"/>
          </ac:grpSpMkLst>
        </pc:grpChg>
        <pc:grpChg chg="add del">
          <ac:chgData name="shania khan" userId="d013e67beb9ccfe9" providerId="LiveId" clId="{0902B363-6BD1-45F6-9208-CF42DDE06892}" dt="2021-10-13T22:17:13.334" v="1490" actId="26606"/>
          <ac:grpSpMkLst>
            <pc:docMk/>
            <pc:sldMk cId="1935224285" sldId="273"/>
            <ac:grpSpMk id="45" creationId="{F91EAA54-AC0A-4AEF-ACE5-B1DD3DC8173B}"/>
          </ac:grpSpMkLst>
        </pc:grpChg>
        <pc:picChg chg="add del mod ord">
          <ac:chgData name="shania khan" userId="d013e67beb9ccfe9" providerId="LiveId" clId="{0902B363-6BD1-45F6-9208-CF42DDE06892}" dt="2021-10-13T18:33:40.558" v="505" actId="22"/>
          <ac:picMkLst>
            <pc:docMk/>
            <pc:sldMk cId="1935224285" sldId="273"/>
            <ac:picMk id="5" creationId="{75048D84-5856-447F-91EC-633A43CA1F7A}"/>
          </ac:picMkLst>
        </pc:picChg>
        <pc:picChg chg="add del mod">
          <ac:chgData name="shania khan" userId="d013e67beb9ccfe9" providerId="LiveId" clId="{0902B363-6BD1-45F6-9208-CF42DDE06892}" dt="2021-10-13T18:33:38.652" v="501" actId="22"/>
          <ac:picMkLst>
            <pc:docMk/>
            <pc:sldMk cId="1935224285" sldId="273"/>
            <ac:picMk id="7" creationId="{940F45D8-83B1-41EA-8185-B9A9AF0BBE56}"/>
          </ac:picMkLst>
        </pc:picChg>
        <pc:picChg chg="add del">
          <ac:chgData name="shania khan" userId="d013e67beb9ccfe9" providerId="LiveId" clId="{0902B363-6BD1-45F6-9208-CF42DDE06892}" dt="2021-10-13T18:33:38.246" v="499" actId="22"/>
          <ac:picMkLst>
            <pc:docMk/>
            <pc:sldMk cId="1935224285" sldId="273"/>
            <ac:picMk id="9" creationId="{B884BF64-0A40-46C0-9D82-F0B509627392}"/>
          </ac:picMkLst>
        </pc:picChg>
        <pc:picChg chg="add del mod">
          <ac:chgData name="shania khan" userId="d013e67beb9ccfe9" providerId="LiveId" clId="{0902B363-6BD1-45F6-9208-CF42DDE06892}" dt="2021-10-13T18:33:38.011" v="498" actId="22"/>
          <ac:picMkLst>
            <pc:docMk/>
            <pc:sldMk cId="1935224285" sldId="273"/>
            <ac:picMk id="11" creationId="{42500641-3646-46A9-9EBD-ABFB89ED991B}"/>
          </ac:picMkLst>
        </pc:picChg>
        <pc:picChg chg="add mod ord">
          <ac:chgData name="shania khan" userId="d013e67beb9ccfe9" providerId="LiveId" clId="{0902B363-6BD1-45F6-9208-CF42DDE06892}" dt="2021-10-13T22:18:22.361" v="1504" actId="1076"/>
          <ac:picMkLst>
            <pc:docMk/>
            <pc:sldMk cId="1935224285" sldId="273"/>
            <ac:picMk id="17" creationId="{0C905FF4-D152-4F49-8E3B-FF6B68683195}"/>
          </ac:picMkLst>
        </pc:picChg>
        <pc:picChg chg="add mod">
          <ac:chgData name="shania khan" userId="d013e67beb9ccfe9" providerId="LiveId" clId="{0902B363-6BD1-45F6-9208-CF42DDE06892}" dt="2021-10-13T22:18:24.845" v="1505" actId="1076"/>
          <ac:picMkLst>
            <pc:docMk/>
            <pc:sldMk cId="1935224285" sldId="273"/>
            <ac:picMk id="19" creationId="{CD55FC5E-ABD9-465F-BB80-A91D6EFC3306}"/>
          </ac:picMkLst>
        </pc:picChg>
        <pc:picChg chg="add mod ord">
          <ac:chgData name="shania khan" userId="d013e67beb9ccfe9" providerId="LiveId" clId="{0902B363-6BD1-45F6-9208-CF42DDE06892}" dt="2021-10-13T22:18:19.158" v="1503" actId="1076"/>
          <ac:picMkLst>
            <pc:docMk/>
            <pc:sldMk cId="1935224285" sldId="273"/>
            <ac:picMk id="21" creationId="{751E4FC1-197C-414D-928A-83240050E54D}"/>
          </ac:picMkLst>
        </pc:picChg>
        <pc:picChg chg="add mod ord">
          <ac:chgData name="shania khan" userId="d013e67beb9ccfe9" providerId="LiveId" clId="{0902B363-6BD1-45F6-9208-CF42DDE06892}" dt="2021-10-13T22:18:34.422" v="1509" actId="14100"/>
          <ac:picMkLst>
            <pc:docMk/>
            <pc:sldMk cId="1935224285" sldId="273"/>
            <ac:picMk id="23" creationId="{691FF8F2-1F58-4F03-B2D1-E8A5088CC4B4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3813510372" sldId="274"/>
        </pc:sldMkLst>
        <pc:spChg chg="mod">
          <ac:chgData name="shania khan" userId="d013e67beb9ccfe9" providerId="LiveId" clId="{0902B363-6BD1-45F6-9208-CF42DDE06892}" dt="2021-10-13T22:20:35.582" v="1519" actId="26606"/>
          <ac:spMkLst>
            <pc:docMk/>
            <pc:sldMk cId="3813510372" sldId="274"/>
            <ac:spMk id="2" creationId="{4C64CC96-8E60-4055-ADDC-C394A8627110}"/>
          </ac:spMkLst>
        </pc:spChg>
        <pc:spChg chg="del mod">
          <ac:chgData name="shania khan" userId="d013e67beb9ccfe9" providerId="LiveId" clId="{0902B363-6BD1-45F6-9208-CF42DDE06892}" dt="2021-10-13T22:20:35.582" v="1519" actId="26606"/>
          <ac:spMkLst>
            <pc:docMk/>
            <pc:sldMk cId="3813510372" sldId="274"/>
            <ac:spMk id="3" creationId="{4D23B3B1-C1AE-4385-AC24-75EF06B04964}"/>
          </ac:spMkLst>
        </pc:spChg>
        <pc:spChg chg="add del">
          <ac:chgData name="shania khan" userId="d013e67beb9ccfe9" providerId="LiveId" clId="{0902B363-6BD1-45F6-9208-CF42DDE06892}" dt="2021-10-13T22:20:35.582" v="1519" actId="26606"/>
          <ac:spMkLst>
            <pc:docMk/>
            <pc:sldMk cId="3813510372" sldId="274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20:35.582" v="1519" actId="26606"/>
          <ac:spMkLst>
            <pc:docMk/>
            <pc:sldMk cId="3813510372" sldId="274"/>
            <ac:spMk id="10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813510372" sldId="274"/>
            <ac:spMk id="20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813510372" sldId="274"/>
            <ac:spMk id="22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20:35.582" v="1519" actId="26606"/>
          <ac:grpSpMkLst>
            <pc:docMk/>
            <pc:sldMk cId="3813510372" sldId="274"/>
            <ac:grpSpMk id="12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3813510372" sldId="274"/>
            <ac:grpSpMk id="24" creationId="{35EE815E-1BD3-4777-B652-6D98825BF66B}"/>
          </ac:grpSpMkLst>
        </pc:grpChg>
        <pc:graphicFrameChg chg="add">
          <ac:chgData name="shania khan" userId="d013e67beb9ccfe9" providerId="LiveId" clId="{0902B363-6BD1-45F6-9208-CF42DDE06892}" dt="2021-10-13T22:20:35.582" v="1519" actId="26606"/>
          <ac:graphicFrameMkLst>
            <pc:docMk/>
            <pc:sldMk cId="3813510372" sldId="274"/>
            <ac:graphicFrameMk id="16" creationId="{ACC3244D-EE0E-4BE1-8B71-ADE1EFDF4923}"/>
          </ac:graphicFrameMkLst>
        </pc:graphicFrame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2162198699" sldId="275"/>
        </pc:sldMkLst>
        <pc:spChg chg="mod">
          <ac:chgData name="shania khan" userId="d013e67beb9ccfe9" providerId="LiveId" clId="{0902B363-6BD1-45F6-9208-CF42DDE06892}" dt="2021-10-13T22:20:41.909" v="1520" actId="26606"/>
          <ac:spMkLst>
            <pc:docMk/>
            <pc:sldMk cId="2162198699" sldId="275"/>
            <ac:spMk id="2" creationId="{7E17FBE4-CB0A-4AF7-80BC-FF971D0987C7}"/>
          </ac:spMkLst>
        </pc:spChg>
        <pc:spChg chg="del">
          <ac:chgData name="shania khan" userId="d013e67beb9ccfe9" providerId="LiveId" clId="{0902B363-6BD1-45F6-9208-CF42DDE06892}" dt="2021-10-13T18:37:31.993" v="531" actId="22"/>
          <ac:spMkLst>
            <pc:docMk/>
            <pc:sldMk cId="2162198699" sldId="275"/>
            <ac:spMk id="3" creationId="{62D52DA6-D90C-45B8-939D-063DD9CA84ED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162198699" sldId="275"/>
            <ac:spMk id="10" creationId="{16F9E488-0718-4E1E-9D12-26779F606252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162198699" sldId="275"/>
            <ac:spMk id="12" creationId="{CE708407-D01D-4E57-8998-FF799DBC3788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2162198699" sldId="275"/>
            <ac:grpSpMk id="14" creationId="{7F963B07-5C9E-478C-A53E-B6F5B4A78933}"/>
          </ac:grpSpMkLst>
        </pc:grpChg>
        <pc:picChg chg="add mod ord">
          <ac:chgData name="shania khan" userId="d013e67beb9ccfe9" providerId="LiveId" clId="{0902B363-6BD1-45F6-9208-CF42DDE06892}" dt="2021-10-13T22:20:51.877" v="1524" actId="14100"/>
          <ac:picMkLst>
            <pc:docMk/>
            <pc:sldMk cId="2162198699" sldId="275"/>
            <ac:picMk id="5" creationId="{C0C82E42-7D0D-4B64-8D11-F8EF821D9DD4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4211564336" sldId="276"/>
        </pc:sldMkLst>
        <pc:spChg chg="mod">
          <ac:chgData name="shania khan" userId="d013e67beb9ccfe9" providerId="LiveId" clId="{0902B363-6BD1-45F6-9208-CF42DDE06892}" dt="2021-10-13T22:21:09.220" v="1525" actId="26606"/>
          <ac:spMkLst>
            <pc:docMk/>
            <pc:sldMk cId="4211564336" sldId="276"/>
            <ac:spMk id="2" creationId="{E86B8DCA-B036-4ADB-B65A-5BA0D8242241}"/>
          </ac:spMkLst>
        </pc:spChg>
        <pc:spChg chg="add del mod">
          <ac:chgData name="shania khan" userId="d013e67beb9ccfe9" providerId="LiveId" clId="{0902B363-6BD1-45F6-9208-CF42DDE06892}" dt="2021-10-13T22:23:26.115" v="1529" actId="20577"/>
          <ac:spMkLst>
            <pc:docMk/>
            <pc:sldMk cId="4211564336" sldId="276"/>
            <ac:spMk id="3" creationId="{3EAFCF44-9FBC-4297-BC07-D365F3EE0994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4211564336" sldId="276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4211564336" sldId="276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4211564336" sldId="276"/>
            <ac:grpSpMk id="12" creationId="{35EE815E-1BD3-4777-B652-6D98825BF66B}"/>
          </ac:grpSpMkLst>
        </pc:grpChg>
        <pc:picChg chg="add del mod ord">
          <ac:chgData name="shania khan" userId="d013e67beb9ccfe9" providerId="LiveId" clId="{0902B363-6BD1-45F6-9208-CF42DDE06892}" dt="2021-10-13T18:38:50.158" v="534" actId="22"/>
          <ac:picMkLst>
            <pc:docMk/>
            <pc:sldMk cId="4211564336" sldId="276"/>
            <ac:picMk id="5" creationId="{7BCA3B8A-030F-4E0E-9166-8D36E33E4B6B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178015726" sldId="277"/>
        </pc:sldMkLst>
        <pc:spChg chg="mod">
          <ac:chgData name="shania khan" userId="d013e67beb9ccfe9" providerId="LiveId" clId="{0902B363-6BD1-45F6-9208-CF42DDE06892}" dt="2021-10-13T22:23:30.159" v="1530" actId="26606"/>
          <ac:spMkLst>
            <pc:docMk/>
            <pc:sldMk cId="178015726" sldId="277"/>
            <ac:spMk id="2" creationId="{31C89B2F-5521-4036-9E64-2DDEAD58A129}"/>
          </ac:spMkLst>
        </pc:spChg>
        <pc:spChg chg="mod">
          <ac:chgData name="shania khan" userId="d013e67beb9ccfe9" providerId="LiveId" clId="{0902B363-6BD1-45F6-9208-CF42DDE06892}" dt="2021-10-13T22:26:13.046" v="1537" actId="255"/>
          <ac:spMkLst>
            <pc:docMk/>
            <pc:sldMk cId="178015726" sldId="277"/>
            <ac:spMk id="3" creationId="{32094933-F97E-4623-8EF6-33E46F326AA4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78015726" sldId="277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78015726" sldId="277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178015726" sldId="277"/>
            <ac:grpSpMk id="12" creationId="{35EE815E-1BD3-4777-B652-6D98825BF66B}"/>
          </ac:grpSpMkLst>
        </pc:grpChg>
      </pc:sldChg>
      <pc:sldChg chg="addSp delSp modSp new mod setBg delDesignElem">
        <pc:chgData name="shania khan" userId="d013e67beb9ccfe9" providerId="LiveId" clId="{0902B363-6BD1-45F6-9208-CF42DDE06892}" dt="2021-10-13T23:02:51.316" v="1750" actId="14100"/>
        <pc:sldMkLst>
          <pc:docMk/>
          <pc:sldMk cId="4142481538" sldId="278"/>
        </pc:sldMkLst>
        <pc:spChg chg="mod">
          <ac:chgData name="shania khan" userId="d013e67beb9ccfe9" providerId="LiveId" clId="{0902B363-6BD1-45F6-9208-CF42DDE06892}" dt="2021-10-13T23:02:51.316" v="1750" actId="14100"/>
          <ac:spMkLst>
            <pc:docMk/>
            <pc:sldMk cId="4142481538" sldId="278"/>
            <ac:spMk id="2" creationId="{ECDD493E-9032-4593-9A01-5DF80B886DCB}"/>
          </ac:spMkLst>
        </pc:spChg>
        <pc:spChg chg="mod">
          <ac:chgData name="shania khan" userId="d013e67beb9ccfe9" providerId="LiveId" clId="{0902B363-6BD1-45F6-9208-CF42DDE06892}" dt="2021-10-13T22:26:56.536" v="1544" actId="14100"/>
          <ac:spMkLst>
            <pc:docMk/>
            <pc:sldMk cId="4142481538" sldId="278"/>
            <ac:spMk id="3" creationId="{DD715A0E-BFAE-47CE-AC86-3C81EF844A1F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4142481538" sldId="278"/>
            <ac:spMk id="10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4142481538" sldId="278"/>
            <ac:spMk id="12" creationId="{3B2069EE-A08E-44F0-B3F9-3CF8CC2DCAD5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4142481538" sldId="278"/>
            <ac:grpSpMk id="14" creationId="{C9888C69-11CC-40BA-BABF-F9B7E11C9156}"/>
          </ac:grpSpMkLst>
        </pc:grpChg>
        <pc:picChg chg="add mod">
          <ac:chgData name="shania khan" userId="d013e67beb9ccfe9" providerId="LiveId" clId="{0902B363-6BD1-45F6-9208-CF42DDE06892}" dt="2021-10-13T22:26:23.565" v="1538" actId="26606"/>
          <ac:picMkLst>
            <pc:docMk/>
            <pc:sldMk cId="4142481538" sldId="278"/>
            <ac:picMk id="5" creationId="{BF305E84-21AC-4325-AF9B-D5082316BBBE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859073457" sldId="279"/>
        </pc:sldMkLst>
        <pc:spChg chg="mod">
          <ac:chgData name="shania khan" userId="d013e67beb9ccfe9" providerId="LiveId" clId="{0902B363-6BD1-45F6-9208-CF42DDE06892}" dt="2021-10-13T22:27:16.704" v="1545" actId="26606"/>
          <ac:spMkLst>
            <pc:docMk/>
            <pc:sldMk cId="859073457" sldId="279"/>
            <ac:spMk id="2" creationId="{67F2B18F-91EA-441B-8904-8AD5277E32E8}"/>
          </ac:spMkLst>
        </pc:spChg>
        <pc:spChg chg="del">
          <ac:chgData name="shania khan" userId="d013e67beb9ccfe9" providerId="LiveId" clId="{0902B363-6BD1-45F6-9208-CF42DDE06892}" dt="2021-10-13T18:49:48.540" v="622"/>
          <ac:spMkLst>
            <pc:docMk/>
            <pc:sldMk cId="859073457" sldId="279"/>
            <ac:spMk id="3" creationId="{2F2B1543-C4F2-4411-A985-8BDC9D4B8367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859073457" sldId="279"/>
            <ac:spMk id="10" creationId="{16F9E488-0718-4E1E-9D12-26779F606252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859073457" sldId="279"/>
            <ac:spMk id="12" creationId="{CE708407-D01D-4E57-8998-FF799DBC3788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859073457" sldId="279"/>
            <ac:grpSpMk id="14" creationId="{7F963B07-5C9E-478C-A53E-B6F5B4A78933}"/>
          </ac:grpSpMkLst>
        </pc:grpChg>
        <pc:picChg chg="add mod">
          <ac:chgData name="shania khan" userId="d013e67beb9ccfe9" providerId="LiveId" clId="{0902B363-6BD1-45F6-9208-CF42DDE06892}" dt="2021-10-13T22:27:52.061" v="1550" actId="14100"/>
          <ac:picMkLst>
            <pc:docMk/>
            <pc:sldMk cId="859073457" sldId="279"/>
            <ac:picMk id="5" creationId="{070E8A03-6947-4065-8BEC-5AE82A0F8D20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3296251737" sldId="280"/>
        </pc:sldMkLst>
        <pc:spChg chg="mod">
          <ac:chgData name="shania khan" userId="d013e67beb9ccfe9" providerId="LiveId" clId="{0902B363-6BD1-45F6-9208-CF42DDE06892}" dt="2021-10-13T22:28:01.169" v="1551" actId="26606"/>
          <ac:spMkLst>
            <pc:docMk/>
            <pc:sldMk cId="3296251737" sldId="280"/>
            <ac:spMk id="2" creationId="{1C60B71D-7C15-4B47-85BF-3501BDE1ED8C}"/>
          </ac:spMkLst>
        </pc:spChg>
        <pc:spChg chg="mod">
          <ac:chgData name="shania khan" userId="d013e67beb9ccfe9" providerId="LiveId" clId="{0902B363-6BD1-45F6-9208-CF42DDE06892}" dt="2021-10-13T22:28:30.513" v="1555" actId="255"/>
          <ac:spMkLst>
            <pc:docMk/>
            <pc:sldMk cId="3296251737" sldId="280"/>
            <ac:spMk id="3" creationId="{046CA0BC-DE45-459A-8124-FF071E4CF0E8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296251737" sldId="280"/>
            <ac:spMk id="12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296251737" sldId="280"/>
            <ac:spMk id="14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3296251737" sldId="280"/>
            <ac:grpSpMk id="16" creationId="{35EE815E-1BD3-4777-B652-6D98825BF66B}"/>
          </ac:grpSpMkLst>
        </pc:grpChg>
        <pc:picChg chg="add del mod">
          <ac:chgData name="shania khan" userId="d013e67beb9ccfe9" providerId="LiveId" clId="{0902B363-6BD1-45F6-9208-CF42DDE06892}" dt="2021-10-13T18:52:57.621" v="682" actId="478"/>
          <ac:picMkLst>
            <pc:docMk/>
            <pc:sldMk cId="3296251737" sldId="280"/>
            <ac:picMk id="5" creationId="{74132BBC-A60B-403B-B67D-C7C4CB5F9BD9}"/>
          </ac:picMkLst>
        </pc:picChg>
        <pc:picChg chg="add mod">
          <ac:chgData name="shania khan" userId="d013e67beb9ccfe9" providerId="LiveId" clId="{0902B363-6BD1-45F6-9208-CF42DDE06892}" dt="2021-10-13T22:28:01.169" v="1551" actId="26606"/>
          <ac:picMkLst>
            <pc:docMk/>
            <pc:sldMk cId="3296251737" sldId="280"/>
            <ac:picMk id="7" creationId="{1427FF12-4EC7-4E5D-B970-2C9A51B41562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1364074289" sldId="281"/>
        </pc:sldMkLst>
        <pc:spChg chg="mod">
          <ac:chgData name="shania khan" userId="d013e67beb9ccfe9" providerId="LiveId" clId="{0902B363-6BD1-45F6-9208-CF42DDE06892}" dt="2021-10-13T22:28:38.282" v="1556" actId="26606"/>
          <ac:spMkLst>
            <pc:docMk/>
            <pc:sldMk cId="1364074289" sldId="281"/>
            <ac:spMk id="2" creationId="{D11A5012-B65A-4B89-AE7E-8C8260A1D03E}"/>
          </ac:spMkLst>
        </pc:spChg>
        <pc:spChg chg="mod">
          <ac:chgData name="shania khan" userId="d013e67beb9ccfe9" providerId="LiveId" clId="{0902B363-6BD1-45F6-9208-CF42DDE06892}" dt="2021-10-13T22:29:37.789" v="1565" actId="255"/>
          <ac:spMkLst>
            <pc:docMk/>
            <pc:sldMk cId="1364074289" sldId="281"/>
            <ac:spMk id="3" creationId="{46FF6654-CD54-4076-A6A7-D733A1A83BD0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364074289" sldId="281"/>
            <ac:spMk id="10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364074289" sldId="281"/>
            <ac:spMk id="12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1364074289" sldId="281"/>
            <ac:grpSpMk id="14" creationId="{35EE815E-1BD3-4777-B652-6D98825BF66B}"/>
          </ac:grpSpMkLst>
        </pc:grpChg>
        <pc:picChg chg="add mod modCrop">
          <ac:chgData name="shania khan" userId="d013e67beb9ccfe9" providerId="LiveId" clId="{0902B363-6BD1-45F6-9208-CF42DDE06892}" dt="2021-10-13T22:29:06.355" v="1559" actId="14100"/>
          <ac:picMkLst>
            <pc:docMk/>
            <pc:sldMk cId="1364074289" sldId="281"/>
            <ac:picMk id="5" creationId="{7FED6D05-371D-4281-AA55-1D2D7ED6E031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3186934513" sldId="282"/>
        </pc:sldMkLst>
        <pc:spChg chg="mod">
          <ac:chgData name="shania khan" userId="d013e67beb9ccfe9" providerId="LiveId" clId="{0902B363-6BD1-45F6-9208-CF42DDE06892}" dt="2021-10-13T22:29:42.244" v="1566" actId="26606"/>
          <ac:spMkLst>
            <pc:docMk/>
            <pc:sldMk cId="3186934513" sldId="282"/>
            <ac:spMk id="2" creationId="{BFE5B06E-3AE3-4BCE-A9C7-30E733B37806}"/>
          </ac:spMkLst>
        </pc:spChg>
        <pc:spChg chg="mod">
          <ac:chgData name="shania khan" userId="d013e67beb9ccfe9" providerId="LiveId" clId="{0902B363-6BD1-45F6-9208-CF42DDE06892}" dt="2021-10-13T22:30:24.967" v="1574"/>
          <ac:spMkLst>
            <pc:docMk/>
            <pc:sldMk cId="3186934513" sldId="282"/>
            <ac:spMk id="3" creationId="{F68227FD-140E-43BE-B537-89015383A44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186934513" sldId="282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186934513" sldId="282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3186934513" sldId="282"/>
            <ac:grpSpMk id="12" creationId="{35EE815E-1BD3-4777-B652-6D98825BF66B}"/>
          </ac:grpSpMkLst>
        </pc:grpChg>
      </pc:sldChg>
      <pc:sldChg chg="addSp delSp modSp new mod setBg delDesignElem">
        <pc:chgData name="shania khan" userId="d013e67beb9ccfe9" providerId="LiveId" clId="{0902B363-6BD1-45F6-9208-CF42DDE06892}" dt="2021-10-13T23:02:09.440" v="1749" actId="14100"/>
        <pc:sldMkLst>
          <pc:docMk/>
          <pc:sldMk cId="470967705" sldId="283"/>
        </pc:sldMkLst>
        <pc:spChg chg="mod">
          <ac:chgData name="shania khan" userId="d013e67beb9ccfe9" providerId="LiveId" clId="{0902B363-6BD1-45F6-9208-CF42DDE06892}" dt="2021-10-13T23:02:09.440" v="1749" actId="14100"/>
          <ac:spMkLst>
            <pc:docMk/>
            <pc:sldMk cId="470967705" sldId="283"/>
            <ac:spMk id="2" creationId="{4F2DB3A6-B392-4BE0-A914-07A71D1DDDB7}"/>
          </ac:spMkLst>
        </pc:spChg>
        <pc:spChg chg="mod">
          <ac:chgData name="shania khan" userId="d013e67beb9ccfe9" providerId="LiveId" clId="{0902B363-6BD1-45F6-9208-CF42DDE06892}" dt="2021-10-13T22:32:08.109" v="1589" actId="20577"/>
          <ac:spMkLst>
            <pc:docMk/>
            <pc:sldMk cId="470967705" sldId="283"/>
            <ac:spMk id="3" creationId="{214482FB-25CA-4F1D-8682-1B578EB1AFB9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470967705" sldId="283"/>
            <ac:spMk id="7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470967705" sldId="283"/>
            <ac:spMk id="8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30:50.380" v="1576" actId="26606"/>
          <ac:spMkLst>
            <pc:docMk/>
            <pc:sldMk cId="470967705" sldId="283"/>
            <ac:spMk id="10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30:50.380" v="1576" actId="26606"/>
          <ac:spMkLst>
            <pc:docMk/>
            <pc:sldMk cId="470967705" sldId="283"/>
            <ac:spMk id="12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470967705" sldId="283"/>
            <ac:grpSpMk id="9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30:50.380" v="1576" actId="26606"/>
          <ac:grpSpMkLst>
            <pc:docMk/>
            <pc:sldMk cId="470967705" sldId="283"/>
            <ac:grpSpMk id="14" creationId="{35EE815E-1BD3-4777-B652-6D98825BF66B}"/>
          </ac:grpSpMkLst>
        </pc:grpChg>
        <pc:picChg chg="add mod">
          <ac:chgData name="shania khan" userId="d013e67beb9ccfe9" providerId="LiveId" clId="{0902B363-6BD1-45F6-9208-CF42DDE06892}" dt="2021-10-13T22:31:47.984" v="1583" actId="26606"/>
          <ac:picMkLst>
            <pc:docMk/>
            <pc:sldMk cId="470967705" sldId="283"/>
            <ac:picMk id="5" creationId="{5A7CBC0F-1BA2-44AA-9455-ABF6DC834F06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3676225930" sldId="284"/>
        </pc:sldMkLst>
        <pc:spChg chg="mod">
          <ac:chgData name="shania khan" userId="d013e67beb9ccfe9" providerId="LiveId" clId="{0902B363-6BD1-45F6-9208-CF42DDE06892}" dt="2021-10-13T22:32:15.655" v="1590" actId="26606"/>
          <ac:spMkLst>
            <pc:docMk/>
            <pc:sldMk cId="3676225930" sldId="284"/>
            <ac:spMk id="2" creationId="{7654DAF6-0F9B-4989-AEA5-379C3C54070B}"/>
          </ac:spMkLst>
        </pc:spChg>
        <pc:spChg chg="del mod">
          <ac:chgData name="shania khan" userId="d013e67beb9ccfe9" providerId="LiveId" clId="{0902B363-6BD1-45F6-9208-CF42DDE06892}" dt="2021-10-13T22:33:07.859" v="1592" actId="26606"/>
          <ac:spMkLst>
            <pc:docMk/>
            <pc:sldMk cId="3676225930" sldId="284"/>
            <ac:spMk id="3" creationId="{DAD8EC0C-668E-4596-8874-96EC1DF2D7A0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676225930" sldId="284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676225930" sldId="284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3676225930" sldId="284"/>
            <ac:grpSpMk id="12" creationId="{35EE815E-1BD3-4777-B652-6D98825BF66B}"/>
          </ac:grpSpMkLst>
        </pc:grpChg>
        <pc:graphicFrameChg chg="add">
          <ac:chgData name="shania khan" userId="d013e67beb9ccfe9" providerId="LiveId" clId="{0902B363-6BD1-45F6-9208-CF42DDE06892}" dt="2021-10-13T22:33:07.859" v="1592" actId="26606"/>
          <ac:graphicFrameMkLst>
            <pc:docMk/>
            <pc:sldMk cId="3676225930" sldId="284"/>
            <ac:graphicFrameMk id="16" creationId="{B39ACF96-469B-449F-A0CF-78663095C13A}"/>
          </ac:graphicFrameMkLst>
        </pc:graphicFrame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1759349344" sldId="285"/>
        </pc:sldMkLst>
        <pc:spChg chg="mod">
          <ac:chgData name="shania khan" userId="d013e67beb9ccfe9" providerId="LiveId" clId="{0902B363-6BD1-45F6-9208-CF42DDE06892}" dt="2021-10-13T22:32:54.750" v="1591" actId="26606"/>
          <ac:spMkLst>
            <pc:docMk/>
            <pc:sldMk cId="1759349344" sldId="285"/>
            <ac:spMk id="2" creationId="{202C500B-FAF5-4D16-A92C-55F4C45B2C59}"/>
          </ac:spMkLst>
        </pc:spChg>
        <pc:spChg chg="add del mod">
          <ac:chgData name="shania khan" userId="d013e67beb9ccfe9" providerId="LiveId" clId="{0902B363-6BD1-45F6-9208-CF42DDE06892}" dt="2021-10-13T22:35:15.242" v="1607" actId="27107"/>
          <ac:spMkLst>
            <pc:docMk/>
            <pc:sldMk cId="1759349344" sldId="285"/>
            <ac:spMk id="3" creationId="{B8D61DC5-934F-4951-9D6B-FEE8DA0A1F6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759349344" sldId="285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759349344" sldId="285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1759349344" sldId="285"/>
            <ac:grpSpMk id="12" creationId="{35EE815E-1BD3-4777-B652-6D98825BF66B}"/>
          </ac:grpSpMkLst>
        </pc:grpChg>
        <pc:graphicFrameChg chg="add del mod">
          <ac:chgData name="shania khan" userId="d013e67beb9ccfe9" providerId="LiveId" clId="{0902B363-6BD1-45F6-9208-CF42DDE06892}" dt="2021-10-13T22:34:06.684" v="1602" actId="12084"/>
          <ac:graphicFrameMkLst>
            <pc:docMk/>
            <pc:sldMk cId="1759349344" sldId="285"/>
            <ac:graphicFrameMk id="4" creationId="{310AF1F2-B8A1-4CCD-80DB-57CA5F4EDDAD}"/>
          </ac:graphicFrameMkLst>
        </pc:graphicFrameChg>
      </pc:sldChg>
      <pc:sldChg chg="addSp delSp modSp new mod setBg delDesignElem">
        <pc:chgData name="shania khan" userId="d013e67beb9ccfe9" providerId="LiveId" clId="{0902B363-6BD1-45F6-9208-CF42DDE06892}" dt="2021-10-15T19:55:10.997" v="2018" actId="20577"/>
        <pc:sldMkLst>
          <pc:docMk/>
          <pc:sldMk cId="4209580419" sldId="286"/>
        </pc:sldMkLst>
        <pc:spChg chg="mod">
          <ac:chgData name="shania khan" userId="d013e67beb9ccfe9" providerId="LiveId" clId="{0902B363-6BD1-45F6-9208-CF42DDE06892}" dt="2021-10-13T22:36:40.220" v="1608" actId="26606"/>
          <ac:spMkLst>
            <pc:docMk/>
            <pc:sldMk cId="4209580419" sldId="286"/>
            <ac:spMk id="2" creationId="{E37D0B36-4797-459B-8F95-7785BBF54DBD}"/>
          </ac:spMkLst>
        </pc:spChg>
        <pc:spChg chg="mod">
          <ac:chgData name="shania khan" userId="d013e67beb9ccfe9" providerId="LiveId" clId="{0902B363-6BD1-45F6-9208-CF42DDE06892}" dt="2021-10-15T19:55:10.997" v="2018" actId="20577"/>
          <ac:spMkLst>
            <pc:docMk/>
            <pc:sldMk cId="4209580419" sldId="286"/>
            <ac:spMk id="3" creationId="{162A0D71-D555-4B2E-802F-8ADC1ADF4819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4209580419" sldId="286"/>
            <ac:spMk id="10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4209580419" sldId="286"/>
            <ac:spMk id="12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4209580419" sldId="286"/>
            <ac:grpSpMk id="14" creationId="{35EE815E-1BD3-4777-B652-6D98825BF66B}"/>
          </ac:grpSpMkLst>
        </pc:grpChg>
        <pc:picChg chg="add mod">
          <ac:chgData name="shania khan" userId="d013e67beb9ccfe9" providerId="LiveId" clId="{0902B363-6BD1-45F6-9208-CF42DDE06892}" dt="2021-10-13T22:37:46.481" v="1615" actId="14100"/>
          <ac:picMkLst>
            <pc:docMk/>
            <pc:sldMk cId="4209580419" sldId="286"/>
            <ac:picMk id="5" creationId="{AF955129-01E5-41E5-97CC-C2280FDA41BA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2920653699" sldId="287"/>
        </pc:sldMkLst>
        <pc:spChg chg="mod">
          <ac:chgData name="shania khan" userId="d013e67beb9ccfe9" providerId="LiveId" clId="{0902B363-6BD1-45F6-9208-CF42DDE06892}" dt="2021-10-13T22:38:15.916" v="1618" actId="26606"/>
          <ac:spMkLst>
            <pc:docMk/>
            <pc:sldMk cId="2920653699" sldId="287"/>
            <ac:spMk id="2" creationId="{645F0DFA-57FE-4413-8D8E-408071C2ED5A}"/>
          </ac:spMkLst>
        </pc:spChg>
        <pc:spChg chg="add del mod">
          <ac:chgData name="shania khan" userId="d013e67beb9ccfe9" providerId="LiveId" clId="{0902B363-6BD1-45F6-9208-CF42DDE06892}" dt="2021-10-13T22:38:29.650" v="1619" actId="26606"/>
          <ac:spMkLst>
            <pc:docMk/>
            <pc:sldMk cId="2920653699" sldId="287"/>
            <ac:spMk id="3" creationId="{2F25083E-DF4D-4537-8873-ABAE2A199AC1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920653699" sldId="287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920653699" sldId="287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2920653699" sldId="287"/>
            <ac:grpSpMk id="12" creationId="{35EE815E-1BD3-4777-B652-6D98825BF66B}"/>
          </ac:grpSpMkLst>
        </pc:grpChg>
        <pc:graphicFrameChg chg="add del">
          <ac:chgData name="shania khan" userId="d013e67beb9ccfe9" providerId="LiveId" clId="{0902B363-6BD1-45F6-9208-CF42DDE06892}" dt="2021-10-13T22:38:15.916" v="1618" actId="26606"/>
          <ac:graphicFrameMkLst>
            <pc:docMk/>
            <pc:sldMk cId="2920653699" sldId="287"/>
            <ac:graphicFrameMk id="16" creationId="{C6CF66DB-20AF-4916-A077-68AB3EC49520}"/>
          </ac:graphicFrameMkLst>
        </pc:graphicFrameChg>
        <pc:graphicFrameChg chg="add">
          <ac:chgData name="shania khan" userId="d013e67beb9ccfe9" providerId="LiveId" clId="{0902B363-6BD1-45F6-9208-CF42DDE06892}" dt="2021-10-13T22:38:29.650" v="1619" actId="26606"/>
          <ac:graphicFrameMkLst>
            <pc:docMk/>
            <pc:sldMk cId="2920653699" sldId="287"/>
            <ac:graphicFrameMk id="17" creationId="{19D826B2-539D-4D55-85C5-4E906A5B1DE6}"/>
          </ac:graphicFrameMkLst>
        </pc:graphicFrame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1374992616" sldId="288"/>
        </pc:sldMkLst>
        <pc:spChg chg="mod">
          <ac:chgData name="shania khan" userId="d013e67beb9ccfe9" providerId="LiveId" clId="{0902B363-6BD1-45F6-9208-CF42DDE06892}" dt="2021-10-13T22:54:40.753" v="1622" actId="26606"/>
          <ac:spMkLst>
            <pc:docMk/>
            <pc:sldMk cId="1374992616" sldId="288"/>
            <ac:spMk id="2" creationId="{A95C8391-C97F-4179-9515-136887E4A496}"/>
          </ac:spMkLst>
        </pc:spChg>
        <pc:spChg chg="add del mod">
          <ac:chgData name="shania khan" userId="d013e67beb9ccfe9" providerId="LiveId" clId="{0902B363-6BD1-45F6-9208-CF42DDE06892}" dt="2021-10-13T22:54:50.549" v="1625" actId="26606"/>
          <ac:spMkLst>
            <pc:docMk/>
            <pc:sldMk cId="1374992616" sldId="288"/>
            <ac:spMk id="3" creationId="{85D2DE8B-4484-4355-9C11-8544075D35F4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374992616" sldId="288"/>
            <ac:spMk id="5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374992616" sldId="288"/>
            <ac:spMk id="6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53:30.149" v="1621" actId="26606"/>
          <ac:spMkLst>
            <pc:docMk/>
            <pc:sldMk cId="1374992616" sldId="288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3:30.149" v="1621" actId="26606"/>
          <ac:spMkLst>
            <pc:docMk/>
            <pc:sldMk cId="1374992616" sldId="288"/>
            <ac:spMk id="10" creationId="{3B2069EE-A08E-44F0-B3F9-3CF8CC2DCAD5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1374992616" sldId="288"/>
            <ac:grpSpMk id="7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53:30.149" v="1621" actId="26606"/>
          <ac:grpSpMkLst>
            <pc:docMk/>
            <pc:sldMk cId="1374992616" sldId="288"/>
            <ac:grpSpMk id="12" creationId="{E12BF2FB-8A96-4B53-86A0-04755C545EB8}"/>
          </ac:grpSpMkLst>
        </pc:grpChg>
        <pc:graphicFrameChg chg="add del">
          <ac:chgData name="shania khan" userId="d013e67beb9ccfe9" providerId="LiveId" clId="{0902B363-6BD1-45F6-9208-CF42DDE06892}" dt="2021-10-13T22:54:50.487" v="1624" actId="26606"/>
          <ac:graphicFrameMkLst>
            <pc:docMk/>
            <pc:sldMk cId="1374992616" sldId="288"/>
            <ac:graphicFrameMk id="13" creationId="{B5244E66-4AE3-463C-A733-B1653C16A042}"/>
          </ac:graphicFrameMkLst>
        </pc:graphicFrameChg>
        <pc:graphicFrameChg chg="add">
          <ac:chgData name="shania khan" userId="d013e67beb9ccfe9" providerId="LiveId" clId="{0902B363-6BD1-45F6-9208-CF42DDE06892}" dt="2021-10-13T22:54:50.549" v="1625" actId="26606"/>
          <ac:graphicFrameMkLst>
            <pc:docMk/>
            <pc:sldMk cId="1374992616" sldId="288"/>
            <ac:graphicFrameMk id="15" creationId="{C088646B-7E30-4B34-AC35-F183099863C8}"/>
          </ac:graphicFrameMkLst>
        </pc:graphicFrameChg>
      </pc:sldChg>
      <pc:sldChg chg="addSp delSp modSp new mod setBg delDesignElem">
        <pc:chgData name="shania khan" userId="d013e67beb9ccfe9" providerId="LiveId" clId="{0902B363-6BD1-45F6-9208-CF42DDE06892}" dt="2021-10-13T22:59:51.610" v="1715"/>
        <pc:sldMkLst>
          <pc:docMk/>
          <pc:sldMk cId="54938257" sldId="289"/>
        </pc:sldMkLst>
        <pc:spChg chg="mod">
          <ac:chgData name="shania khan" userId="d013e67beb9ccfe9" providerId="LiveId" clId="{0902B363-6BD1-45F6-9208-CF42DDE06892}" dt="2021-10-13T22:55:09.142" v="1627" actId="1076"/>
          <ac:spMkLst>
            <pc:docMk/>
            <pc:sldMk cId="54938257" sldId="289"/>
            <ac:spMk id="2" creationId="{EF0CB8D9-F422-4A7D-98D4-0AC8106913A3}"/>
          </ac:spMkLst>
        </pc:spChg>
        <pc:spChg chg="mod">
          <ac:chgData name="shania khan" userId="d013e67beb9ccfe9" providerId="LiveId" clId="{0902B363-6BD1-45F6-9208-CF42DDE06892}" dt="2021-10-13T22:55:34.624" v="1633" actId="5793"/>
          <ac:spMkLst>
            <pc:docMk/>
            <pc:sldMk cId="54938257" sldId="289"/>
            <ac:spMk id="3" creationId="{BCF7C489-F38E-4E07-AB48-A33403C035CA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54938257" sldId="289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54938257" sldId="289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54938257" sldId="289"/>
            <ac:grpSpMk id="12" creationId="{35EE815E-1BD3-4777-B652-6D98825BF66B}"/>
          </ac:grpSpMkLst>
        </pc:grpChg>
      </pc:sldChg>
      <pc:sldChg chg="addSp delSp modSp new add del mod setBg delDesignElem">
        <pc:chgData name="shania khan" userId="d013e67beb9ccfe9" providerId="LiveId" clId="{0902B363-6BD1-45F6-9208-CF42DDE06892}" dt="2021-10-13T22:59:51.610" v="1715"/>
        <pc:sldMkLst>
          <pc:docMk/>
          <pc:sldMk cId="805702870" sldId="290"/>
        </pc:sldMkLst>
        <pc:spChg chg="mod">
          <ac:chgData name="shania khan" userId="d013e67beb9ccfe9" providerId="LiveId" clId="{0902B363-6BD1-45F6-9208-CF42DDE06892}" dt="2021-10-13T22:58:03.213" v="1658" actId="26606"/>
          <ac:spMkLst>
            <pc:docMk/>
            <pc:sldMk cId="805702870" sldId="290"/>
            <ac:spMk id="2" creationId="{04618F03-D809-4B1A-AC61-65D54A3363E6}"/>
          </ac:spMkLst>
        </pc:spChg>
        <pc:spChg chg="add del mod">
          <ac:chgData name="shania khan" userId="d013e67beb9ccfe9" providerId="LiveId" clId="{0902B363-6BD1-45F6-9208-CF42DDE06892}" dt="2021-10-13T22:59:26.815" v="1677" actId="14100"/>
          <ac:spMkLst>
            <pc:docMk/>
            <pc:sldMk cId="805702870" sldId="290"/>
            <ac:spMk id="3" creationId="{6B2D436A-E869-4AC6-BEF6-CE4034A48B21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805702870" sldId="290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805702870" sldId="290"/>
            <ac:spMk id="10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57:49.714" v="1654" actId="26606"/>
          <ac:spMkLst>
            <pc:docMk/>
            <pc:sldMk cId="805702870" sldId="290"/>
            <ac:spMk id="19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7:47.026" v="1652" actId="26606"/>
          <ac:spMkLst>
            <pc:docMk/>
            <pc:sldMk cId="805702870" sldId="290"/>
            <ac:spMk id="20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7:49.714" v="1654" actId="26606"/>
          <ac:spMkLst>
            <pc:docMk/>
            <pc:sldMk cId="805702870" sldId="290"/>
            <ac:spMk id="21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57:47.026" v="1652" actId="26606"/>
          <ac:spMkLst>
            <pc:docMk/>
            <pc:sldMk cId="805702870" sldId="290"/>
            <ac:spMk id="22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2:57:49.714" v="1654" actId="26606"/>
          <ac:spMkLst>
            <pc:docMk/>
            <pc:sldMk cId="805702870" sldId="290"/>
            <ac:spMk id="30" creationId="{6B2D436A-E869-4AC6-BEF6-CE4034A48B21}"/>
          </ac:spMkLst>
        </pc:spChg>
        <pc:spChg chg="add del">
          <ac:chgData name="shania khan" userId="d013e67beb9ccfe9" providerId="LiveId" clId="{0902B363-6BD1-45F6-9208-CF42DDE06892}" dt="2021-10-13T22:58:03.213" v="1658" actId="26606"/>
          <ac:spMkLst>
            <pc:docMk/>
            <pc:sldMk cId="805702870" sldId="290"/>
            <ac:spMk id="32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8:03.213" v="1658" actId="26606"/>
          <ac:spMkLst>
            <pc:docMk/>
            <pc:sldMk cId="805702870" sldId="290"/>
            <ac:spMk id="33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805702870" sldId="290"/>
            <ac:grpSpMk id="12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57:49.714" v="1654" actId="26606"/>
          <ac:grpSpMkLst>
            <pc:docMk/>
            <pc:sldMk cId="805702870" sldId="290"/>
            <ac:grpSpMk id="23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57:47.026" v="1652" actId="26606"/>
          <ac:grpSpMkLst>
            <pc:docMk/>
            <pc:sldMk cId="805702870" sldId="290"/>
            <ac:grpSpMk id="24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2:58:03.213" v="1658" actId="26606"/>
          <ac:grpSpMkLst>
            <pc:docMk/>
            <pc:sldMk cId="805702870" sldId="290"/>
            <ac:grpSpMk id="34" creationId="{35EE815E-1BD3-4777-B652-6D98825BF66B}"/>
          </ac:grpSpMkLst>
        </pc:grpChg>
        <pc:graphicFrameChg chg="add del">
          <ac:chgData name="shania khan" userId="d013e67beb9ccfe9" providerId="LiveId" clId="{0902B363-6BD1-45F6-9208-CF42DDE06892}" dt="2021-10-13T22:57:47.026" v="1652" actId="26606"/>
          <ac:graphicFrameMkLst>
            <pc:docMk/>
            <pc:sldMk cId="805702870" sldId="290"/>
            <ac:graphicFrameMk id="16" creationId="{AEC11452-DE6E-477C-AF8F-C1401653B581}"/>
          </ac:graphicFrameMkLst>
        </pc:graphicFrameChg>
        <pc:graphicFrameChg chg="add del modGraphic">
          <ac:chgData name="shania khan" userId="d013e67beb9ccfe9" providerId="LiveId" clId="{0902B363-6BD1-45F6-9208-CF42DDE06892}" dt="2021-10-13T22:58:03.213" v="1658" actId="26606"/>
          <ac:graphicFrameMkLst>
            <pc:docMk/>
            <pc:sldMk cId="805702870" sldId="290"/>
            <ac:graphicFrameMk id="35" creationId="{5999BA0B-F683-4346-9351-ABBFEA19CF84}"/>
          </ac:graphicFrameMkLst>
        </pc:graphicFrameChg>
      </pc:sldChg>
      <pc:sldChg chg="modSp new del mod">
        <pc:chgData name="shania khan" userId="d013e67beb9ccfe9" providerId="LiveId" clId="{0902B363-6BD1-45F6-9208-CF42DDE06892}" dt="2021-10-13T21:00:42.009" v="993" actId="2696"/>
        <pc:sldMkLst>
          <pc:docMk/>
          <pc:sldMk cId="2657485990" sldId="291"/>
        </pc:sldMkLst>
        <pc:spChg chg="mod">
          <ac:chgData name="shania khan" userId="d013e67beb9ccfe9" providerId="LiveId" clId="{0902B363-6BD1-45F6-9208-CF42DDE06892}" dt="2021-10-13T20:49:10.698" v="922" actId="20577"/>
          <ac:spMkLst>
            <pc:docMk/>
            <pc:sldMk cId="2657485990" sldId="291"/>
            <ac:spMk id="2" creationId="{0855D8A5-9325-4AE2-A8D8-B23ABC0676CF}"/>
          </ac:spMkLst>
        </pc:spChg>
        <pc:spChg chg="mod">
          <ac:chgData name="shania khan" userId="d013e67beb9ccfe9" providerId="LiveId" clId="{0902B363-6BD1-45F6-9208-CF42DDE06892}" dt="2021-10-13T20:58:33.281" v="955" actId="20577"/>
          <ac:spMkLst>
            <pc:docMk/>
            <pc:sldMk cId="2657485990" sldId="291"/>
            <ac:spMk id="3" creationId="{ACA06020-744E-44D0-BA60-7C5187023B74}"/>
          </ac:spMkLst>
        </pc:spChg>
      </pc:sldChg>
      <pc:sldChg chg="addSp delSp modSp add mod setBg delDesignElem">
        <pc:chgData name="shania khan" userId="d013e67beb9ccfe9" providerId="LiveId" clId="{0902B363-6BD1-45F6-9208-CF42DDE06892}" dt="2021-10-13T22:59:51.610" v="1715"/>
        <pc:sldMkLst>
          <pc:docMk/>
          <pc:sldMk cId="3960977964" sldId="291"/>
        </pc:sldMkLst>
        <pc:spChg chg="mod">
          <ac:chgData name="shania khan" userId="d013e67beb9ccfe9" providerId="LiveId" clId="{0902B363-6BD1-45F6-9208-CF42DDE06892}" dt="2021-10-13T22:55:38.952" v="1634" actId="26606"/>
          <ac:spMkLst>
            <pc:docMk/>
            <pc:sldMk cId="3960977964" sldId="291"/>
            <ac:spMk id="2" creationId="{0855D8A5-9325-4AE2-A8D8-B23ABC0676CF}"/>
          </ac:spMkLst>
        </pc:spChg>
        <pc:spChg chg="mod">
          <ac:chgData name="shania khan" userId="d013e67beb9ccfe9" providerId="LiveId" clId="{0902B363-6BD1-45F6-9208-CF42DDE06892}" dt="2021-10-13T22:56:09.841" v="1639" actId="27107"/>
          <ac:spMkLst>
            <pc:docMk/>
            <pc:sldMk cId="3960977964" sldId="291"/>
            <ac:spMk id="3" creationId="{ACA06020-744E-44D0-BA60-7C5187023B74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960977964" sldId="291"/>
            <ac:spMk id="8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3960977964" sldId="291"/>
            <ac:spMk id="10" creationId="{B19D093C-27FB-4032-B282-42C4563F257C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3960977964" sldId="291"/>
            <ac:grpSpMk id="12" creationId="{35EE815E-1BD3-4777-B652-6D98825BF66B}"/>
          </ac:grpSpMkLst>
        </pc:grpChg>
      </pc:sldChg>
      <pc:sldChg chg="addSp delSp modSp new del mod">
        <pc:chgData name="shania khan" userId="d013e67beb9ccfe9" providerId="LiveId" clId="{0902B363-6BD1-45F6-9208-CF42DDE06892}" dt="2021-10-13T21:00:42.009" v="994"/>
        <pc:sldMkLst>
          <pc:docMk/>
          <pc:sldMk cId="1248098582" sldId="292"/>
        </pc:sldMkLst>
        <pc:spChg chg="mod">
          <ac:chgData name="shania khan" userId="d013e67beb9ccfe9" providerId="LiveId" clId="{0902B363-6BD1-45F6-9208-CF42DDE06892}" dt="2021-10-13T21:00:02.334" v="987" actId="20577"/>
          <ac:spMkLst>
            <pc:docMk/>
            <pc:sldMk cId="1248098582" sldId="292"/>
            <ac:spMk id="2" creationId="{7FB3A4CB-E810-4EF3-9A93-89D3F67882C4}"/>
          </ac:spMkLst>
        </pc:spChg>
        <pc:spChg chg="del">
          <ac:chgData name="shania khan" userId="d013e67beb9ccfe9" providerId="LiveId" clId="{0902B363-6BD1-45F6-9208-CF42DDE06892}" dt="2021-10-13T20:59:09.710" v="968"/>
          <ac:spMkLst>
            <pc:docMk/>
            <pc:sldMk cId="1248098582" sldId="292"/>
            <ac:spMk id="3" creationId="{12D85CA8-53CA-4DAA-9749-B3F6414948BE}"/>
          </ac:spMkLst>
        </pc:spChg>
        <pc:graphicFrameChg chg="add mod">
          <ac:chgData name="shania khan" userId="d013e67beb9ccfe9" providerId="LiveId" clId="{0902B363-6BD1-45F6-9208-CF42DDE06892}" dt="2021-10-13T21:00:42.009" v="994"/>
          <ac:graphicFrameMkLst>
            <pc:docMk/>
            <pc:sldMk cId="1248098582" sldId="292"/>
            <ac:graphicFrameMk id="4" creationId="{111D3407-9A0F-4BE1-ADFC-C5D3EC8771D9}"/>
          </ac:graphicFrameMkLst>
        </pc:graphicFrameChg>
        <pc:graphicFrameChg chg="add mod">
          <ac:chgData name="shania khan" userId="d013e67beb9ccfe9" providerId="LiveId" clId="{0902B363-6BD1-45F6-9208-CF42DDE06892}" dt="2021-10-13T21:00:42.009" v="994"/>
          <ac:graphicFrameMkLst>
            <pc:docMk/>
            <pc:sldMk cId="1248098582" sldId="292"/>
            <ac:graphicFrameMk id="5" creationId="{6596262B-AFD2-4F82-8E80-2B344C48ED37}"/>
          </ac:graphicFrameMkLst>
        </pc:graphicFrameChg>
        <pc:graphicFrameChg chg="add mod">
          <ac:chgData name="shania khan" userId="d013e67beb9ccfe9" providerId="LiveId" clId="{0902B363-6BD1-45F6-9208-CF42DDE06892}" dt="2021-10-13T21:00:42.009" v="994"/>
          <ac:graphicFrameMkLst>
            <pc:docMk/>
            <pc:sldMk cId="1248098582" sldId="292"/>
            <ac:graphicFrameMk id="6" creationId="{2D5DB124-323C-490F-9062-2AFD9119C47C}"/>
          </ac:graphicFrameMkLst>
        </pc:graphicFrameChg>
        <pc:graphicFrameChg chg="add mod">
          <ac:chgData name="shania khan" userId="d013e67beb9ccfe9" providerId="LiveId" clId="{0902B363-6BD1-45F6-9208-CF42DDE06892}" dt="2021-10-13T21:00:42.009" v="994"/>
          <ac:graphicFrameMkLst>
            <pc:docMk/>
            <pc:sldMk cId="1248098582" sldId="292"/>
            <ac:graphicFrameMk id="7" creationId="{CCA9947E-7643-462E-824A-23E4528ADC28}"/>
          </ac:graphicFrameMkLst>
        </pc:graphicFrameChg>
      </pc:sldChg>
      <pc:sldChg chg="delSp modSp add mod">
        <pc:chgData name="shania khan" userId="d013e67beb9ccfe9" providerId="LiveId" clId="{0902B363-6BD1-45F6-9208-CF42DDE06892}" dt="2021-10-13T23:00:27.561" v="1727" actId="14100"/>
        <pc:sldMkLst>
          <pc:docMk/>
          <pc:sldMk cId="1468447870" sldId="292"/>
        </pc:sldMkLst>
        <pc:spChg chg="mod">
          <ac:chgData name="shania khan" userId="d013e67beb9ccfe9" providerId="LiveId" clId="{0902B363-6BD1-45F6-9208-CF42DDE06892}" dt="2021-10-13T23:00:08.078" v="1718" actId="255"/>
          <ac:spMkLst>
            <pc:docMk/>
            <pc:sldMk cId="1468447870" sldId="292"/>
            <ac:spMk id="2" creationId="{7FB3A4CB-E810-4EF3-9A93-89D3F67882C4}"/>
          </ac:spMkLst>
        </pc:spChg>
        <pc:graphicFrameChg chg="mod">
          <ac:chgData name="shania khan" userId="d013e67beb9ccfe9" providerId="LiveId" clId="{0902B363-6BD1-45F6-9208-CF42DDE06892}" dt="2021-10-13T23:00:10.656" v="1719" actId="1076"/>
          <ac:graphicFrameMkLst>
            <pc:docMk/>
            <pc:sldMk cId="1468447870" sldId="292"/>
            <ac:graphicFrameMk id="4" creationId="{111D3407-9A0F-4BE1-ADFC-C5D3EC8771D9}"/>
          </ac:graphicFrameMkLst>
        </pc:graphicFrameChg>
        <pc:graphicFrameChg chg="mod">
          <ac:chgData name="shania khan" userId="d013e67beb9ccfe9" providerId="LiveId" clId="{0902B363-6BD1-45F6-9208-CF42DDE06892}" dt="2021-10-13T23:00:22.374" v="1725" actId="14100"/>
          <ac:graphicFrameMkLst>
            <pc:docMk/>
            <pc:sldMk cId="1468447870" sldId="292"/>
            <ac:graphicFrameMk id="5" creationId="{6596262B-AFD2-4F82-8E80-2B344C48ED37}"/>
          </ac:graphicFrameMkLst>
        </pc:graphicFrameChg>
        <pc:graphicFrameChg chg="del">
          <ac:chgData name="shania khan" userId="d013e67beb9ccfe9" providerId="LiveId" clId="{0902B363-6BD1-45F6-9208-CF42DDE06892}" dt="2021-10-13T21:01:30.756" v="998" actId="478"/>
          <ac:graphicFrameMkLst>
            <pc:docMk/>
            <pc:sldMk cId="1468447870" sldId="292"/>
            <ac:graphicFrameMk id="6" creationId="{2D5DB124-323C-490F-9062-2AFD9119C47C}"/>
          </ac:graphicFrameMkLst>
        </pc:graphicFrameChg>
        <pc:graphicFrameChg chg="mod">
          <ac:chgData name="shania khan" userId="d013e67beb9ccfe9" providerId="LiveId" clId="{0902B363-6BD1-45F6-9208-CF42DDE06892}" dt="2021-10-13T23:00:27.561" v="1727" actId="14100"/>
          <ac:graphicFrameMkLst>
            <pc:docMk/>
            <pc:sldMk cId="1468447870" sldId="292"/>
            <ac:graphicFrameMk id="7" creationId="{CCA9947E-7643-462E-824A-23E4528ADC28}"/>
          </ac:graphicFrameMkLst>
        </pc:graphicFrameChg>
      </pc:sldChg>
      <pc:sldChg chg="addSp delSp modSp new mod setBg delDesignElem">
        <pc:chgData name="shania khan" userId="d013e67beb9ccfe9" providerId="LiveId" clId="{0902B363-6BD1-45F6-9208-CF42DDE06892}" dt="2021-10-13T23:00:59.996" v="1734" actId="14100"/>
        <pc:sldMkLst>
          <pc:docMk/>
          <pc:sldMk cId="1144648848" sldId="293"/>
        </pc:sldMkLst>
        <pc:spChg chg="mod">
          <ac:chgData name="shania khan" userId="d013e67beb9ccfe9" providerId="LiveId" clId="{0902B363-6BD1-45F6-9208-CF42DDE06892}" dt="2021-10-13T22:56:32.703" v="1640" actId="26606"/>
          <ac:spMkLst>
            <pc:docMk/>
            <pc:sldMk cId="1144648848" sldId="293"/>
            <ac:spMk id="2" creationId="{B8BBB362-181E-47A9-9CDC-EF577DE4563B}"/>
          </ac:spMkLst>
        </pc:spChg>
        <pc:spChg chg="del">
          <ac:chgData name="shania khan" userId="d013e67beb9ccfe9" providerId="LiveId" clId="{0902B363-6BD1-45F6-9208-CF42DDE06892}" dt="2021-10-13T21:02:57.744" v="1004" actId="22"/>
          <ac:spMkLst>
            <pc:docMk/>
            <pc:sldMk cId="1144648848" sldId="293"/>
            <ac:spMk id="3" creationId="{9E7C883D-4CA8-4B95-9CCE-E3BD37B2A495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144648848" sldId="293"/>
            <ac:spMk id="10" creationId="{16F9E488-0718-4E1E-9D12-26779F606252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1144648848" sldId="293"/>
            <ac:spMk id="12" creationId="{CE708407-D01D-4E57-8998-FF799DBC3788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1144648848" sldId="293"/>
            <ac:grpSpMk id="14" creationId="{7F963B07-5C9E-478C-A53E-B6F5B4A78933}"/>
          </ac:grpSpMkLst>
        </pc:grpChg>
        <pc:picChg chg="add mod ord">
          <ac:chgData name="shania khan" userId="d013e67beb9ccfe9" providerId="LiveId" clId="{0902B363-6BD1-45F6-9208-CF42DDE06892}" dt="2021-10-13T23:00:59.996" v="1734" actId="14100"/>
          <ac:picMkLst>
            <pc:docMk/>
            <pc:sldMk cId="1144648848" sldId="293"/>
            <ac:picMk id="5" creationId="{0EDD9245-6D4B-4153-9B1B-3A29BFA306AC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3:06:02.816" v="1782" actId="478"/>
        <pc:sldMkLst>
          <pc:docMk/>
          <pc:sldMk cId="2019996231" sldId="294"/>
        </pc:sldMkLst>
        <pc:spChg chg="del mod">
          <ac:chgData name="shania khan" userId="d013e67beb9ccfe9" providerId="LiveId" clId="{0902B363-6BD1-45F6-9208-CF42DDE06892}" dt="2021-10-13T23:05:55.943" v="1780" actId="478"/>
          <ac:spMkLst>
            <pc:docMk/>
            <pc:sldMk cId="2019996231" sldId="294"/>
            <ac:spMk id="2" creationId="{5A139B59-0A46-4CBA-BF4E-57CC226BD46F}"/>
          </ac:spMkLst>
        </pc:spChg>
        <pc:spChg chg="del">
          <ac:chgData name="shania khan" userId="d013e67beb9ccfe9" providerId="LiveId" clId="{0902B363-6BD1-45F6-9208-CF42DDE06892}" dt="2021-10-13T21:03:41.585" v="1011" actId="22"/>
          <ac:spMkLst>
            <pc:docMk/>
            <pc:sldMk cId="2019996231" sldId="294"/>
            <ac:spMk id="3" creationId="{ABBD1C8B-DE8C-451F-9C40-28A9E6E1393C}"/>
          </ac:spMkLst>
        </pc:spChg>
        <pc:spChg chg="add del mod">
          <ac:chgData name="shania khan" userId="d013e67beb9ccfe9" providerId="LiveId" clId="{0902B363-6BD1-45F6-9208-CF42DDE06892}" dt="2021-10-13T23:06:02.816" v="1782" actId="478"/>
          <ac:spMkLst>
            <pc:docMk/>
            <pc:sldMk cId="2019996231" sldId="294"/>
            <ac:spMk id="7" creationId="{D70EF4C2-057D-4B36-88F2-CB98D4BE21F3}"/>
          </ac:spMkLst>
        </pc:spChg>
        <pc:spChg chg="add del">
          <ac:chgData name="shania khan" userId="d013e67beb9ccfe9" providerId="LiveId" clId="{0902B363-6BD1-45F6-9208-CF42DDE06892}" dt="2021-10-13T23:05:28.956" v="1776" actId="478"/>
          <ac:spMkLst>
            <pc:docMk/>
            <pc:sldMk cId="2019996231" sldId="294"/>
            <ac:spMk id="9" creationId="{A79D6FC3-D791-4545-8899-80EC05FE9E36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019996231" sldId="294"/>
            <ac:spMk id="12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2:59:51.610" v="1715"/>
          <ac:spMkLst>
            <pc:docMk/>
            <pc:sldMk cId="2019996231" sldId="294"/>
            <ac:spMk id="14" creationId="{B19D093C-27FB-4032-B282-42C4563F257C}"/>
          </ac:spMkLst>
        </pc:spChg>
        <pc:spChg chg="add mod">
          <ac:chgData name="shania khan" userId="d013e67beb9ccfe9" providerId="LiveId" clId="{0902B363-6BD1-45F6-9208-CF42DDE06892}" dt="2021-10-13T23:05:56.970" v="1781"/>
          <ac:spMkLst>
            <pc:docMk/>
            <pc:sldMk cId="2019996231" sldId="294"/>
            <ac:spMk id="15" creationId="{4D0BE75B-7E88-4D31-B78E-DE10DCF61D88}"/>
          </ac:spMkLst>
        </pc:spChg>
        <pc:grpChg chg="add del">
          <ac:chgData name="shania khan" userId="d013e67beb9ccfe9" providerId="LiveId" clId="{0902B363-6BD1-45F6-9208-CF42DDE06892}" dt="2021-10-13T22:59:51.610" v="1715"/>
          <ac:grpSpMkLst>
            <pc:docMk/>
            <pc:sldMk cId="2019996231" sldId="294"/>
            <ac:grpSpMk id="16" creationId="{35EE815E-1BD3-4777-B652-6D98825BF66B}"/>
          </ac:grpSpMkLst>
        </pc:grpChg>
        <pc:picChg chg="add mod ord">
          <ac:chgData name="shania khan" userId="d013e67beb9ccfe9" providerId="LiveId" clId="{0902B363-6BD1-45F6-9208-CF42DDE06892}" dt="2021-10-13T23:01:13.823" v="1738" actId="14100"/>
          <ac:picMkLst>
            <pc:docMk/>
            <pc:sldMk cId="2019996231" sldId="294"/>
            <ac:picMk id="5" creationId="{AD1FA2A7-BB4B-42BA-841E-77698F521D79}"/>
          </ac:picMkLst>
        </pc:picChg>
      </pc:sldChg>
      <pc:sldChg chg="addSp delSp modSp new mod setBg delDesignElem">
        <pc:chgData name="shania khan" userId="d013e67beb9ccfe9" providerId="LiveId" clId="{0902B363-6BD1-45F6-9208-CF42DDE06892}" dt="2021-10-13T23:06:20.175" v="1787" actId="1076"/>
        <pc:sldMkLst>
          <pc:docMk/>
          <pc:sldMk cId="309970803" sldId="295"/>
        </pc:sldMkLst>
        <pc:spChg chg="del mod">
          <ac:chgData name="shania khan" userId="d013e67beb9ccfe9" providerId="LiveId" clId="{0902B363-6BD1-45F6-9208-CF42DDE06892}" dt="2021-10-13T23:06:09.473" v="1783" actId="478"/>
          <ac:spMkLst>
            <pc:docMk/>
            <pc:sldMk cId="309970803" sldId="295"/>
            <ac:spMk id="2" creationId="{10AE6433-C2CE-47C1-B4CF-6B2594E6BD55}"/>
          </ac:spMkLst>
        </pc:spChg>
        <pc:spChg chg="del">
          <ac:chgData name="shania khan" userId="d013e67beb9ccfe9" providerId="LiveId" clId="{0902B363-6BD1-45F6-9208-CF42DDE06892}" dt="2021-10-13T21:05:41.483" v="1017" actId="22"/>
          <ac:spMkLst>
            <pc:docMk/>
            <pc:sldMk cId="309970803" sldId="295"/>
            <ac:spMk id="3" creationId="{6F7EF24A-6AE0-46C5-A9ED-FD6806E1EBA7}"/>
          </ac:spMkLst>
        </pc:spChg>
        <pc:spChg chg="add del mod">
          <ac:chgData name="shania khan" userId="d013e67beb9ccfe9" providerId="LiveId" clId="{0902B363-6BD1-45F6-9208-CF42DDE06892}" dt="2021-10-13T23:06:14.330" v="1786" actId="478"/>
          <ac:spMkLst>
            <pc:docMk/>
            <pc:sldMk cId="309970803" sldId="295"/>
            <ac:spMk id="7" creationId="{0629A164-329F-436A-B8FE-E212A1459244}"/>
          </ac:spMkLst>
        </pc:spChg>
        <pc:spChg chg="add del">
          <ac:chgData name="shania khan" userId="d013e67beb9ccfe9" providerId="LiveId" clId="{0902B363-6BD1-45F6-9208-CF42DDE06892}" dt="2021-10-13T23:05:38.015" v="1778" actId="478"/>
          <ac:spMkLst>
            <pc:docMk/>
            <pc:sldMk cId="309970803" sldId="295"/>
            <ac:spMk id="9" creationId="{6305F6AE-1344-4CF6-979F-883DE1A2A3B8}"/>
          </ac:spMkLst>
        </pc:spChg>
        <pc:spChg chg="add del">
          <ac:chgData name="shania khan" userId="d013e67beb9ccfe9" providerId="LiveId" clId="{0902B363-6BD1-45F6-9208-CF42DDE06892}" dt="2021-10-13T23:01:37.681" v="1747" actId="26606"/>
          <ac:spMkLst>
            <pc:docMk/>
            <pc:sldMk cId="309970803" sldId="295"/>
            <ac:spMk id="12" creationId="{33CD251C-A887-4D2F-925B-FC097198538B}"/>
          </ac:spMkLst>
        </pc:spChg>
        <pc:spChg chg="add del">
          <ac:chgData name="shania khan" userId="d013e67beb9ccfe9" providerId="LiveId" clId="{0902B363-6BD1-45F6-9208-CF42DDE06892}" dt="2021-10-13T23:01:37.681" v="1747" actId="26606"/>
          <ac:spMkLst>
            <pc:docMk/>
            <pc:sldMk cId="309970803" sldId="295"/>
            <ac:spMk id="14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3:01:36.415" v="1745" actId="26606"/>
          <ac:spMkLst>
            <pc:docMk/>
            <pc:sldMk cId="309970803" sldId="295"/>
            <ac:spMk id="23" creationId="{33CD251C-A887-4D2F-925B-FC097198538B}"/>
          </ac:spMkLst>
        </pc:spChg>
        <pc:spChg chg="add mod">
          <ac:chgData name="shania khan" userId="d013e67beb9ccfe9" providerId="LiveId" clId="{0902B363-6BD1-45F6-9208-CF42DDE06892}" dt="2021-10-13T23:06:20.175" v="1787" actId="1076"/>
          <ac:spMkLst>
            <pc:docMk/>
            <pc:sldMk cId="309970803" sldId="295"/>
            <ac:spMk id="24" creationId="{B53609C7-C660-4691-9AF9-1E5521EBC6AB}"/>
          </ac:spMkLst>
        </pc:spChg>
        <pc:spChg chg="add del">
          <ac:chgData name="shania khan" userId="d013e67beb9ccfe9" providerId="LiveId" clId="{0902B363-6BD1-45F6-9208-CF42DDE06892}" dt="2021-10-13T23:01:36.415" v="1745" actId="26606"/>
          <ac:spMkLst>
            <pc:docMk/>
            <pc:sldMk cId="309970803" sldId="295"/>
            <ac:spMk id="25" creationId="{B19D093C-27FB-4032-B282-42C4563F257C}"/>
          </ac:spMkLst>
        </pc:spChg>
        <pc:spChg chg="add del">
          <ac:chgData name="shania khan" userId="d013e67beb9ccfe9" providerId="LiveId" clId="{0902B363-6BD1-45F6-9208-CF42DDE06892}" dt="2021-10-13T23:01:37.681" v="1747" actId="26606"/>
          <ac:spMkLst>
            <pc:docMk/>
            <pc:sldMk cId="309970803" sldId="295"/>
            <ac:spMk id="31" creationId="{16F9E488-0718-4E1E-9D12-26779F606252}"/>
          </ac:spMkLst>
        </pc:spChg>
        <pc:spChg chg="add del">
          <ac:chgData name="shania khan" userId="d013e67beb9ccfe9" providerId="LiveId" clId="{0902B363-6BD1-45F6-9208-CF42DDE06892}" dt="2021-10-13T23:01:37.681" v="1747" actId="26606"/>
          <ac:spMkLst>
            <pc:docMk/>
            <pc:sldMk cId="309970803" sldId="295"/>
            <ac:spMk id="32" creationId="{CE708407-D01D-4E57-8998-FF799DBC3788}"/>
          </ac:spMkLst>
        </pc:spChg>
        <pc:grpChg chg="add del">
          <ac:chgData name="shania khan" userId="d013e67beb9ccfe9" providerId="LiveId" clId="{0902B363-6BD1-45F6-9208-CF42DDE06892}" dt="2021-10-13T23:01:37.681" v="1747" actId="26606"/>
          <ac:grpSpMkLst>
            <pc:docMk/>
            <pc:sldMk cId="309970803" sldId="295"/>
            <ac:grpSpMk id="16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3:01:36.415" v="1745" actId="26606"/>
          <ac:grpSpMkLst>
            <pc:docMk/>
            <pc:sldMk cId="309970803" sldId="295"/>
            <ac:grpSpMk id="27" creationId="{35EE815E-1BD3-4777-B652-6D98825BF66B}"/>
          </ac:grpSpMkLst>
        </pc:grpChg>
        <pc:grpChg chg="add del">
          <ac:chgData name="shania khan" userId="d013e67beb9ccfe9" providerId="LiveId" clId="{0902B363-6BD1-45F6-9208-CF42DDE06892}" dt="2021-10-13T23:01:37.681" v="1747" actId="26606"/>
          <ac:grpSpMkLst>
            <pc:docMk/>
            <pc:sldMk cId="309970803" sldId="295"/>
            <ac:grpSpMk id="33" creationId="{7F963B07-5C9E-478C-A53E-B6F5B4A78933}"/>
          </ac:grpSpMkLst>
        </pc:grpChg>
        <pc:picChg chg="add mod ord">
          <ac:chgData name="shania khan" userId="d013e67beb9ccfe9" providerId="LiveId" clId="{0902B363-6BD1-45F6-9208-CF42DDE06892}" dt="2021-10-13T23:01:37.681" v="1747" actId="26606"/>
          <ac:picMkLst>
            <pc:docMk/>
            <pc:sldMk cId="309970803" sldId="295"/>
            <ac:picMk id="5" creationId="{B2FC0A7C-2CE1-4CC4-9908-C76F5608BFCA}"/>
          </ac:picMkLst>
        </pc:picChg>
      </pc:sldChg>
      <pc:sldChg chg="addSp delSp modSp new mod setBg setClrOvrMap">
        <pc:chgData name="shania khan" userId="d013e67beb9ccfe9" providerId="LiveId" clId="{0902B363-6BD1-45F6-9208-CF42DDE06892}" dt="2021-10-15T19:53:51.574" v="1963" actId="14100"/>
        <pc:sldMkLst>
          <pc:docMk/>
          <pc:sldMk cId="97962550" sldId="296"/>
        </pc:sldMkLst>
        <pc:spChg chg="mod">
          <ac:chgData name="shania khan" userId="d013e67beb9ccfe9" providerId="LiveId" clId="{0902B363-6BD1-45F6-9208-CF42DDE06892}" dt="2021-10-15T19:52:40.921" v="1939" actId="26606"/>
          <ac:spMkLst>
            <pc:docMk/>
            <pc:sldMk cId="97962550" sldId="296"/>
            <ac:spMk id="2" creationId="{6EB53C5D-007B-4163-BFF1-FC3F1B475C90}"/>
          </ac:spMkLst>
        </pc:spChg>
        <pc:spChg chg="del">
          <ac:chgData name="shania khan" userId="d013e67beb9ccfe9" providerId="LiveId" clId="{0902B363-6BD1-45F6-9208-CF42DDE06892}" dt="2021-10-15T19:31:48.228" v="1828" actId="931"/>
          <ac:spMkLst>
            <pc:docMk/>
            <pc:sldMk cId="97962550" sldId="296"/>
            <ac:spMk id="3" creationId="{30F6994A-AA35-4DF6-9E98-A8329E1180C3}"/>
          </ac:spMkLst>
        </pc:spChg>
        <pc:spChg chg="add del">
          <ac:chgData name="shania khan" userId="d013e67beb9ccfe9" providerId="LiveId" clId="{0902B363-6BD1-45F6-9208-CF42DDE06892}" dt="2021-10-15T19:38:00.065" v="1861" actId="478"/>
          <ac:spMkLst>
            <pc:docMk/>
            <pc:sldMk cId="97962550" sldId="296"/>
            <ac:spMk id="7" creationId="{0B0E9AE5-A732-440C-963C-C341A64C659D}"/>
          </ac:spMkLst>
        </pc:spChg>
        <pc:spChg chg="add del">
          <ac:chgData name="shania khan" userId="d013e67beb9ccfe9" providerId="LiveId" clId="{0902B363-6BD1-45F6-9208-CF42DDE06892}" dt="2021-10-15T19:52:40.921" v="1939" actId="26606"/>
          <ac:spMkLst>
            <pc:docMk/>
            <pc:sldMk cId="97962550" sldId="296"/>
            <ac:spMk id="8" creationId="{F2B38F72-8FC4-4001-8C67-FA6B86DEC767}"/>
          </ac:spMkLst>
        </pc:spChg>
        <pc:spChg chg="add del">
          <ac:chgData name="shania khan" userId="d013e67beb9ccfe9" providerId="LiveId" clId="{0902B363-6BD1-45F6-9208-CF42DDE06892}" dt="2021-10-15T19:35:52.589" v="1849" actId="26606"/>
          <ac:spMkLst>
            <pc:docMk/>
            <pc:sldMk cId="97962550" sldId="296"/>
            <ac:spMk id="9" creationId="{133C874A-489E-4C83-AEEB-49EC9E127749}"/>
          </ac:spMkLst>
        </pc:spChg>
        <pc:spChg chg="add del">
          <ac:chgData name="shania khan" userId="d013e67beb9ccfe9" providerId="LiveId" clId="{0902B363-6BD1-45F6-9208-CF42DDE06892}" dt="2021-10-15T19:35:52.589" v="1849" actId="26606"/>
          <ac:spMkLst>
            <pc:docMk/>
            <pc:sldMk cId="97962550" sldId="296"/>
            <ac:spMk id="12" creationId="{C232B152-3720-4D3B-97ED-45CE5483F16F}"/>
          </ac:spMkLst>
        </pc:spChg>
        <pc:spChg chg="add del">
          <ac:chgData name="shania khan" userId="d013e67beb9ccfe9" providerId="LiveId" clId="{0902B363-6BD1-45F6-9208-CF42DDE06892}" dt="2021-10-15T19:35:52.589" v="1849" actId="26606"/>
          <ac:spMkLst>
            <pc:docMk/>
            <pc:sldMk cId="97962550" sldId="296"/>
            <ac:spMk id="14" creationId="{11BAB570-FF10-4E96-8A3F-FA9804702B89}"/>
          </ac:spMkLst>
        </pc:spChg>
        <pc:spChg chg="add">
          <ac:chgData name="shania khan" userId="d013e67beb9ccfe9" providerId="LiveId" clId="{0902B363-6BD1-45F6-9208-CF42DDE06892}" dt="2021-10-15T19:52:40.921" v="1939" actId="26606"/>
          <ac:spMkLst>
            <pc:docMk/>
            <pc:sldMk cId="97962550" sldId="296"/>
            <ac:spMk id="15" creationId="{16F9E488-0718-4E1E-9D12-26779F606252}"/>
          </ac:spMkLst>
        </pc:spChg>
        <pc:spChg chg="add del">
          <ac:chgData name="shania khan" userId="d013e67beb9ccfe9" providerId="LiveId" clId="{0902B363-6BD1-45F6-9208-CF42DDE06892}" dt="2021-10-15T19:35:52.589" v="1849" actId="26606"/>
          <ac:spMkLst>
            <pc:docMk/>
            <pc:sldMk cId="97962550" sldId="296"/>
            <ac:spMk id="16" creationId="{4B9FAFB2-BEB5-4848-8018-BCAD99E2E1AA}"/>
          </ac:spMkLst>
        </pc:spChg>
        <pc:spChg chg="add">
          <ac:chgData name="shania khan" userId="d013e67beb9ccfe9" providerId="LiveId" clId="{0902B363-6BD1-45F6-9208-CF42DDE06892}" dt="2021-10-15T19:52:40.921" v="1939" actId="26606"/>
          <ac:spMkLst>
            <pc:docMk/>
            <pc:sldMk cId="97962550" sldId="296"/>
            <ac:spMk id="17" creationId="{CE708407-D01D-4E57-8998-FF799DBC3788}"/>
          </ac:spMkLst>
        </pc:spChg>
        <pc:grpChg chg="add">
          <ac:chgData name="shania khan" userId="d013e67beb9ccfe9" providerId="LiveId" clId="{0902B363-6BD1-45F6-9208-CF42DDE06892}" dt="2021-10-15T19:52:40.921" v="1939" actId="26606"/>
          <ac:grpSpMkLst>
            <pc:docMk/>
            <pc:sldMk cId="97962550" sldId="296"/>
            <ac:grpSpMk id="19" creationId="{7F963B07-5C9E-478C-A53E-B6F5B4A78933}"/>
          </ac:grpSpMkLst>
        </pc:grpChg>
        <pc:picChg chg="add del mod">
          <ac:chgData name="shania khan" userId="d013e67beb9ccfe9" providerId="LiveId" clId="{0902B363-6BD1-45F6-9208-CF42DDE06892}" dt="2021-10-15T19:38:05.866" v="1863" actId="478"/>
          <ac:picMkLst>
            <pc:docMk/>
            <pc:sldMk cId="97962550" sldId="296"/>
            <ac:picMk id="5" creationId="{ADC9C5FF-BF13-4DB6-8D76-3875D1F07DF3}"/>
          </ac:picMkLst>
        </pc:picChg>
        <pc:picChg chg="add mod">
          <ac:chgData name="shania khan" userId="d013e67beb9ccfe9" providerId="LiveId" clId="{0902B363-6BD1-45F6-9208-CF42DDE06892}" dt="2021-10-15T19:53:51.574" v="1963" actId="14100"/>
          <ac:picMkLst>
            <pc:docMk/>
            <pc:sldMk cId="97962550" sldId="296"/>
            <ac:picMk id="10" creationId="{F216DEDF-F13F-4657-867D-E79DDCA11A9F}"/>
          </ac:picMkLst>
        </pc:picChg>
      </pc:sldChg>
      <pc:sldChg chg="addSp modSp new add del mod">
        <pc:chgData name="shania khan" userId="d013e67beb9ccfe9" providerId="LiveId" clId="{0902B363-6BD1-45F6-9208-CF42DDE06892}" dt="2021-10-13T21:41:41.107" v="1153" actId="2696"/>
        <pc:sldMkLst>
          <pc:docMk/>
          <pc:sldMk cId="3285253133" sldId="296"/>
        </pc:sldMkLst>
        <pc:spChg chg="mod">
          <ac:chgData name="shania khan" userId="d013e67beb9ccfe9" providerId="LiveId" clId="{0902B363-6BD1-45F6-9208-CF42DDE06892}" dt="2021-10-13T21:30:04.421" v="1146" actId="20577"/>
          <ac:spMkLst>
            <pc:docMk/>
            <pc:sldMk cId="3285253133" sldId="296"/>
            <ac:spMk id="2" creationId="{42A0062E-2038-443C-BA2F-D50766D5EB5E}"/>
          </ac:spMkLst>
        </pc:spChg>
        <pc:picChg chg="add mod">
          <ac:chgData name="shania khan" userId="d013e67beb9ccfe9" providerId="LiveId" clId="{0902B363-6BD1-45F6-9208-CF42DDE06892}" dt="2021-10-13T21:29:43.099" v="1097" actId="1076"/>
          <ac:picMkLst>
            <pc:docMk/>
            <pc:sldMk cId="3285253133" sldId="296"/>
            <ac:picMk id="5" creationId="{D81F4180-D3F2-4FBA-A534-E3C97EE86349}"/>
          </ac:picMkLst>
        </pc:picChg>
      </pc:sldChg>
      <pc:sldChg chg="addSp delSp modSp new mod setBg setClrOvrMap">
        <pc:chgData name="shania khan" userId="d013e67beb9ccfe9" providerId="LiveId" clId="{0902B363-6BD1-45F6-9208-CF42DDE06892}" dt="2021-10-15T19:53:42.035" v="1960" actId="14100"/>
        <pc:sldMkLst>
          <pc:docMk/>
          <pc:sldMk cId="853991020" sldId="297"/>
        </pc:sldMkLst>
        <pc:spChg chg="mod">
          <ac:chgData name="shania khan" userId="d013e67beb9ccfe9" providerId="LiveId" clId="{0902B363-6BD1-45F6-9208-CF42DDE06892}" dt="2021-10-15T19:52:33.645" v="1938" actId="26606"/>
          <ac:spMkLst>
            <pc:docMk/>
            <pc:sldMk cId="853991020" sldId="297"/>
            <ac:spMk id="2" creationId="{8656AB4A-51F6-44BD-9A30-5761FB0CB59E}"/>
          </ac:spMkLst>
        </pc:spChg>
        <pc:spChg chg="del">
          <ac:chgData name="shania khan" userId="d013e67beb9ccfe9" providerId="LiveId" clId="{0902B363-6BD1-45F6-9208-CF42DDE06892}" dt="2021-10-15T19:32:14.144" v="1833" actId="931"/>
          <ac:spMkLst>
            <pc:docMk/>
            <pc:sldMk cId="853991020" sldId="297"/>
            <ac:spMk id="3" creationId="{32BD8C9C-3948-4791-B418-7CB31503EA1A}"/>
          </ac:spMkLst>
        </pc:spChg>
        <pc:spChg chg="add del">
          <ac:chgData name="shania khan" userId="d013e67beb9ccfe9" providerId="LiveId" clId="{0902B363-6BD1-45F6-9208-CF42DDE06892}" dt="2021-10-15T19:37:37.067" v="1858" actId="478"/>
          <ac:spMkLst>
            <pc:docMk/>
            <pc:sldMk cId="853991020" sldId="297"/>
            <ac:spMk id="9" creationId="{D81EB630-4A27-468F-987C-A9C6D80F2F02}"/>
          </ac:spMkLst>
        </pc:spChg>
        <pc:spChg chg="add del">
          <ac:chgData name="shania khan" userId="d013e67beb9ccfe9" providerId="LiveId" clId="{0902B363-6BD1-45F6-9208-CF42DDE06892}" dt="2021-10-15T19:52:33.645" v="1938" actId="26606"/>
          <ac:spMkLst>
            <pc:docMk/>
            <pc:sldMk cId="853991020" sldId="297"/>
            <ac:spMk id="12" creationId="{F2B38F72-8FC4-4001-8C67-FA6B86DEC767}"/>
          </ac:spMkLst>
        </pc:spChg>
        <pc:spChg chg="add">
          <ac:chgData name="shania khan" userId="d013e67beb9ccfe9" providerId="LiveId" clId="{0902B363-6BD1-45F6-9208-CF42DDE06892}" dt="2021-10-15T19:52:33.645" v="1938" actId="26606"/>
          <ac:spMkLst>
            <pc:docMk/>
            <pc:sldMk cId="853991020" sldId="297"/>
            <ac:spMk id="17" creationId="{16F9E488-0718-4E1E-9D12-26779F606252}"/>
          </ac:spMkLst>
        </pc:spChg>
        <pc:spChg chg="add">
          <ac:chgData name="shania khan" userId="d013e67beb9ccfe9" providerId="LiveId" clId="{0902B363-6BD1-45F6-9208-CF42DDE06892}" dt="2021-10-15T19:52:33.645" v="1938" actId="26606"/>
          <ac:spMkLst>
            <pc:docMk/>
            <pc:sldMk cId="853991020" sldId="297"/>
            <ac:spMk id="19" creationId="{CE708407-D01D-4E57-8998-FF799DBC3788}"/>
          </ac:spMkLst>
        </pc:spChg>
        <pc:grpChg chg="add">
          <ac:chgData name="shania khan" userId="d013e67beb9ccfe9" providerId="LiveId" clId="{0902B363-6BD1-45F6-9208-CF42DDE06892}" dt="2021-10-15T19:52:33.645" v="1938" actId="26606"/>
          <ac:grpSpMkLst>
            <pc:docMk/>
            <pc:sldMk cId="853991020" sldId="297"/>
            <ac:grpSpMk id="21" creationId="{7F963B07-5C9E-478C-A53E-B6F5B4A78933}"/>
          </ac:grpSpMkLst>
        </pc:grpChg>
        <pc:picChg chg="add del mod">
          <ac:chgData name="shania khan" userId="d013e67beb9ccfe9" providerId="LiveId" clId="{0902B363-6BD1-45F6-9208-CF42DDE06892}" dt="2021-10-15T19:38:27.906" v="1870" actId="478"/>
          <ac:picMkLst>
            <pc:docMk/>
            <pc:sldMk cId="853991020" sldId="297"/>
            <ac:picMk id="5" creationId="{3D5ADA63-93B1-44DA-A575-166125004A8C}"/>
          </ac:picMkLst>
        </pc:picChg>
        <pc:picChg chg="add del mod">
          <ac:chgData name="shania khan" userId="d013e67beb9ccfe9" providerId="LiveId" clId="{0902B363-6BD1-45F6-9208-CF42DDE06892}" dt="2021-10-15T19:38:35.476" v="1874" actId="478"/>
          <ac:picMkLst>
            <pc:docMk/>
            <pc:sldMk cId="853991020" sldId="297"/>
            <ac:picMk id="7" creationId="{1AC3F4CE-F0CF-47CE-9005-1D38670C73D5}"/>
          </ac:picMkLst>
        </pc:picChg>
        <pc:picChg chg="add mod">
          <ac:chgData name="shania khan" userId="d013e67beb9ccfe9" providerId="LiveId" clId="{0902B363-6BD1-45F6-9208-CF42DDE06892}" dt="2021-10-15T19:53:42.035" v="1960" actId="14100"/>
          <ac:picMkLst>
            <pc:docMk/>
            <pc:sldMk cId="853991020" sldId="297"/>
            <ac:picMk id="10" creationId="{33818F3D-9EF2-4D6C-B94A-8133BCF81488}"/>
          </ac:picMkLst>
        </pc:picChg>
      </pc:sldChg>
      <pc:sldChg chg="modSp new add del mod ord">
        <pc:chgData name="shania khan" userId="d013e67beb9ccfe9" providerId="LiveId" clId="{0902B363-6BD1-45F6-9208-CF42DDE06892}" dt="2021-10-13T21:41:25.432" v="1151" actId="2696"/>
        <pc:sldMkLst>
          <pc:docMk/>
          <pc:sldMk cId="2228455784" sldId="297"/>
        </pc:sldMkLst>
        <pc:spChg chg="mod">
          <ac:chgData name="shania khan" userId="d013e67beb9ccfe9" providerId="LiveId" clId="{0902B363-6BD1-45F6-9208-CF42DDE06892}" dt="2021-10-13T21:13:17.882" v="1088" actId="27636"/>
          <ac:spMkLst>
            <pc:docMk/>
            <pc:sldMk cId="2228455784" sldId="297"/>
            <ac:spMk id="2" creationId="{244AB7CE-6F33-409D-B20E-132F92BF771F}"/>
          </ac:spMkLst>
        </pc:spChg>
      </pc:sldChg>
      <pc:sldChg chg="modSp new add del mod">
        <pc:chgData name="shania khan" userId="d013e67beb9ccfe9" providerId="LiveId" clId="{0902B363-6BD1-45F6-9208-CF42DDE06892}" dt="2021-10-13T21:41:33.570" v="1152" actId="2696"/>
        <pc:sldMkLst>
          <pc:docMk/>
          <pc:sldMk cId="1514819035" sldId="298"/>
        </pc:sldMkLst>
        <pc:spChg chg="mod">
          <ac:chgData name="shania khan" userId="d013e67beb9ccfe9" providerId="LiveId" clId="{0902B363-6BD1-45F6-9208-CF42DDE06892}" dt="2021-10-13T21:13:46.895" v="1092"/>
          <ac:spMkLst>
            <pc:docMk/>
            <pc:sldMk cId="1514819035" sldId="298"/>
            <ac:spMk id="2" creationId="{3CD54E5D-C200-423E-85C8-FF9BDD3770A1}"/>
          </ac:spMkLst>
        </pc:spChg>
      </pc:sldChg>
      <pc:sldChg chg="addSp delSp modSp new mod setBg setClrOvrMap">
        <pc:chgData name="shania khan" userId="d013e67beb9ccfe9" providerId="LiveId" clId="{0902B363-6BD1-45F6-9208-CF42DDE06892}" dt="2021-10-15T19:53:34.293" v="1958" actId="14100"/>
        <pc:sldMkLst>
          <pc:docMk/>
          <pc:sldMk cId="2337003395" sldId="298"/>
        </pc:sldMkLst>
        <pc:spChg chg="mod">
          <ac:chgData name="shania khan" userId="d013e67beb9ccfe9" providerId="LiveId" clId="{0902B363-6BD1-45F6-9208-CF42DDE06892}" dt="2021-10-15T19:52:31.094" v="1937" actId="26606"/>
          <ac:spMkLst>
            <pc:docMk/>
            <pc:sldMk cId="2337003395" sldId="298"/>
            <ac:spMk id="2" creationId="{0C5FD1EE-74DC-43A8-AB78-E499C3DB63C1}"/>
          </ac:spMkLst>
        </pc:spChg>
        <pc:spChg chg="del">
          <ac:chgData name="shania khan" userId="d013e67beb9ccfe9" providerId="LiveId" clId="{0902B363-6BD1-45F6-9208-CF42DDE06892}" dt="2021-10-15T19:32:25.919" v="1837" actId="931"/>
          <ac:spMkLst>
            <pc:docMk/>
            <pc:sldMk cId="2337003395" sldId="298"/>
            <ac:spMk id="3" creationId="{8025D8E5-794F-48D8-A6B5-442192061E5B}"/>
          </ac:spMkLst>
        </pc:spChg>
        <pc:spChg chg="add del">
          <ac:chgData name="shania khan" userId="d013e67beb9ccfe9" providerId="LiveId" clId="{0902B363-6BD1-45F6-9208-CF42DDE06892}" dt="2021-10-15T19:37:24.260" v="1856" actId="478"/>
          <ac:spMkLst>
            <pc:docMk/>
            <pc:sldMk cId="2337003395" sldId="298"/>
            <ac:spMk id="9" creationId="{0D4212C0-81D9-4A7D-B5DC-081EFC5DF66E}"/>
          </ac:spMkLst>
        </pc:spChg>
        <pc:spChg chg="add del">
          <ac:chgData name="shania khan" userId="d013e67beb9ccfe9" providerId="LiveId" clId="{0902B363-6BD1-45F6-9208-CF42DDE06892}" dt="2021-10-15T19:52:31.094" v="1937" actId="26606"/>
          <ac:spMkLst>
            <pc:docMk/>
            <pc:sldMk cId="2337003395" sldId="298"/>
            <ac:spMk id="12" creationId="{F2B38F72-8FC4-4001-8C67-FA6B86DEC767}"/>
          </ac:spMkLst>
        </pc:spChg>
        <pc:spChg chg="add">
          <ac:chgData name="shania khan" userId="d013e67beb9ccfe9" providerId="LiveId" clId="{0902B363-6BD1-45F6-9208-CF42DDE06892}" dt="2021-10-15T19:52:31.094" v="1937" actId="26606"/>
          <ac:spMkLst>
            <pc:docMk/>
            <pc:sldMk cId="2337003395" sldId="298"/>
            <ac:spMk id="17" creationId="{16F9E488-0718-4E1E-9D12-26779F606252}"/>
          </ac:spMkLst>
        </pc:spChg>
        <pc:spChg chg="add">
          <ac:chgData name="shania khan" userId="d013e67beb9ccfe9" providerId="LiveId" clId="{0902B363-6BD1-45F6-9208-CF42DDE06892}" dt="2021-10-15T19:52:31.094" v="1937" actId="26606"/>
          <ac:spMkLst>
            <pc:docMk/>
            <pc:sldMk cId="2337003395" sldId="298"/>
            <ac:spMk id="19" creationId="{CE708407-D01D-4E57-8998-FF799DBC3788}"/>
          </ac:spMkLst>
        </pc:spChg>
        <pc:grpChg chg="add">
          <ac:chgData name="shania khan" userId="d013e67beb9ccfe9" providerId="LiveId" clId="{0902B363-6BD1-45F6-9208-CF42DDE06892}" dt="2021-10-15T19:52:31.094" v="1937" actId="26606"/>
          <ac:grpSpMkLst>
            <pc:docMk/>
            <pc:sldMk cId="2337003395" sldId="298"/>
            <ac:grpSpMk id="21" creationId="{7F963B07-5C9E-478C-A53E-B6F5B4A78933}"/>
          </ac:grpSpMkLst>
        </pc:grpChg>
        <pc:picChg chg="add del mod">
          <ac:chgData name="shania khan" userId="d013e67beb9ccfe9" providerId="LiveId" clId="{0902B363-6BD1-45F6-9208-CF42DDE06892}" dt="2021-10-15T19:38:53.029" v="1881" actId="478"/>
          <ac:picMkLst>
            <pc:docMk/>
            <pc:sldMk cId="2337003395" sldId="298"/>
            <ac:picMk id="5" creationId="{2F45DB56-EB37-45DA-9BDD-3996E0A39BC9}"/>
          </ac:picMkLst>
        </pc:picChg>
        <pc:picChg chg="add mod">
          <ac:chgData name="shania khan" userId="d013e67beb9ccfe9" providerId="LiveId" clId="{0902B363-6BD1-45F6-9208-CF42DDE06892}" dt="2021-10-15T19:53:34.293" v="1958" actId="14100"/>
          <ac:picMkLst>
            <pc:docMk/>
            <pc:sldMk cId="2337003395" sldId="298"/>
            <ac:picMk id="7" creationId="{45C66FF8-767B-4E2C-A56B-34E2F91CADB6}"/>
          </ac:picMkLst>
        </pc:picChg>
      </pc:sldChg>
      <pc:sldChg chg="addSp delSp modSp new mod setBg setClrOvrMap">
        <pc:chgData name="shania khan" userId="d013e67beb9ccfe9" providerId="LiveId" clId="{0902B363-6BD1-45F6-9208-CF42DDE06892}" dt="2021-10-15T19:54:07.098" v="1967" actId="14100"/>
        <pc:sldMkLst>
          <pc:docMk/>
          <pc:sldMk cId="2594152422" sldId="299"/>
        </pc:sldMkLst>
        <pc:spChg chg="mod">
          <ac:chgData name="shania khan" userId="d013e67beb9ccfe9" providerId="LiveId" clId="{0902B363-6BD1-45F6-9208-CF42DDE06892}" dt="2021-10-15T19:52:27.464" v="1936" actId="26606"/>
          <ac:spMkLst>
            <pc:docMk/>
            <pc:sldMk cId="2594152422" sldId="299"/>
            <ac:spMk id="2" creationId="{FB102510-FD21-45FB-B9FC-BA1F18BC8533}"/>
          </ac:spMkLst>
        </pc:spChg>
        <pc:spChg chg="del">
          <ac:chgData name="shania khan" userId="d013e67beb9ccfe9" providerId="LiveId" clId="{0902B363-6BD1-45F6-9208-CF42DDE06892}" dt="2021-10-15T19:33:03.114" v="1843" actId="931"/>
          <ac:spMkLst>
            <pc:docMk/>
            <pc:sldMk cId="2594152422" sldId="299"/>
            <ac:spMk id="3" creationId="{61C8DF1D-CFE9-4B21-B64F-195E187533DA}"/>
          </ac:spMkLst>
        </pc:spChg>
        <pc:spChg chg="add del">
          <ac:chgData name="shania khan" userId="d013e67beb9ccfe9" providerId="LiveId" clId="{0902B363-6BD1-45F6-9208-CF42DDE06892}" dt="2021-10-15T19:37:11.042" v="1854" actId="478"/>
          <ac:spMkLst>
            <pc:docMk/>
            <pc:sldMk cId="2594152422" sldId="299"/>
            <ac:spMk id="9" creationId="{5869E66C-4BEA-47E3-9784-B970D4494E5D}"/>
          </ac:spMkLst>
        </pc:spChg>
        <pc:spChg chg="add del">
          <ac:chgData name="shania khan" userId="d013e67beb9ccfe9" providerId="LiveId" clId="{0902B363-6BD1-45F6-9208-CF42DDE06892}" dt="2021-10-15T19:52:27.464" v="1936" actId="26606"/>
          <ac:spMkLst>
            <pc:docMk/>
            <pc:sldMk cId="2594152422" sldId="299"/>
            <ac:spMk id="12" creationId="{F2B38F72-8FC4-4001-8C67-FA6B86DEC767}"/>
          </ac:spMkLst>
        </pc:spChg>
        <pc:spChg chg="add">
          <ac:chgData name="shania khan" userId="d013e67beb9ccfe9" providerId="LiveId" clId="{0902B363-6BD1-45F6-9208-CF42DDE06892}" dt="2021-10-15T19:52:27.464" v="1936" actId="26606"/>
          <ac:spMkLst>
            <pc:docMk/>
            <pc:sldMk cId="2594152422" sldId="299"/>
            <ac:spMk id="17" creationId="{16F9E488-0718-4E1E-9D12-26779F606252}"/>
          </ac:spMkLst>
        </pc:spChg>
        <pc:spChg chg="add">
          <ac:chgData name="shania khan" userId="d013e67beb9ccfe9" providerId="LiveId" clId="{0902B363-6BD1-45F6-9208-CF42DDE06892}" dt="2021-10-15T19:52:27.464" v="1936" actId="26606"/>
          <ac:spMkLst>
            <pc:docMk/>
            <pc:sldMk cId="2594152422" sldId="299"/>
            <ac:spMk id="19" creationId="{CE708407-D01D-4E57-8998-FF799DBC3788}"/>
          </ac:spMkLst>
        </pc:spChg>
        <pc:grpChg chg="add">
          <ac:chgData name="shania khan" userId="d013e67beb9ccfe9" providerId="LiveId" clId="{0902B363-6BD1-45F6-9208-CF42DDE06892}" dt="2021-10-15T19:52:27.464" v="1936" actId="26606"/>
          <ac:grpSpMkLst>
            <pc:docMk/>
            <pc:sldMk cId="2594152422" sldId="299"/>
            <ac:grpSpMk id="21" creationId="{7F963B07-5C9E-478C-A53E-B6F5B4A78933}"/>
          </ac:grpSpMkLst>
        </pc:grpChg>
        <pc:picChg chg="add del mod">
          <ac:chgData name="shania khan" userId="d013e67beb9ccfe9" providerId="LiveId" clId="{0902B363-6BD1-45F6-9208-CF42DDE06892}" dt="2021-10-15T19:48:01.203" v="1887" actId="478"/>
          <ac:picMkLst>
            <pc:docMk/>
            <pc:sldMk cId="2594152422" sldId="299"/>
            <ac:picMk id="5" creationId="{5F79E7DB-3BBB-4E42-8D49-CC50CBC739C1}"/>
          </ac:picMkLst>
        </pc:picChg>
        <pc:picChg chg="add mod">
          <ac:chgData name="shania khan" userId="d013e67beb9ccfe9" providerId="LiveId" clId="{0902B363-6BD1-45F6-9208-CF42DDE06892}" dt="2021-10-15T19:54:07.098" v="1967" actId="14100"/>
          <ac:picMkLst>
            <pc:docMk/>
            <pc:sldMk cId="2594152422" sldId="299"/>
            <ac:picMk id="7" creationId="{B2552737-C14A-4E8A-B96A-B749241F6859}"/>
          </ac:picMkLst>
        </pc:picChg>
      </pc:sldChg>
      <pc:sldChg chg="addSp delSp modSp new mod setBg">
        <pc:chgData name="shania khan" userId="d013e67beb9ccfe9" providerId="LiveId" clId="{0902B363-6BD1-45F6-9208-CF42DDE06892}" dt="2021-10-15T19:54:20.954" v="1971" actId="14100"/>
        <pc:sldMkLst>
          <pc:docMk/>
          <pc:sldMk cId="172651322" sldId="300"/>
        </pc:sldMkLst>
        <pc:spChg chg="mod">
          <ac:chgData name="shania khan" userId="d013e67beb9ccfe9" providerId="LiveId" clId="{0902B363-6BD1-45F6-9208-CF42DDE06892}" dt="2021-10-15T19:52:15.985" v="1934" actId="26606"/>
          <ac:spMkLst>
            <pc:docMk/>
            <pc:sldMk cId="172651322" sldId="300"/>
            <ac:spMk id="2" creationId="{F4850841-CC62-4082-A632-C61B390EF888}"/>
          </ac:spMkLst>
        </pc:spChg>
        <pc:spChg chg="del">
          <ac:chgData name="shania khan" userId="d013e67beb9ccfe9" providerId="LiveId" clId="{0902B363-6BD1-45F6-9208-CF42DDE06892}" dt="2021-10-15T19:51:04.703" v="1911" actId="931"/>
          <ac:spMkLst>
            <pc:docMk/>
            <pc:sldMk cId="172651322" sldId="300"/>
            <ac:spMk id="3" creationId="{86642C13-C928-498E-B0E8-1C327B757D0F}"/>
          </ac:spMkLst>
        </pc:spChg>
        <pc:spChg chg="add del mod">
          <ac:chgData name="shania khan" userId="d013e67beb9ccfe9" providerId="LiveId" clId="{0902B363-6BD1-45F6-9208-CF42DDE06892}" dt="2021-10-15T19:51:19.606" v="1915" actId="931"/>
          <ac:spMkLst>
            <pc:docMk/>
            <pc:sldMk cId="172651322" sldId="300"/>
            <ac:spMk id="7" creationId="{8CCE2355-CD28-43C5-9653-5D4258DEB10D}"/>
          </ac:spMkLst>
        </pc:spChg>
        <pc:spChg chg="add del mod">
          <ac:chgData name="shania khan" userId="d013e67beb9ccfe9" providerId="LiveId" clId="{0902B363-6BD1-45F6-9208-CF42DDE06892}" dt="2021-10-15T19:51:30.056" v="1919" actId="931"/>
          <ac:spMkLst>
            <pc:docMk/>
            <pc:sldMk cId="172651322" sldId="300"/>
            <ac:spMk id="11" creationId="{3665777A-DB1C-4C39-B73D-E1236C56AC73}"/>
          </ac:spMkLst>
        </pc:spChg>
        <pc:spChg chg="add del">
          <ac:chgData name="shania khan" userId="d013e67beb9ccfe9" providerId="LiveId" clId="{0902B363-6BD1-45F6-9208-CF42DDE06892}" dt="2021-10-15T19:52:15.985" v="1934" actId="26606"/>
          <ac:spMkLst>
            <pc:docMk/>
            <pc:sldMk cId="172651322" sldId="300"/>
            <ac:spMk id="17" creationId="{538FE5FC-4BC1-4737-BD86-45578A182A99}"/>
          </ac:spMkLst>
        </pc:spChg>
        <pc:spChg chg="add del">
          <ac:chgData name="shania khan" userId="d013e67beb9ccfe9" providerId="LiveId" clId="{0902B363-6BD1-45F6-9208-CF42DDE06892}" dt="2021-10-15T19:52:15.985" v="1934" actId="26606"/>
          <ac:spMkLst>
            <pc:docMk/>
            <pc:sldMk cId="172651322" sldId="300"/>
            <ac:spMk id="20" creationId="{33CD251C-A887-4D2F-925B-FC097198538B}"/>
          </ac:spMkLst>
        </pc:spChg>
        <pc:spChg chg="add del">
          <ac:chgData name="shania khan" userId="d013e67beb9ccfe9" providerId="LiveId" clId="{0902B363-6BD1-45F6-9208-CF42DDE06892}" dt="2021-10-15T19:52:15.985" v="1934" actId="26606"/>
          <ac:spMkLst>
            <pc:docMk/>
            <pc:sldMk cId="172651322" sldId="300"/>
            <ac:spMk id="22" creationId="{B19D093C-27FB-4032-B282-42C4563F257C}"/>
          </ac:spMkLst>
        </pc:spChg>
        <pc:spChg chg="add">
          <ac:chgData name="shania khan" userId="d013e67beb9ccfe9" providerId="LiveId" clId="{0902B363-6BD1-45F6-9208-CF42DDE06892}" dt="2021-10-15T19:52:15.985" v="1934" actId="26606"/>
          <ac:spMkLst>
            <pc:docMk/>
            <pc:sldMk cId="172651322" sldId="300"/>
            <ac:spMk id="31" creationId="{16F9E488-0718-4E1E-9D12-26779F606252}"/>
          </ac:spMkLst>
        </pc:spChg>
        <pc:spChg chg="add">
          <ac:chgData name="shania khan" userId="d013e67beb9ccfe9" providerId="LiveId" clId="{0902B363-6BD1-45F6-9208-CF42DDE06892}" dt="2021-10-15T19:52:15.985" v="1934" actId="26606"/>
          <ac:spMkLst>
            <pc:docMk/>
            <pc:sldMk cId="172651322" sldId="300"/>
            <ac:spMk id="33" creationId="{CE708407-D01D-4E57-8998-FF799DBC3788}"/>
          </ac:spMkLst>
        </pc:spChg>
        <pc:grpChg chg="add del">
          <ac:chgData name="shania khan" userId="d013e67beb9ccfe9" providerId="LiveId" clId="{0902B363-6BD1-45F6-9208-CF42DDE06892}" dt="2021-10-15T19:52:15.985" v="1934" actId="26606"/>
          <ac:grpSpMkLst>
            <pc:docMk/>
            <pc:sldMk cId="172651322" sldId="300"/>
            <ac:grpSpMk id="24" creationId="{35EE815E-1BD3-4777-B652-6D98825BF66B}"/>
          </ac:grpSpMkLst>
        </pc:grpChg>
        <pc:grpChg chg="add">
          <ac:chgData name="shania khan" userId="d013e67beb9ccfe9" providerId="LiveId" clId="{0902B363-6BD1-45F6-9208-CF42DDE06892}" dt="2021-10-15T19:52:15.985" v="1934" actId="26606"/>
          <ac:grpSpMkLst>
            <pc:docMk/>
            <pc:sldMk cId="172651322" sldId="300"/>
            <ac:grpSpMk id="35" creationId="{7F963B07-5C9E-478C-A53E-B6F5B4A78933}"/>
          </ac:grpSpMkLst>
        </pc:grpChg>
        <pc:picChg chg="add del mod">
          <ac:chgData name="shania khan" userId="d013e67beb9ccfe9" providerId="LiveId" clId="{0902B363-6BD1-45F6-9208-CF42DDE06892}" dt="2021-10-15T19:51:13.343" v="1914" actId="478"/>
          <ac:picMkLst>
            <pc:docMk/>
            <pc:sldMk cId="172651322" sldId="300"/>
            <ac:picMk id="5" creationId="{C5819F40-A8B0-4113-845A-C0E789CD22E2}"/>
          </ac:picMkLst>
        </pc:picChg>
        <pc:picChg chg="add del mod">
          <ac:chgData name="shania khan" userId="d013e67beb9ccfe9" providerId="LiveId" clId="{0902B363-6BD1-45F6-9208-CF42DDE06892}" dt="2021-10-15T19:51:21.756" v="1918" actId="478"/>
          <ac:picMkLst>
            <pc:docMk/>
            <pc:sldMk cId="172651322" sldId="300"/>
            <ac:picMk id="9" creationId="{1A31EAA7-1BDE-4CBC-8C63-73A9825E4337}"/>
          </ac:picMkLst>
        </pc:picChg>
        <pc:picChg chg="add mod">
          <ac:chgData name="shania khan" userId="d013e67beb9ccfe9" providerId="LiveId" clId="{0902B363-6BD1-45F6-9208-CF42DDE06892}" dt="2021-10-15T19:54:20.954" v="1971" actId="14100"/>
          <ac:picMkLst>
            <pc:docMk/>
            <pc:sldMk cId="172651322" sldId="300"/>
            <ac:picMk id="13" creationId="{DB4AFB97-939F-43AE-AE3F-229CDE625043}"/>
          </ac:picMkLst>
        </pc:picChg>
      </pc:sldChg>
      <pc:sldChg chg="addSp delSp modSp new mod setBg">
        <pc:chgData name="shania khan" userId="d013e67beb9ccfe9" providerId="LiveId" clId="{0902B363-6BD1-45F6-9208-CF42DDE06892}" dt="2021-10-15T19:54:31.848" v="1975" actId="14100"/>
        <pc:sldMkLst>
          <pc:docMk/>
          <pc:sldMk cId="3760879991" sldId="301"/>
        </pc:sldMkLst>
        <pc:spChg chg="mod">
          <ac:chgData name="shania khan" userId="d013e67beb9ccfe9" providerId="LiveId" clId="{0902B363-6BD1-45F6-9208-CF42DDE06892}" dt="2021-10-15T19:52:12.682" v="1933" actId="26606"/>
          <ac:spMkLst>
            <pc:docMk/>
            <pc:sldMk cId="3760879991" sldId="301"/>
            <ac:spMk id="2" creationId="{E97B0C70-240D-400C-934C-9F8306CE4531}"/>
          </ac:spMkLst>
        </pc:spChg>
        <pc:spChg chg="del">
          <ac:chgData name="shania khan" userId="d013e67beb9ccfe9" providerId="LiveId" clId="{0902B363-6BD1-45F6-9208-CF42DDE06892}" dt="2021-10-15T19:51:43.073" v="1922" actId="931"/>
          <ac:spMkLst>
            <pc:docMk/>
            <pc:sldMk cId="3760879991" sldId="301"/>
            <ac:spMk id="3" creationId="{D8927E7C-64EF-4D78-957C-5068E842897E}"/>
          </ac:spMkLst>
        </pc:spChg>
        <pc:spChg chg="add del mod">
          <ac:chgData name="shania khan" userId="d013e67beb9ccfe9" providerId="LiveId" clId="{0902B363-6BD1-45F6-9208-CF42DDE06892}" dt="2021-10-15T19:51:52.366" v="1926" actId="931"/>
          <ac:spMkLst>
            <pc:docMk/>
            <pc:sldMk cId="3760879991" sldId="301"/>
            <ac:spMk id="7" creationId="{95AA81B0-88EB-4FA6-9CD1-C495BADA9524}"/>
          </ac:spMkLst>
        </pc:spChg>
        <pc:spChg chg="add">
          <ac:chgData name="shania khan" userId="d013e67beb9ccfe9" providerId="LiveId" clId="{0902B363-6BD1-45F6-9208-CF42DDE06892}" dt="2021-10-15T19:52:12.682" v="1933" actId="26606"/>
          <ac:spMkLst>
            <pc:docMk/>
            <pc:sldMk cId="3760879991" sldId="301"/>
            <ac:spMk id="14" creationId="{16F9E488-0718-4E1E-9D12-26779F606252}"/>
          </ac:spMkLst>
        </pc:spChg>
        <pc:spChg chg="add">
          <ac:chgData name="shania khan" userId="d013e67beb9ccfe9" providerId="LiveId" clId="{0902B363-6BD1-45F6-9208-CF42DDE06892}" dt="2021-10-15T19:52:12.682" v="1933" actId="26606"/>
          <ac:spMkLst>
            <pc:docMk/>
            <pc:sldMk cId="3760879991" sldId="301"/>
            <ac:spMk id="16" creationId="{CE708407-D01D-4E57-8998-FF799DBC3788}"/>
          </ac:spMkLst>
        </pc:spChg>
        <pc:grpChg chg="add">
          <ac:chgData name="shania khan" userId="d013e67beb9ccfe9" providerId="LiveId" clId="{0902B363-6BD1-45F6-9208-CF42DDE06892}" dt="2021-10-15T19:52:12.682" v="1933" actId="26606"/>
          <ac:grpSpMkLst>
            <pc:docMk/>
            <pc:sldMk cId="3760879991" sldId="301"/>
            <ac:grpSpMk id="18" creationId="{7F963B07-5C9E-478C-A53E-B6F5B4A78933}"/>
          </ac:grpSpMkLst>
        </pc:grpChg>
        <pc:picChg chg="add del mod">
          <ac:chgData name="shania khan" userId="d013e67beb9ccfe9" providerId="LiveId" clId="{0902B363-6BD1-45F6-9208-CF42DDE06892}" dt="2021-10-15T19:51:45.297" v="1925" actId="478"/>
          <ac:picMkLst>
            <pc:docMk/>
            <pc:sldMk cId="3760879991" sldId="301"/>
            <ac:picMk id="5" creationId="{1F020C8B-C772-4B87-8209-04747C8BC1B6}"/>
          </ac:picMkLst>
        </pc:picChg>
        <pc:picChg chg="add mod">
          <ac:chgData name="shania khan" userId="d013e67beb9ccfe9" providerId="LiveId" clId="{0902B363-6BD1-45F6-9208-CF42DDE06892}" dt="2021-10-15T19:54:31.848" v="1975" actId="14100"/>
          <ac:picMkLst>
            <pc:docMk/>
            <pc:sldMk cId="3760879991" sldId="301"/>
            <ac:picMk id="9" creationId="{A495683A-9B1D-40AE-9D6B-2D230441F25E}"/>
          </ac:picMkLst>
        </pc:picChg>
      </pc:sldChg>
      <pc:sldChg chg="addSp delSp modSp new mod setBg">
        <pc:chgData name="shania khan" userId="d013e67beb9ccfe9" providerId="LiveId" clId="{0902B363-6BD1-45F6-9208-CF42DDE06892}" dt="2021-10-15T19:54:41.689" v="1979" actId="14100"/>
        <pc:sldMkLst>
          <pc:docMk/>
          <pc:sldMk cId="1839517113" sldId="302"/>
        </pc:sldMkLst>
        <pc:spChg chg="mod">
          <ac:chgData name="shania khan" userId="d013e67beb9ccfe9" providerId="LiveId" clId="{0902B363-6BD1-45F6-9208-CF42DDE06892}" dt="2021-10-15T19:52:19.722" v="1935" actId="26606"/>
          <ac:spMkLst>
            <pc:docMk/>
            <pc:sldMk cId="1839517113" sldId="302"/>
            <ac:spMk id="2" creationId="{0106A8A3-3B69-445B-A97C-9E85C6B4A06B}"/>
          </ac:spMkLst>
        </pc:spChg>
        <pc:spChg chg="del">
          <ac:chgData name="shania khan" userId="d013e67beb9ccfe9" providerId="LiveId" clId="{0902B363-6BD1-45F6-9208-CF42DDE06892}" dt="2021-10-15T19:51:59.773" v="1929" actId="931"/>
          <ac:spMkLst>
            <pc:docMk/>
            <pc:sldMk cId="1839517113" sldId="302"/>
            <ac:spMk id="3" creationId="{290FDA19-ACCB-480B-B85B-F4A71AFA5C19}"/>
          </ac:spMkLst>
        </pc:spChg>
        <pc:spChg chg="add">
          <ac:chgData name="shania khan" userId="d013e67beb9ccfe9" providerId="LiveId" clId="{0902B363-6BD1-45F6-9208-CF42DDE06892}" dt="2021-10-15T19:52:19.722" v="1935" actId="26606"/>
          <ac:spMkLst>
            <pc:docMk/>
            <pc:sldMk cId="1839517113" sldId="302"/>
            <ac:spMk id="10" creationId="{16F9E488-0718-4E1E-9D12-26779F606252}"/>
          </ac:spMkLst>
        </pc:spChg>
        <pc:spChg chg="add">
          <ac:chgData name="shania khan" userId="d013e67beb9ccfe9" providerId="LiveId" clId="{0902B363-6BD1-45F6-9208-CF42DDE06892}" dt="2021-10-15T19:52:19.722" v="1935" actId="26606"/>
          <ac:spMkLst>
            <pc:docMk/>
            <pc:sldMk cId="1839517113" sldId="302"/>
            <ac:spMk id="12" creationId="{CE708407-D01D-4E57-8998-FF799DBC3788}"/>
          </ac:spMkLst>
        </pc:spChg>
        <pc:grpChg chg="add">
          <ac:chgData name="shania khan" userId="d013e67beb9ccfe9" providerId="LiveId" clId="{0902B363-6BD1-45F6-9208-CF42DDE06892}" dt="2021-10-15T19:52:19.722" v="1935" actId="26606"/>
          <ac:grpSpMkLst>
            <pc:docMk/>
            <pc:sldMk cId="1839517113" sldId="302"/>
            <ac:grpSpMk id="14" creationId="{7F963B07-5C9E-478C-A53E-B6F5B4A78933}"/>
          </ac:grpSpMkLst>
        </pc:grpChg>
        <pc:picChg chg="add mod">
          <ac:chgData name="shania khan" userId="d013e67beb9ccfe9" providerId="LiveId" clId="{0902B363-6BD1-45F6-9208-CF42DDE06892}" dt="2021-10-15T19:54:41.689" v="1979" actId="14100"/>
          <ac:picMkLst>
            <pc:docMk/>
            <pc:sldMk cId="1839517113" sldId="302"/>
            <ac:picMk id="5" creationId="{BA7152BC-CCF2-45BA-A862-7B99DA9ADAF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svg"/><Relationship Id="rId1" Type="http://schemas.openxmlformats.org/officeDocument/2006/relationships/image" Target="../media/image10.png"/><Relationship Id="rId6" Type="http://schemas.openxmlformats.org/officeDocument/2006/relationships/image" Target="../media/image21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32.svg"/><Relationship Id="rId1" Type="http://schemas.openxmlformats.org/officeDocument/2006/relationships/image" Target="../media/image22.png"/><Relationship Id="rId6" Type="http://schemas.openxmlformats.org/officeDocument/2006/relationships/image" Target="../media/image36.svg"/><Relationship Id="rId5" Type="http://schemas.openxmlformats.org/officeDocument/2006/relationships/image" Target="../media/image24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5.svg"/><Relationship Id="rId1" Type="http://schemas.openxmlformats.org/officeDocument/2006/relationships/image" Target="../media/image31.png"/><Relationship Id="rId6" Type="http://schemas.openxmlformats.org/officeDocument/2006/relationships/image" Target="../media/image49.svg"/><Relationship Id="rId5" Type="http://schemas.openxmlformats.org/officeDocument/2006/relationships/image" Target="../media/image33.png"/><Relationship Id="rId4" Type="http://schemas.openxmlformats.org/officeDocument/2006/relationships/image" Target="../media/image4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1.svg"/><Relationship Id="rId1" Type="http://schemas.openxmlformats.org/officeDocument/2006/relationships/image" Target="../media/image34.png"/><Relationship Id="rId6" Type="http://schemas.openxmlformats.org/officeDocument/2006/relationships/image" Target="../media/image55.svg"/><Relationship Id="rId5" Type="http://schemas.openxmlformats.org/officeDocument/2006/relationships/image" Target="../media/image36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CE00E-0F35-4E4D-8B51-41F352BE667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A404EA-40F9-45DB-9ACB-936B6F647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Classification of news stories or web pages </a:t>
          </a:r>
        </a:p>
      </dgm:t>
    </dgm:pt>
    <dgm:pt modelId="{F6C2A767-F5B1-469F-A4EE-09A262AF7045}" type="parTrans" cxnId="{2D34BC3F-B692-4BCE-AFFF-4A53A0E3E924}">
      <dgm:prSet/>
      <dgm:spPr/>
      <dgm:t>
        <a:bodyPr/>
        <a:lstStyle/>
        <a:p>
          <a:endParaRPr lang="en-US"/>
        </a:p>
      </dgm:t>
    </dgm:pt>
    <dgm:pt modelId="{6EF0D1A2-24C9-44E9-8B53-5FB8D172D69A}" type="sibTrans" cxnId="{2D34BC3F-B692-4BCE-AFFF-4A53A0E3E924}">
      <dgm:prSet/>
      <dgm:spPr/>
      <dgm:t>
        <a:bodyPr/>
        <a:lstStyle/>
        <a:p>
          <a:endParaRPr lang="en-US"/>
        </a:p>
      </dgm:t>
    </dgm:pt>
    <dgm:pt modelId="{B39FE4E3-A4C3-4AA5-9525-8E56CA6759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Email and news filtering / SPAM detection </a:t>
          </a:r>
        </a:p>
      </dgm:t>
    </dgm:pt>
    <dgm:pt modelId="{EF496165-26A0-496C-8DB7-DAFE3678F5CE}" type="parTrans" cxnId="{D989F76E-1A7E-4354-9F39-BD9163D6E0B5}">
      <dgm:prSet/>
      <dgm:spPr/>
      <dgm:t>
        <a:bodyPr/>
        <a:lstStyle/>
        <a:p>
          <a:endParaRPr lang="en-US"/>
        </a:p>
      </dgm:t>
    </dgm:pt>
    <dgm:pt modelId="{E18C1B98-5FC2-422D-8CA6-376890C5BCFD}" type="sibTrans" cxnId="{D989F76E-1A7E-4354-9F39-BD9163D6E0B5}">
      <dgm:prSet/>
      <dgm:spPr/>
      <dgm:t>
        <a:bodyPr/>
        <a:lstStyle/>
        <a:p>
          <a:endParaRPr lang="en-US"/>
        </a:p>
      </dgm:t>
    </dgm:pt>
    <dgm:pt modelId="{9AAB77A7-7AF6-4A60-A88A-229080C523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Sentiment analysis </a:t>
          </a:r>
        </a:p>
      </dgm:t>
    </dgm:pt>
    <dgm:pt modelId="{6B7AA6C0-4AFE-4F5A-A6F0-DAFD8B54966F}" type="parTrans" cxnId="{16C1BBE4-5F2B-4A34-841D-90BCD3A845E1}">
      <dgm:prSet/>
      <dgm:spPr/>
      <dgm:t>
        <a:bodyPr/>
        <a:lstStyle/>
        <a:p>
          <a:endParaRPr lang="en-US"/>
        </a:p>
      </dgm:t>
    </dgm:pt>
    <dgm:pt modelId="{0C35B2CE-D623-45C3-81EB-A99449D7F5DF}" type="sibTrans" cxnId="{16C1BBE4-5F2B-4A34-841D-90BCD3A845E1}">
      <dgm:prSet/>
      <dgm:spPr/>
      <dgm:t>
        <a:bodyPr/>
        <a:lstStyle/>
        <a:p>
          <a:endParaRPr lang="en-US"/>
        </a:p>
      </dgm:t>
    </dgm:pt>
    <dgm:pt modelId="{BE24A0A6-30E3-4C67-9F42-43248659DE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Clustering documents or web pages </a:t>
          </a:r>
        </a:p>
      </dgm:t>
    </dgm:pt>
    <dgm:pt modelId="{D53C8A68-2D3D-412C-9EFF-BC915C451B05}" type="parTrans" cxnId="{75B4FBC6-8F4F-4071-952F-7780E90AC857}">
      <dgm:prSet/>
      <dgm:spPr/>
      <dgm:t>
        <a:bodyPr/>
        <a:lstStyle/>
        <a:p>
          <a:endParaRPr lang="en-US"/>
        </a:p>
      </dgm:t>
    </dgm:pt>
    <dgm:pt modelId="{3CF35FF1-EE1A-4C51-8AD5-D4B6CF408F4F}" type="sibTrans" cxnId="{75B4FBC6-8F4F-4071-952F-7780E90AC857}">
      <dgm:prSet/>
      <dgm:spPr/>
      <dgm:t>
        <a:bodyPr/>
        <a:lstStyle/>
        <a:p>
          <a:endParaRPr lang="en-US"/>
        </a:p>
      </dgm:t>
    </dgm:pt>
    <dgm:pt modelId="{C3EC51F9-D9A4-48D5-9A11-4587F2D4F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 term auto-completion</a:t>
          </a:r>
        </a:p>
      </dgm:t>
    </dgm:pt>
    <dgm:pt modelId="{AD18BFB2-B389-46CE-86C0-C68A07D88E05}" type="parTrans" cxnId="{DD34ADE8-79BC-4323-8B22-8A46FE11823E}">
      <dgm:prSet/>
      <dgm:spPr/>
      <dgm:t>
        <a:bodyPr/>
        <a:lstStyle/>
        <a:p>
          <a:endParaRPr lang="en-US"/>
        </a:p>
      </dgm:t>
    </dgm:pt>
    <dgm:pt modelId="{2351E3F0-D756-47C2-8559-D7086B198E3F}" type="sibTrans" cxnId="{DD34ADE8-79BC-4323-8B22-8A46FE11823E}">
      <dgm:prSet/>
      <dgm:spPr/>
      <dgm:t>
        <a:bodyPr/>
        <a:lstStyle/>
        <a:p>
          <a:endParaRPr lang="en-US"/>
        </a:p>
      </dgm:t>
    </dgm:pt>
    <dgm:pt modelId="{875F51C7-48D1-4DB8-AE20-53B7143DD9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Information extraction</a:t>
          </a:r>
        </a:p>
      </dgm:t>
    </dgm:pt>
    <dgm:pt modelId="{4814CF17-1441-4488-BA77-309D4D78E539}" type="parTrans" cxnId="{3D8B7257-A1AA-4AFD-A6B0-D8E4FBFF44CA}">
      <dgm:prSet/>
      <dgm:spPr/>
      <dgm:t>
        <a:bodyPr/>
        <a:lstStyle/>
        <a:p>
          <a:endParaRPr lang="en-US"/>
        </a:p>
      </dgm:t>
    </dgm:pt>
    <dgm:pt modelId="{CB3C53BF-DE5F-4D82-BA47-1A92E973A5FA}" type="sibTrans" cxnId="{3D8B7257-A1AA-4AFD-A6B0-D8E4FBFF44CA}">
      <dgm:prSet/>
      <dgm:spPr/>
      <dgm:t>
        <a:bodyPr/>
        <a:lstStyle/>
        <a:p>
          <a:endParaRPr lang="en-US"/>
        </a:p>
      </dgm:t>
    </dgm:pt>
    <dgm:pt modelId="{A17A23A3-F2A4-4C3F-BABC-F742F6049401}" type="pres">
      <dgm:prSet presAssocID="{03CCE00E-0F35-4E4D-8B51-41F352BE66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8169BB-A3D0-4775-A72C-45AE8A50ED50}" type="pres">
      <dgm:prSet presAssocID="{71A404EA-40F9-45DB-9ACB-936B6F6473F2}" presName="compNode" presStyleCnt="0"/>
      <dgm:spPr/>
    </dgm:pt>
    <dgm:pt modelId="{A323CD4C-A9BD-4C9E-8C8C-492FC6A60EA5}" type="pres">
      <dgm:prSet presAssocID="{71A404EA-40F9-45DB-9ACB-936B6F6473F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02934E27-5169-402C-8E6B-366BF91614D3}" type="pres">
      <dgm:prSet presAssocID="{71A404EA-40F9-45DB-9ACB-936B6F6473F2}" presName="spaceRect" presStyleCnt="0"/>
      <dgm:spPr/>
    </dgm:pt>
    <dgm:pt modelId="{F42DC780-554B-4F1E-9E35-585D04F8E179}" type="pres">
      <dgm:prSet presAssocID="{71A404EA-40F9-45DB-9ACB-936B6F6473F2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A6A71D7-1CDE-44DC-86D7-6C2110D6E9FC}" type="pres">
      <dgm:prSet presAssocID="{6EF0D1A2-24C9-44E9-8B53-5FB8D172D69A}" presName="sibTrans" presStyleCnt="0"/>
      <dgm:spPr/>
    </dgm:pt>
    <dgm:pt modelId="{AD34EF78-7F1C-4181-80C6-CEAF868E6339}" type="pres">
      <dgm:prSet presAssocID="{B39FE4E3-A4C3-4AA5-9525-8E56CA6759D1}" presName="compNode" presStyleCnt="0"/>
      <dgm:spPr/>
    </dgm:pt>
    <dgm:pt modelId="{606D4395-C279-47B7-A435-55AB4CE927A2}" type="pres">
      <dgm:prSet presAssocID="{B39FE4E3-A4C3-4AA5-9525-8E56CA6759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5E82F89-3B4C-4881-87DE-73A8623815C2}" type="pres">
      <dgm:prSet presAssocID="{B39FE4E3-A4C3-4AA5-9525-8E56CA6759D1}" presName="spaceRect" presStyleCnt="0"/>
      <dgm:spPr/>
    </dgm:pt>
    <dgm:pt modelId="{A324B206-2EBD-4CEE-B98D-DA33A784961B}" type="pres">
      <dgm:prSet presAssocID="{B39FE4E3-A4C3-4AA5-9525-8E56CA6759D1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4007904-76C1-4038-AF5C-C2D62B259936}" type="pres">
      <dgm:prSet presAssocID="{E18C1B98-5FC2-422D-8CA6-376890C5BCFD}" presName="sibTrans" presStyleCnt="0"/>
      <dgm:spPr/>
    </dgm:pt>
    <dgm:pt modelId="{881A27C7-68A8-4333-889D-F71895000453}" type="pres">
      <dgm:prSet presAssocID="{9AAB77A7-7AF6-4A60-A88A-229080C523FC}" presName="compNode" presStyleCnt="0"/>
      <dgm:spPr/>
    </dgm:pt>
    <dgm:pt modelId="{3F1A3F06-C8DA-4E3A-84C7-77C62B929904}" type="pres">
      <dgm:prSet presAssocID="{9AAB77A7-7AF6-4A60-A88A-229080C523F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D3EBAB4-AA26-41C1-BBAE-7083787B87DD}" type="pres">
      <dgm:prSet presAssocID="{9AAB77A7-7AF6-4A60-A88A-229080C523FC}" presName="spaceRect" presStyleCnt="0"/>
      <dgm:spPr/>
    </dgm:pt>
    <dgm:pt modelId="{FCAD4BEE-A6F3-4466-B072-1F36DF6D350D}" type="pres">
      <dgm:prSet presAssocID="{9AAB77A7-7AF6-4A60-A88A-229080C523FC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51B9526-E850-4E06-862A-C3492754A42E}" type="pres">
      <dgm:prSet presAssocID="{0C35B2CE-D623-45C3-81EB-A99449D7F5DF}" presName="sibTrans" presStyleCnt="0"/>
      <dgm:spPr/>
    </dgm:pt>
    <dgm:pt modelId="{C9E5012C-3A92-4DC3-B025-33D660F08568}" type="pres">
      <dgm:prSet presAssocID="{BE24A0A6-30E3-4C67-9F42-43248659DE2C}" presName="compNode" presStyleCnt="0"/>
      <dgm:spPr/>
    </dgm:pt>
    <dgm:pt modelId="{37F0EBA9-95CE-41AA-A28C-FA11D972FE6C}" type="pres">
      <dgm:prSet presAssocID="{BE24A0A6-30E3-4C67-9F42-43248659DE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D7E9444-49F4-4B6B-AD5A-BAB152B973E0}" type="pres">
      <dgm:prSet presAssocID="{BE24A0A6-30E3-4C67-9F42-43248659DE2C}" presName="spaceRect" presStyleCnt="0"/>
      <dgm:spPr/>
    </dgm:pt>
    <dgm:pt modelId="{9085C9BB-E032-4201-B75A-55F7841AD228}" type="pres">
      <dgm:prSet presAssocID="{BE24A0A6-30E3-4C67-9F42-43248659DE2C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5263242-4F7D-4894-89F5-2F635130CE3E}" type="pres">
      <dgm:prSet presAssocID="{3CF35FF1-EE1A-4C51-8AD5-D4B6CF408F4F}" presName="sibTrans" presStyleCnt="0"/>
      <dgm:spPr/>
    </dgm:pt>
    <dgm:pt modelId="{B0B25B0E-EF08-4F4F-9713-54E7D4C2DF18}" type="pres">
      <dgm:prSet presAssocID="{C3EC51F9-D9A4-48D5-9A11-4587F2D4F897}" presName="compNode" presStyleCnt="0"/>
      <dgm:spPr/>
    </dgm:pt>
    <dgm:pt modelId="{7BDBDF8F-CC7E-4456-A4D4-F062E1120E40}" type="pres">
      <dgm:prSet presAssocID="{C3EC51F9-D9A4-48D5-9A11-4587F2D4F89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B335ABF-823E-490D-BA3D-835FE23AA4C8}" type="pres">
      <dgm:prSet presAssocID="{C3EC51F9-D9A4-48D5-9A11-4587F2D4F897}" presName="spaceRect" presStyleCnt="0"/>
      <dgm:spPr/>
    </dgm:pt>
    <dgm:pt modelId="{529DCF81-A01F-440A-9DA9-E402A79C2E26}" type="pres">
      <dgm:prSet presAssocID="{C3EC51F9-D9A4-48D5-9A11-4587F2D4F897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A0103E1-A776-43A2-9520-BA6130B0C8F9}" type="pres">
      <dgm:prSet presAssocID="{2351E3F0-D756-47C2-8559-D7086B198E3F}" presName="sibTrans" presStyleCnt="0"/>
      <dgm:spPr/>
    </dgm:pt>
    <dgm:pt modelId="{A8274162-210E-4C43-8D80-2E0FEA71092F}" type="pres">
      <dgm:prSet presAssocID="{875F51C7-48D1-4DB8-AE20-53B7143DD979}" presName="compNode" presStyleCnt="0"/>
      <dgm:spPr/>
    </dgm:pt>
    <dgm:pt modelId="{FEFA9E05-73BC-4262-864C-E51235A66B3B}" type="pres">
      <dgm:prSet presAssocID="{875F51C7-48D1-4DB8-AE20-53B7143DD97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D3E51F4-7761-46DE-B6BD-E8AA6FB2D5C5}" type="pres">
      <dgm:prSet presAssocID="{875F51C7-48D1-4DB8-AE20-53B7143DD979}" presName="spaceRect" presStyleCnt="0"/>
      <dgm:spPr/>
    </dgm:pt>
    <dgm:pt modelId="{1A5F5F3D-9BD6-40E5-B74D-D89A17EF5FE3}" type="pres">
      <dgm:prSet presAssocID="{875F51C7-48D1-4DB8-AE20-53B7143DD979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4ADE8-79BC-4323-8B22-8A46FE11823E}" srcId="{03CCE00E-0F35-4E4D-8B51-41F352BE667F}" destId="{C3EC51F9-D9A4-48D5-9A11-4587F2D4F897}" srcOrd="4" destOrd="0" parTransId="{AD18BFB2-B389-46CE-86C0-C68A07D88E05}" sibTransId="{2351E3F0-D756-47C2-8559-D7086B198E3F}"/>
    <dgm:cxn modelId="{BE107088-D9AE-4751-8FD6-34FBABFE4DE1}" type="presOf" srcId="{71A404EA-40F9-45DB-9ACB-936B6F6473F2}" destId="{F42DC780-554B-4F1E-9E35-585D04F8E179}" srcOrd="0" destOrd="0" presId="urn:microsoft.com/office/officeart/2018/2/layout/IconLabelList"/>
    <dgm:cxn modelId="{2D34BC3F-B692-4BCE-AFFF-4A53A0E3E924}" srcId="{03CCE00E-0F35-4E4D-8B51-41F352BE667F}" destId="{71A404EA-40F9-45DB-9ACB-936B6F6473F2}" srcOrd="0" destOrd="0" parTransId="{F6C2A767-F5B1-469F-A4EE-09A262AF7045}" sibTransId="{6EF0D1A2-24C9-44E9-8B53-5FB8D172D69A}"/>
    <dgm:cxn modelId="{CE4F6A5F-E1E0-4FBE-BC6A-2098DF4FD2D4}" type="presOf" srcId="{9AAB77A7-7AF6-4A60-A88A-229080C523FC}" destId="{FCAD4BEE-A6F3-4466-B072-1F36DF6D350D}" srcOrd="0" destOrd="0" presId="urn:microsoft.com/office/officeart/2018/2/layout/IconLabelList"/>
    <dgm:cxn modelId="{3D8B7257-A1AA-4AFD-A6B0-D8E4FBFF44CA}" srcId="{03CCE00E-0F35-4E4D-8B51-41F352BE667F}" destId="{875F51C7-48D1-4DB8-AE20-53B7143DD979}" srcOrd="5" destOrd="0" parTransId="{4814CF17-1441-4488-BA77-309D4D78E539}" sibTransId="{CB3C53BF-DE5F-4D82-BA47-1A92E973A5FA}"/>
    <dgm:cxn modelId="{D989F76E-1A7E-4354-9F39-BD9163D6E0B5}" srcId="{03CCE00E-0F35-4E4D-8B51-41F352BE667F}" destId="{B39FE4E3-A4C3-4AA5-9525-8E56CA6759D1}" srcOrd="1" destOrd="0" parTransId="{EF496165-26A0-496C-8DB7-DAFE3678F5CE}" sibTransId="{E18C1B98-5FC2-422D-8CA6-376890C5BCFD}"/>
    <dgm:cxn modelId="{16C1BBE4-5F2B-4A34-841D-90BCD3A845E1}" srcId="{03CCE00E-0F35-4E4D-8B51-41F352BE667F}" destId="{9AAB77A7-7AF6-4A60-A88A-229080C523FC}" srcOrd="2" destOrd="0" parTransId="{6B7AA6C0-4AFE-4F5A-A6F0-DAFD8B54966F}" sibTransId="{0C35B2CE-D623-45C3-81EB-A99449D7F5DF}"/>
    <dgm:cxn modelId="{3AE175FA-26C1-4CF6-B574-4D76BA471D02}" type="presOf" srcId="{875F51C7-48D1-4DB8-AE20-53B7143DD979}" destId="{1A5F5F3D-9BD6-40E5-B74D-D89A17EF5FE3}" srcOrd="0" destOrd="0" presId="urn:microsoft.com/office/officeart/2018/2/layout/IconLabelList"/>
    <dgm:cxn modelId="{C2361520-0CD8-46E4-BFD4-9705EBB734D4}" type="presOf" srcId="{B39FE4E3-A4C3-4AA5-9525-8E56CA6759D1}" destId="{A324B206-2EBD-4CEE-B98D-DA33A784961B}" srcOrd="0" destOrd="0" presId="urn:microsoft.com/office/officeart/2018/2/layout/IconLabelList"/>
    <dgm:cxn modelId="{3B3D27D0-C81C-45E8-8CFF-58AEB02B3A83}" type="presOf" srcId="{C3EC51F9-D9A4-48D5-9A11-4587F2D4F897}" destId="{529DCF81-A01F-440A-9DA9-E402A79C2E26}" srcOrd="0" destOrd="0" presId="urn:microsoft.com/office/officeart/2018/2/layout/IconLabelList"/>
    <dgm:cxn modelId="{A2039063-D1DC-4D7E-AACB-3C321CEEADF7}" type="presOf" srcId="{BE24A0A6-30E3-4C67-9F42-43248659DE2C}" destId="{9085C9BB-E032-4201-B75A-55F7841AD228}" srcOrd="0" destOrd="0" presId="urn:microsoft.com/office/officeart/2018/2/layout/IconLabelList"/>
    <dgm:cxn modelId="{B48A10E4-EF51-4ED9-A5B8-34249F7AEED8}" type="presOf" srcId="{03CCE00E-0F35-4E4D-8B51-41F352BE667F}" destId="{A17A23A3-F2A4-4C3F-BABC-F742F6049401}" srcOrd="0" destOrd="0" presId="urn:microsoft.com/office/officeart/2018/2/layout/IconLabelList"/>
    <dgm:cxn modelId="{75B4FBC6-8F4F-4071-952F-7780E90AC857}" srcId="{03CCE00E-0F35-4E4D-8B51-41F352BE667F}" destId="{BE24A0A6-30E3-4C67-9F42-43248659DE2C}" srcOrd="3" destOrd="0" parTransId="{D53C8A68-2D3D-412C-9EFF-BC915C451B05}" sibTransId="{3CF35FF1-EE1A-4C51-8AD5-D4B6CF408F4F}"/>
    <dgm:cxn modelId="{89F733F2-6939-42FF-8AC4-37B1435C1730}" type="presParOf" srcId="{A17A23A3-F2A4-4C3F-BABC-F742F6049401}" destId="{618169BB-A3D0-4775-A72C-45AE8A50ED50}" srcOrd="0" destOrd="0" presId="urn:microsoft.com/office/officeart/2018/2/layout/IconLabelList"/>
    <dgm:cxn modelId="{D0E9C910-FCBF-4686-AC33-CC195F9A8CF5}" type="presParOf" srcId="{618169BB-A3D0-4775-A72C-45AE8A50ED50}" destId="{A323CD4C-A9BD-4C9E-8C8C-492FC6A60EA5}" srcOrd="0" destOrd="0" presId="urn:microsoft.com/office/officeart/2018/2/layout/IconLabelList"/>
    <dgm:cxn modelId="{B68AD890-F9EB-41D6-9C74-88A487487101}" type="presParOf" srcId="{618169BB-A3D0-4775-A72C-45AE8A50ED50}" destId="{02934E27-5169-402C-8E6B-366BF91614D3}" srcOrd="1" destOrd="0" presId="urn:microsoft.com/office/officeart/2018/2/layout/IconLabelList"/>
    <dgm:cxn modelId="{A9C302CB-CF80-4977-BCAB-2FC79FBC1F4E}" type="presParOf" srcId="{618169BB-A3D0-4775-A72C-45AE8A50ED50}" destId="{F42DC780-554B-4F1E-9E35-585D04F8E179}" srcOrd="2" destOrd="0" presId="urn:microsoft.com/office/officeart/2018/2/layout/IconLabelList"/>
    <dgm:cxn modelId="{2FB01D9B-F54D-4DD2-8BA7-9E596D1E3DC9}" type="presParOf" srcId="{A17A23A3-F2A4-4C3F-BABC-F742F6049401}" destId="{AA6A71D7-1CDE-44DC-86D7-6C2110D6E9FC}" srcOrd="1" destOrd="0" presId="urn:microsoft.com/office/officeart/2018/2/layout/IconLabelList"/>
    <dgm:cxn modelId="{6B4147F3-63DB-43D3-A51A-31E8930B4723}" type="presParOf" srcId="{A17A23A3-F2A4-4C3F-BABC-F742F6049401}" destId="{AD34EF78-7F1C-4181-80C6-CEAF868E6339}" srcOrd="2" destOrd="0" presId="urn:microsoft.com/office/officeart/2018/2/layout/IconLabelList"/>
    <dgm:cxn modelId="{5A7953E6-B1EA-4D78-9D76-F9C72E36AB4A}" type="presParOf" srcId="{AD34EF78-7F1C-4181-80C6-CEAF868E6339}" destId="{606D4395-C279-47B7-A435-55AB4CE927A2}" srcOrd="0" destOrd="0" presId="urn:microsoft.com/office/officeart/2018/2/layout/IconLabelList"/>
    <dgm:cxn modelId="{454F67A9-790E-4D6D-86C8-1CD9232DDD14}" type="presParOf" srcId="{AD34EF78-7F1C-4181-80C6-CEAF868E6339}" destId="{85E82F89-3B4C-4881-87DE-73A8623815C2}" srcOrd="1" destOrd="0" presId="urn:microsoft.com/office/officeart/2018/2/layout/IconLabelList"/>
    <dgm:cxn modelId="{39F7FB8F-3259-46FF-9EFC-4C3EBB0D41F9}" type="presParOf" srcId="{AD34EF78-7F1C-4181-80C6-CEAF868E6339}" destId="{A324B206-2EBD-4CEE-B98D-DA33A784961B}" srcOrd="2" destOrd="0" presId="urn:microsoft.com/office/officeart/2018/2/layout/IconLabelList"/>
    <dgm:cxn modelId="{6A0A014D-107C-467E-9EEE-52693FB95A76}" type="presParOf" srcId="{A17A23A3-F2A4-4C3F-BABC-F742F6049401}" destId="{94007904-76C1-4038-AF5C-C2D62B259936}" srcOrd="3" destOrd="0" presId="urn:microsoft.com/office/officeart/2018/2/layout/IconLabelList"/>
    <dgm:cxn modelId="{0E80FF82-F0CD-49E7-8DEB-A8370E07B812}" type="presParOf" srcId="{A17A23A3-F2A4-4C3F-BABC-F742F6049401}" destId="{881A27C7-68A8-4333-889D-F71895000453}" srcOrd="4" destOrd="0" presId="urn:microsoft.com/office/officeart/2018/2/layout/IconLabelList"/>
    <dgm:cxn modelId="{75E1B993-D9BC-4F88-BE48-A80945DD8CA2}" type="presParOf" srcId="{881A27C7-68A8-4333-889D-F71895000453}" destId="{3F1A3F06-C8DA-4E3A-84C7-77C62B929904}" srcOrd="0" destOrd="0" presId="urn:microsoft.com/office/officeart/2018/2/layout/IconLabelList"/>
    <dgm:cxn modelId="{2B9B2B0B-6CA6-41A8-84DD-1F7017BF2596}" type="presParOf" srcId="{881A27C7-68A8-4333-889D-F71895000453}" destId="{6D3EBAB4-AA26-41C1-BBAE-7083787B87DD}" srcOrd="1" destOrd="0" presId="urn:microsoft.com/office/officeart/2018/2/layout/IconLabelList"/>
    <dgm:cxn modelId="{62F34851-E86C-454B-867C-3992E451B6AE}" type="presParOf" srcId="{881A27C7-68A8-4333-889D-F71895000453}" destId="{FCAD4BEE-A6F3-4466-B072-1F36DF6D350D}" srcOrd="2" destOrd="0" presId="urn:microsoft.com/office/officeart/2018/2/layout/IconLabelList"/>
    <dgm:cxn modelId="{FA1305AF-BE64-42C9-8174-45FB5388165C}" type="presParOf" srcId="{A17A23A3-F2A4-4C3F-BABC-F742F6049401}" destId="{951B9526-E850-4E06-862A-C3492754A42E}" srcOrd="5" destOrd="0" presId="urn:microsoft.com/office/officeart/2018/2/layout/IconLabelList"/>
    <dgm:cxn modelId="{C51072A8-0439-41E0-942D-80D1741F7255}" type="presParOf" srcId="{A17A23A3-F2A4-4C3F-BABC-F742F6049401}" destId="{C9E5012C-3A92-4DC3-B025-33D660F08568}" srcOrd="6" destOrd="0" presId="urn:microsoft.com/office/officeart/2018/2/layout/IconLabelList"/>
    <dgm:cxn modelId="{A9F01895-8090-47FA-B6D6-A8D6301A9F1C}" type="presParOf" srcId="{C9E5012C-3A92-4DC3-B025-33D660F08568}" destId="{37F0EBA9-95CE-41AA-A28C-FA11D972FE6C}" srcOrd="0" destOrd="0" presId="urn:microsoft.com/office/officeart/2018/2/layout/IconLabelList"/>
    <dgm:cxn modelId="{0EBA1BBA-5679-4B36-8D2F-2168DFD97FB1}" type="presParOf" srcId="{C9E5012C-3A92-4DC3-B025-33D660F08568}" destId="{8D7E9444-49F4-4B6B-AD5A-BAB152B973E0}" srcOrd="1" destOrd="0" presId="urn:microsoft.com/office/officeart/2018/2/layout/IconLabelList"/>
    <dgm:cxn modelId="{F58093A3-1AE8-43AA-AF6C-EC84633EA6CD}" type="presParOf" srcId="{C9E5012C-3A92-4DC3-B025-33D660F08568}" destId="{9085C9BB-E032-4201-B75A-55F7841AD228}" srcOrd="2" destOrd="0" presId="urn:microsoft.com/office/officeart/2018/2/layout/IconLabelList"/>
    <dgm:cxn modelId="{4513843D-54A0-4711-AD29-3710DF92BD2F}" type="presParOf" srcId="{A17A23A3-F2A4-4C3F-BABC-F742F6049401}" destId="{B5263242-4F7D-4894-89F5-2F635130CE3E}" srcOrd="7" destOrd="0" presId="urn:microsoft.com/office/officeart/2018/2/layout/IconLabelList"/>
    <dgm:cxn modelId="{CFDB3D9D-D648-4E51-A43A-FB420847A93F}" type="presParOf" srcId="{A17A23A3-F2A4-4C3F-BABC-F742F6049401}" destId="{B0B25B0E-EF08-4F4F-9713-54E7D4C2DF18}" srcOrd="8" destOrd="0" presId="urn:microsoft.com/office/officeart/2018/2/layout/IconLabelList"/>
    <dgm:cxn modelId="{5E565F7F-02AA-4807-9D44-6FDF48B7CF68}" type="presParOf" srcId="{B0B25B0E-EF08-4F4F-9713-54E7D4C2DF18}" destId="{7BDBDF8F-CC7E-4456-A4D4-F062E1120E40}" srcOrd="0" destOrd="0" presId="urn:microsoft.com/office/officeart/2018/2/layout/IconLabelList"/>
    <dgm:cxn modelId="{5D3371EF-21EA-4916-854D-D1452A92AB2E}" type="presParOf" srcId="{B0B25B0E-EF08-4F4F-9713-54E7D4C2DF18}" destId="{CB335ABF-823E-490D-BA3D-835FE23AA4C8}" srcOrd="1" destOrd="0" presId="urn:microsoft.com/office/officeart/2018/2/layout/IconLabelList"/>
    <dgm:cxn modelId="{59DEC072-C980-47C5-A049-39C968A0B529}" type="presParOf" srcId="{B0B25B0E-EF08-4F4F-9713-54E7D4C2DF18}" destId="{529DCF81-A01F-440A-9DA9-E402A79C2E26}" srcOrd="2" destOrd="0" presId="urn:microsoft.com/office/officeart/2018/2/layout/IconLabelList"/>
    <dgm:cxn modelId="{345D633D-BB8F-4EB6-B4A1-EA9BE84265FA}" type="presParOf" srcId="{A17A23A3-F2A4-4C3F-BABC-F742F6049401}" destId="{FA0103E1-A776-43A2-9520-BA6130B0C8F9}" srcOrd="9" destOrd="0" presId="urn:microsoft.com/office/officeart/2018/2/layout/IconLabelList"/>
    <dgm:cxn modelId="{7824D3E7-60AC-4DAA-A1F0-2E9FA56F687A}" type="presParOf" srcId="{A17A23A3-F2A4-4C3F-BABC-F742F6049401}" destId="{A8274162-210E-4C43-8D80-2E0FEA71092F}" srcOrd="10" destOrd="0" presId="urn:microsoft.com/office/officeart/2018/2/layout/IconLabelList"/>
    <dgm:cxn modelId="{576576DC-B5A7-4F63-B151-2B2A307A7E60}" type="presParOf" srcId="{A8274162-210E-4C43-8D80-2E0FEA71092F}" destId="{FEFA9E05-73BC-4262-864C-E51235A66B3B}" srcOrd="0" destOrd="0" presId="urn:microsoft.com/office/officeart/2018/2/layout/IconLabelList"/>
    <dgm:cxn modelId="{8583B76F-2947-4E50-A3AF-41612AE0BAAF}" type="presParOf" srcId="{A8274162-210E-4C43-8D80-2E0FEA71092F}" destId="{2D3E51F4-7761-46DE-B6BD-E8AA6FB2D5C5}" srcOrd="1" destOrd="0" presId="urn:microsoft.com/office/officeart/2018/2/layout/IconLabelList"/>
    <dgm:cxn modelId="{68269D8B-81B8-4284-890C-D80D80562F2D}" type="presParOf" srcId="{A8274162-210E-4C43-8D80-2E0FEA71092F}" destId="{1A5F5F3D-9BD6-40E5-B74D-D89A17EF5F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D4A9A-ADDA-45AA-B49E-3234CA298F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AADC68-C372-46AE-A157-855295A6A9DE}">
      <dgm:prSet/>
      <dgm:spPr/>
      <dgm:t>
        <a:bodyPr/>
        <a:lstStyle/>
        <a:p>
          <a:r>
            <a:rPr lang="en-US"/>
            <a:t>Tokenization</a:t>
          </a:r>
        </a:p>
      </dgm:t>
    </dgm:pt>
    <dgm:pt modelId="{98F0A4F8-5214-4E25-ACB1-C29E8B5A1837}" type="parTrans" cxnId="{DA3AC4D2-03CA-48B1-8C30-88660E6950BC}">
      <dgm:prSet/>
      <dgm:spPr/>
      <dgm:t>
        <a:bodyPr/>
        <a:lstStyle/>
        <a:p>
          <a:endParaRPr lang="en-US"/>
        </a:p>
      </dgm:t>
    </dgm:pt>
    <dgm:pt modelId="{6663EF31-2F64-4DDF-A409-E02C68C6467B}" type="sibTrans" cxnId="{DA3AC4D2-03CA-48B1-8C30-88660E6950BC}">
      <dgm:prSet/>
      <dgm:spPr/>
      <dgm:t>
        <a:bodyPr/>
        <a:lstStyle/>
        <a:p>
          <a:endParaRPr lang="en-US"/>
        </a:p>
      </dgm:t>
    </dgm:pt>
    <dgm:pt modelId="{F9A5B7AE-AC9C-45B7-939F-C540E13C684D}">
      <dgm:prSet/>
      <dgm:spPr/>
      <dgm:t>
        <a:bodyPr/>
        <a:lstStyle/>
        <a:p>
          <a:r>
            <a:rPr lang="en-US"/>
            <a:t>Stop word Removal</a:t>
          </a:r>
        </a:p>
      </dgm:t>
    </dgm:pt>
    <dgm:pt modelId="{33F4FC68-C65F-4032-B1EB-40D0C904198D}" type="parTrans" cxnId="{8F80EC9F-A6D1-4A84-ABA4-97E67EB801E8}">
      <dgm:prSet/>
      <dgm:spPr/>
      <dgm:t>
        <a:bodyPr/>
        <a:lstStyle/>
        <a:p>
          <a:endParaRPr lang="en-US"/>
        </a:p>
      </dgm:t>
    </dgm:pt>
    <dgm:pt modelId="{14F43C02-3390-4B6F-BDD0-78B9E6BDFB36}" type="sibTrans" cxnId="{8F80EC9F-A6D1-4A84-ABA4-97E67EB801E8}">
      <dgm:prSet/>
      <dgm:spPr/>
      <dgm:t>
        <a:bodyPr/>
        <a:lstStyle/>
        <a:p>
          <a:endParaRPr lang="en-US"/>
        </a:p>
      </dgm:t>
    </dgm:pt>
    <dgm:pt modelId="{9A4F30B6-FBC6-48E0-997A-EC9C6C67786D}">
      <dgm:prSet/>
      <dgm:spPr/>
      <dgm:t>
        <a:bodyPr/>
        <a:lstStyle/>
        <a:p>
          <a:r>
            <a:rPr lang="en-US"/>
            <a:t>Stemming</a:t>
          </a:r>
        </a:p>
      </dgm:t>
    </dgm:pt>
    <dgm:pt modelId="{EE88AE5E-4A64-4EFC-8BDE-54D3514637B1}" type="parTrans" cxnId="{6FF8A492-CDD0-4102-ACD1-C2B0AD6D2380}">
      <dgm:prSet/>
      <dgm:spPr/>
      <dgm:t>
        <a:bodyPr/>
        <a:lstStyle/>
        <a:p>
          <a:endParaRPr lang="en-US"/>
        </a:p>
      </dgm:t>
    </dgm:pt>
    <dgm:pt modelId="{E76E603E-2E0F-4AF7-9A31-5DC8137AEA00}" type="sibTrans" cxnId="{6FF8A492-CDD0-4102-ACD1-C2B0AD6D2380}">
      <dgm:prSet/>
      <dgm:spPr/>
      <dgm:t>
        <a:bodyPr/>
        <a:lstStyle/>
        <a:p>
          <a:endParaRPr lang="en-US"/>
        </a:p>
      </dgm:t>
    </dgm:pt>
    <dgm:pt modelId="{FCE9E310-3498-4223-A126-236811193ABA}">
      <dgm:prSet/>
      <dgm:spPr/>
      <dgm:t>
        <a:bodyPr/>
        <a:lstStyle/>
        <a:p>
          <a:r>
            <a:rPr lang="en-US"/>
            <a:t>POS Tagging</a:t>
          </a:r>
        </a:p>
      </dgm:t>
    </dgm:pt>
    <dgm:pt modelId="{B2376BD2-DCDD-4D52-B20D-1C2A0E47BB9D}" type="parTrans" cxnId="{A04AEC82-3D78-4FCC-8F22-A8F84039F99F}">
      <dgm:prSet/>
      <dgm:spPr/>
      <dgm:t>
        <a:bodyPr/>
        <a:lstStyle/>
        <a:p>
          <a:endParaRPr lang="en-US"/>
        </a:p>
      </dgm:t>
    </dgm:pt>
    <dgm:pt modelId="{3465E382-9EED-4421-927B-05CDDF5849FE}" type="sibTrans" cxnId="{A04AEC82-3D78-4FCC-8F22-A8F84039F99F}">
      <dgm:prSet/>
      <dgm:spPr/>
      <dgm:t>
        <a:bodyPr/>
        <a:lstStyle/>
        <a:p>
          <a:endParaRPr lang="en-US"/>
        </a:p>
      </dgm:t>
    </dgm:pt>
    <dgm:pt modelId="{88327C81-9A9B-4CC0-B2CE-158BB90035D7}" type="pres">
      <dgm:prSet presAssocID="{531D4A9A-ADDA-45AA-B49E-3234CA298F9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47C20E-8EFD-40B8-B5AE-641FED228EFC}" type="pres">
      <dgm:prSet presAssocID="{16AADC68-C372-46AE-A157-855295A6A9D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DC254-514C-45AC-A153-492AB1B30C8F}" type="pres">
      <dgm:prSet presAssocID="{6663EF31-2F64-4DDF-A409-E02C68C6467B}" presName="spacer" presStyleCnt="0"/>
      <dgm:spPr/>
    </dgm:pt>
    <dgm:pt modelId="{81492095-980A-43AC-B68F-7DA729CE1D83}" type="pres">
      <dgm:prSet presAssocID="{F9A5B7AE-AC9C-45B7-939F-C540E13C684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F3FC2-CFA4-4BEB-BA83-342CD7DC950A}" type="pres">
      <dgm:prSet presAssocID="{14F43C02-3390-4B6F-BDD0-78B9E6BDFB36}" presName="spacer" presStyleCnt="0"/>
      <dgm:spPr/>
    </dgm:pt>
    <dgm:pt modelId="{8ABC2296-F56A-498E-A665-5802DF80785A}" type="pres">
      <dgm:prSet presAssocID="{9A4F30B6-FBC6-48E0-997A-EC9C6C67786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B7FF0-60A4-46C6-ABD1-80DD29EB81A7}" type="pres">
      <dgm:prSet presAssocID="{E76E603E-2E0F-4AF7-9A31-5DC8137AEA00}" presName="spacer" presStyleCnt="0"/>
      <dgm:spPr/>
    </dgm:pt>
    <dgm:pt modelId="{185C134D-96C0-454B-9031-29FDA2328772}" type="pres">
      <dgm:prSet presAssocID="{FCE9E310-3498-4223-A126-236811193AB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80EC9F-A6D1-4A84-ABA4-97E67EB801E8}" srcId="{531D4A9A-ADDA-45AA-B49E-3234CA298F95}" destId="{F9A5B7AE-AC9C-45B7-939F-C540E13C684D}" srcOrd="1" destOrd="0" parTransId="{33F4FC68-C65F-4032-B1EB-40D0C904198D}" sibTransId="{14F43C02-3390-4B6F-BDD0-78B9E6BDFB36}"/>
    <dgm:cxn modelId="{A04AEC82-3D78-4FCC-8F22-A8F84039F99F}" srcId="{531D4A9A-ADDA-45AA-B49E-3234CA298F95}" destId="{FCE9E310-3498-4223-A126-236811193ABA}" srcOrd="3" destOrd="0" parTransId="{B2376BD2-DCDD-4D52-B20D-1C2A0E47BB9D}" sibTransId="{3465E382-9EED-4421-927B-05CDDF5849FE}"/>
    <dgm:cxn modelId="{6FF8A492-CDD0-4102-ACD1-C2B0AD6D2380}" srcId="{531D4A9A-ADDA-45AA-B49E-3234CA298F95}" destId="{9A4F30B6-FBC6-48E0-997A-EC9C6C67786D}" srcOrd="2" destOrd="0" parTransId="{EE88AE5E-4A64-4EFC-8BDE-54D3514637B1}" sibTransId="{E76E603E-2E0F-4AF7-9A31-5DC8137AEA00}"/>
    <dgm:cxn modelId="{532904B1-B0BB-4581-A5B4-C4A808018DD1}" type="presOf" srcId="{531D4A9A-ADDA-45AA-B49E-3234CA298F95}" destId="{88327C81-9A9B-4CC0-B2CE-158BB90035D7}" srcOrd="0" destOrd="0" presId="urn:microsoft.com/office/officeart/2005/8/layout/vList2"/>
    <dgm:cxn modelId="{775CD04E-78A1-4D59-B63A-E152E8BB406F}" type="presOf" srcId="{16AADC68-C372-46AE-A157-855295A6A9DE}" destId="{1947C20E-8EFD-40B8-B5AE-641FED228EFC}" srcOrd="0" destOrd="0" presId="urn:microsoft.com/office/officeart/2005/8/layout/vList2"/>
    <dgm:cxn modelId="{D40B3AF6-F901-4420-97B5-A24B95FDF0C6}" type="presOf" srcId="{9A4F30B6-FBC6-48E0-997A-EC9C6C67786D}" destId="{8ABC2296-F56A-498E-A665-5802DF80785A}" srcOrd="0" destOrd="0" presId="urn:microsoft.com/office/officeart/2005/8/layout/vList2"/>
    <dgm:cxn modelId="{DA3AC4D2-03CA-48B1-8C30-88660E6950BC}" srcId="{531D4A9A-ADDA-45AA-B49E-3234CA298F95}" destId="{16AADC68-C372-46AE-A157-855295A6A9DE}" srcOrd="0" destOrd="0" parTransId="{98F0A4F8-5214-4E25-ACB1-C29E8B5A1837}" sibTransId="{6663EF31-2F64-4DDF-A409-E02C68C6467B}"/>
    <dgm:cxn modelId="{E8D6842B-1B3C-4603-BC0A-99457390753D}" type="presOf" srcId="{F9A5B7AE-AC9C-45B7-939F-C540E13C684D}" destId="{81492095-980A-43AC-B68F-7DA729CE1D83}" srcOrd="0" destOrd="0" presId="urn:microsoft.com/office/officeart/2005/8/layout/vList2"/>
    <dgm:cxn modelId="{F6461DF0-44A3-4516-AB32-321A1D255CD6}" type="presOf" srcId="{FCE9E310-3498-4223-A126-236811193ABA}" destId="{185C134D-96C0-454B-9031-29FDA2328772}" srcOrd="0" destOrd="0" presId="urn:microsoft.com/office/officeart/2005/8/layout/vList2"/>
    <dgm:cxn modelId="{87DA7BB7-5C01-4738-8DCC-74C0F0B8CCCC}" type="presParOf" srcId="{88327C81-9A9B-4CC0-B2CE-158BB90035D7}" destId="{1947C20E-8EFD-40B8-B5AE-641FED228EFC}" srcOrd="0" destOrd="0" presId="urn:microsoft.com/office/officeart/2005/8/layout/vList2"/>
    <dgm:cxn modelId="{664FB769-2064-4C73-B2FC-FE8C85479CC2}" type="presParOf" srcId="{88327C81-9A9B-4CC0-B2CE-158BB90035D7}" destId="{FD7DC254-514C-45AC-A153-492AB1B30C8F}" srcOrd="1" destOrd="0" presId="urn:microsoft.com/office/officeart/2005/8/layout/vList2"/>
    <dgm:cxn modelId="{0BFB4C20-A059-400E-A693-2230087BCE88}" type="presParOf" srcId="{88327C81-9A9B-4CC0-B2CE-158BB90035D7}" destId="{81492095-980A-43AC-B68F-7DA729CE1D83}" srcOrd="2" destOrd="0" presId="urn:microsoft.com/office/officeart/2005/8/layout/vList2"/>
    <dgm:cxn modelId="{23F26D09-6E49-4EED-8398-DF74F1DA7A6D}" type="presParOf" srcId="{88327C81-9A9B-4CC0-B2CE-158BB90035D7}" destId="{F79F3FC2-CFA4-4BEB-BA83-342CD7DC950A}" srcOrd="3" destOrd="0" presId="urn:microsoft.com/office/officeart/2005/8/layout/vList2"/>
    <dgm:cxn modelId="{4B96C47C-B5C2-4B22-B07D-317CA6EC8328}" type="presParOf" srcId="{88327C81-9A9B-4CC0-B2CE-158BB90035D7}" destId="{8ABC2296-F56A-498E-A665-5802DF80785A}" srcOrd="4" destOrd="0" presId="urn:microsoft.com/office/officeart/2005/8/layout/vList2"/>
    <dgm:cxn modelId="{FEAA6F40-6F08-4133-8CDC-DBD1E30D60C0}" type="presParOf" srcId="{88327C81-9A9B-4CC0-B2CE-158BB90035D7}" destId="{A88B7FF0-60A4-46C6-ABD1-80DD29EB81A7}" srcOrd="5" destOrd="0" presId="urn:microsoft.com/office/officeart/2005/8/layout/vList2"/>
    <dgm:cxn modelId="{E2C2DF6B-B14D-46BA-8672-3D1A621BFF4F}" type="presParOf" srcId="{88327C81-9A9B-4CC0-B2CE-158BB90035D7}" destId="{185C134D-96C0-454B-9031-29FDA23287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C69294-34B7-4953-B0F6-FE36E020A1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785F6-278F-41BB-A10D-95CAF15F89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 Syntactic Processing have two parts</a:t>
          </a:r>
        </a:p>
      </dgm:t>
    </dgm:pt>
    <dgm:pt modelId="{3BBB1507-32E3-4345-B6F5-2872DF65C17E}" type="parTrans" cxnId="{BBCC77E4-63D8-4916-B5C2-9AB74A1B3942}">
      <dgm:prSet/>
      <dgm:spPr/>
      <dgm:t>
        <a:bodyPr/>
        <a:lstStyle/>
        <a:p>
          <a:endParaRPr lang="en-US"/>
        </a:p>
      </dgm:t>
    </dgm:pt>
    <dgm:pt modelId="{A6284C26-033D-4329-9C89-D1785076B27E}" type="sibTrans" cxnId="{BBCC77E4-63D8-4916-B5C2-9AB74A1B3942}">
      <dgm:prSet/>
      <dgm:spPr/>
      <dgm:t>
        <a:bodyPr/>
        <a:lstStyle/>
        <a:p>
          <a:endParaRPr lang="en-US"/>
        </a:p>
      </dgm:t>
    </dgm:pt>
    <dgm:pt modelId="{07E62073-7C2A-4955-8CD9-C355DDC2F2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 Cleanup (remove punctuation and HTML tags) </a:t>
          </a:r>
        </a:p>
      </dgm:t>
    </dgm:pt>
    <dgm:pt modelId="{8DEC0B67-673A-403F-8811-2C4B95B94391}" type="parTrans" cxnId="{17FAD760-A762-491F-8449-DF4F065CA119}">
      <dgm:prSet/>
      <dgm:spPr/>
      <dgm:t>
        <a:bodyPr/>
        <a:lstStyle/>
        <a:p>
          <a:endParaRPr lang="en-US"/>
        </a:p>
      </dgm:t>
    </dgm:pt>
    <dgm:pt modelId="{C1EF7811-B9CA-48AB-94A9-07C89F353B91}" type="sibTrans" cxnId="{17FAD760-A762-491F-8449-DF4F065CA119}">
      <dgm:prSet/>
      <dgm:spPr/>
      <dgm:t>
        <a:bodyPr/>
        <a:lstStyle/>
        <a:p>
          <a:endParaRPr lang="en-US"/>
        </a:p>
      </dgm:t>
    </dgm:pt>
    <dgm:pt modelId="{C09AF859-3894-4259-8B3E-0500A3E916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Tokenization (break text into single words or N-grams)</a:t>
          </a:r>
        </a:p>
      </dgm:t>
    </dgm:pt>
    <dgm:pt modelId="{B2F0EFA4-DC7B-4168-A663-197A5686A879}" type="parTrans" cxnId="{A79A51EE-4623-4EC3-90F8-6C53D4735CB5}">
      <dgm:prSet/>
      <dgm:spPr/>
      <dgm:t>
        <a:bodyPr/>
        <a:lstStyle/>
        <a:p>
          <a:endParaRPr lang="en-US"/>
        </a:p>
      </dgm:t>
    </dgm:pt>
    <dgm:pt modelId="{7ED8453C-20D9-4A2D-B8D7-18D88F98FE85}" type="sibTrans" cxnId="{A79A51EE-4623-4EC3-90F8-6C53D4735CB5}">
      <dgm:prSet/>
      <dgm:spPr/>
      <dgm:t>
        <a:bodyPr/>
        <a:lstStyle/>
        <a:p>
          <a:endParaRPr lang="en-US"/>
        </a:p>
      </dgm:t>
    </dgm:pt>
    <dgm:pt modelId="{0A595AF7-9493-4DF9-80A3-5F7189095A80}" type="pres">
      <dgm:prSet presAssocID="{88C69294-34B7-4953-B0F6-FE36E020A1B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FEDEF-76BD-4A0B-918E-EAEECC09EA07}" type="pres">
      <dgm:prSet presAssocID="{9B8785F6-278F-41BB-A10D-95CAF15F898E}" presName="compNode" presStyleCnt="0"/>
      <dgm:spPr/>
    </dgm:pt>
    <dgm:pt modelId="{CE8F195A-E95C-4035-B3F9-3BA4B0CACAA1}" type="pres">
      <dgm:prSet presAssocID="{9B8785F6-278F-41BB-A10D-95CAF15F898E}" presName="bgRect" presStyleLbl="bgShp" presStyleIdx="0" presStyleCnt="3"/>
      <dgm:spPr/>
    </dgm:pt>
    <dgm:pt modelId="{93E2823A-8C49-448F-85AE-2496C28177BD}" type="pres">
      <dgm:prSet presAssocID="{9B8785F6-278F-41BB-A10D-95CAF15F89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A5B182-0FE3-470A-8A86-EB32A1006AEB}" type="pres">
      <dgm:prSet presAssocID="{9B8785F6-278F-41BB-A10D-95CAF15F898E}" presName="spaceRect" presStyleCnt="0"/>
      <dgm:spPr/>
    </dgm:pt>
    <dgm:pt modelId="{C45B6437-5756-4887-B633-EF8EDE2D8A83}" type="pres">
      <dgm:prSet presAssocID="{9B8785F6-278F-41BB-A10D-95CAF15F898E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9976F80-82A2-4ED2-AE7A-B81D7F9A057E}" type="pres">
      <dgm:prSet presAssocID="{A6284C26-033D-4329-9C89-D1785076B27E}" presName="sibTrans" presStyleCnt="0"/>
      <dgm:spPr/>
    </dgm:pt>
    <dgm:pt modelId="{194C57BA-5C81-470E-B0BF-EE918DA7A17A}" type="pres">
      <dgm:prSet presAssocID="{07E62073-7C2A-4955-8CD9-C355DDC2F23B}" presName="compNode" presStyleCnt="0"/>
      <dgm:spPr/>
    </dgm:pt>
    <dgm:pt modelId="{F05D43A6-ECC0-41C4-81C3-19CF06A3724F}" type="pres">
      <dgm:prSet presAssocID="{07E62073-7C2A-4955-8CD9-C355DDC2F23B}" presName="bgRect" presStyleLbl="bgShp" presStyleIdx="1" presStyleCnt="3"/>
      <dgm:spPr/>
    </dgm:pt>
    <dgm:pt modelId="{3699A44A-C0ED-462E-A2E7-D861FEFCCF34}" type="pres">
      <dgm:prSet presAssocID="{07E62073-7C2A-4955-8CD9-C355DDC2F2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A1E10FBA-FAD5-470E-9858-6771CC1B090F}" type="pres">
      <dgm:prSet presAssocID="{07E62073-7C2A-4955-8CD9-C355DDC2F23B}" presName="spaceRect" presStyleCnt="0"/>
      <dgm:spPr/>
    </dgm:pt>
    <dgm:pt modelId="{0A495477-6698-4ADC-8B53-0E7A33E04393}" type="pres">
      <dgm:prSet presAssocID="{07E62073-7C2A-4955-8CD9-C355DDC2F23B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CCCB702-2829-45B8-A5BC-41B3139146DF}" type="pres">
      <dgm:prSet presAssocID="{C1EF7811-B9CA-48AB-94A9-07C89F353B91}" presName="sibTrans" presStyleCnt="0"/>
      <dgm:spPr/>
    </dgm:pt>
    <dgm:pt modelId="{E9CE3967-8078-453F-B1EA-D8C64600FD7C}" type="pres">
      <dgm:prSet presAssocID="{C09AF859-3894-4259-8B3E-0500A3E91677}" presName="compNode" presStyleCnt="0"/>
      <dgm:spPr/>
    </dgm:pt>
    <dgm:pt modelId="{F36B99CB-FB00-4A48-809D-C43A12F3C62B}" type="pres">
      <dgm:prSet presAssocID="{C09AF859-3894-4259-8B3E-0500A3E91677}" presName="bgRect" presStyleLbl="bgShp" presStyleIdx="2" presStyleCnt="3"/>
      <dgm:spPr/>
    </dgm:pt>
    <dgm:pt modelId="{D9B001B5-78B1-4617-8852-1817761968A4}" type="pres">
      <dgm:prSet presAssocID="{C09AF859-3894-4259-8B3E-0500A3E916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"/>
        </a:ext>
      </dgm:extLst>
    </dgm:pt>
    <dgm:pt modelId="{3D2F228A-CCA0-49CB-B191-E1B8EA059076}" type="pres">
      <dgm:prSet presAssocID="{C09AF859-3894-4259-8B3E-0500A3E91677}" presName="spaceRect" presStyleCnt="0"/>
      <dgm:spPr/>
    </dgm:pt>
    <dgm:pt modelId="{946AD1E9-198E-4823-8AD7-CB69C2EB5833}" type="pres">
      <dgm:prSet presAssocID="{C09AF859-3894-4259-8B3E-0500A3E91677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79A51EE-4623-4EC3-90F8-6C53D4735CB5}" srcId="{88C69294-34B7-4953-B0F6-FE36E020A1B0}" destId="{C09AF859-3894-4259-8B3E-0500A3E91677}" srcOrd="2" destOrd="0" parTransId="{B2F0EFA4-DC7B-4168-A663-197A5686A879}" sibTransId="{7ED8453C-20D9-4A2D-B8D7-18D88F98FE85}"/>
    <dgm:cxn modelId="{17FAD760-A762-491F-8449-DF4F065CA119}" srcId="{88C69294-34B7-4953-B0F6-FE36E020A1B0}" destId="{07E62073-7C2A-4955-8CD9-C355DDC2F23B}" srcOrd="1" destOrd="0" parTransId="{8DEC0B67-673A-403F-8811-2C4B95B94391}" sibTransId="{C1EF7811-B9CA-48AB-94A9-07C89F353B91}"/>
    <dgm:cxn modelId="{2AC00E7A-3A5A-489B-BB26-1BDBA801045B}" type="presOf" srcId="{07E62073-7C2A-4955-8CD9-C355DDC2F23B}" destId="{0A495477-6698-4ADC-8B53-0E7A33E04393}" srcOrd="0" destOrd="0" presId="urn:microsoft.com/office/officeart/2018/2/layout/IconVerticalSolidList"/>
    <dgm:cxn modelId="{BD243E53-F49F-4239-A062-EB2EB2FFC323}" type="presOf" srcId="{9B8785F6-278F-41BB-A10D-95CAF15F898E}" destId="{C45B6437-5756-4887-B633-EF8EDE2D8A83}" srcOrd="0" destOrd="0" presId="urn:microsoft.com/office/officeart/2018/2/layout/IconVerticalSolidList"/>
    <dgm:cxn modelId="{24FAF0A7-EF66-4429-B5DE-196C700C6086}" type="presOf" srcId="{88C69294-34B7-4953-B0F6-FE36E020A1B0}" destId="{0A595AF7-9493-4DF9-80A3-5F7189095A80}" srcOrd="0" destOrd="0" presId="urn:microsoft.com/office/officeart/2018/2/layout/IconVerticalSolidList"/>
    <dgm:cxn modelId="{DBDE6D3E-A743-41EE-8C3F-CEE576863EF7}" type="presOf" srcId="{C09AF859-3894-4259-8B3E-0500A3E91677}" destId="{946AD1E9-198E-4823-8AD7-CB69C2EB5833}" srcOrd="0" destOrd="0" presId="urn:microsoft.com/office/officeart/2018/2/layout/IconVerticalSolidList"/>
    <dgm:cxn modelId="{BBCC77E4-63D8-4916-B5C2-9AB74A1B3942}" srcId="{88C69294-34B7-4953-B0F6-FE36E020A1B0}" destId="{9B8785F6-278F-41BB-A10D-95CAF15F898E}" srcOrd="0" destOrd="0" parTransId="{3BBB1507-32E3-4345-B6F5-2872DF65C17E}" sibTransId="{A6284C26-033D-4329-9C89-D1785076B27E}"/>
    <dgm:cxn modelId="{4BEA2AE5-858E-4F75-8C69-64CCA39D1BFA}" type="presParOf" srcId="{0A595AF7-9493-4DF9-80A3-5F7189095A80}" destId="{2BEFEDEF-76BD-4A0B-918E-EAEECC09EA07}" srcOrd="0" destOrd="0" presId="urn:microsoft.com/office/officeart/2018/2/layout/IconVerticalSolidList"/>
    <dgm:cxn modelId="{D2E66136-067A-424A-B8DE-EDAE5AAFD142}" type="presParOf" srcId="{2BEFEDEF-76BD-4A0B-918E-EAEECC09EA07}" destId="{CE8F195A-E95C-4035-B3F9-3BA4B0CACAA1}" srcOrd="0" destOrd="0" presId="urn:microsoft.com/office/officeart/2018/2/layout/IconVerticalSolidList"/>
    <dgm:cxn modelId="{6930010A-9E98-47A9-B6B6-F9281D3816AF}" type="presParOf" srcId="{2BEFEDEF-76BD-4A0B-918E-EAEECC09EA07}" destId="{93E2823A-8C49-448F-85AE-2496C28177BD}" srcOrd="1" destOrd="0" presId="urn:microsoft.com/office/officeart/2018/2/layout/IconVerticalSolidList"/>
    <dgm:cxn modelId="{6D244A0E-1747-4D77-A230-5F7875F3746F}" type="presParOf" srcId="{2BEFEDEF-76BD-4A0B-918E-EAEECC09EA07}" destId="{53A5B182-0FE3-470A-8A86-EB32A1006AEB}" srcOrd="2" destOrd="0" presId="urn:microsoft.com/office/officeart/2018/2/layout/IconVerticalSolidList"/>
    <dgm:cxn modelId="{ECEEBE80-3AEA-4BB4-883A-F1012888A853}" type="presParOf" srcId="{2BEFEDEF-76BD-4A0B-918E-EAEECC09EA07}" destId="{C45B6437-5756-4887-B633-EF8EDE2D8A83}" srcOrd="3" destOrd="0" presId="urn:microsoft.com/office/officeart/2018/2/layout/IconVerticalSolidList"/>
    <dgm:cxn modelId="{D550A217-86A7-4ADF-ABB9-B1C9F66CA8F3}" type="presParOf" srcId="{0A595AF7-9493-4DF9-80A3-5F7189095A80}" destId="{D9976F80-82A2-4ED2-AE7A-B81D7F9A057E}" srcOrd="1" destOrd="0" presId="urn:microsoft.com/office/officeart/2018/2/layout/IconVerticalSolidList"/>
    <dgm:cxn modelId="{74AFC38E-A5F4-4841-A43F-5B3649D4BD7C}" type="presParOf" srcId="{0A595AF7-9493-4DF9-80A3-5F7189095A80}" destId="{194C57BA-5C81-470E-B0BF-EE918DA7A17A}" srcOrd="2" destOrd="0" presId="urn:microsoft.com/office/officeart/2018/2/layout/IconVerticalSolidList"/>
    <dgm:cxn modelId="{9A68589B-113A-40F3-A906-C36AE61AC456}" type="presParOf" srcId="{194C57BA-5C81-470E-B0BF-EE918DA7A17A}" destId="{F05D43A6-ECC0-41C4-81C3-19CF06A3724F}" srcOrd="0" destOrd="0" presId="urn:microsoft.com/office/officeart/2018/2/layout/IconVerticalSolidList"/>
    <dgm:cxn modelId="{E104805A-E919-44DE-962F-6912CA88B73A}" type="presParOf" srcId="{194C57BA-5C81-470E-B0BF-EE918DA7A17A}" destId="{3699A44A-C0ED-462E-A2E7-D861FEFCCF34}" srcOrd="1" destOrd="0" presId="urn:microsoft.com/office/officeart/2018/2/layout/IconVerticalSolidList"/>
    <dgm:cxn modelId="{0B8C334F-9EB6-4B94-8833-D7CFE489A96F}" type="presParOf" srcId="{194C57BA-5C81-470E-B0BF-EE918DA7A17A}" destId="{A1E10FBA-FAD5-470E-9858-6771CC1B090F}" srcOrd="2" destOrd="0" presId="urn:microsoft.com/office/officeart/2018/2/layout/IconVerticalSolidList"/>
    <dgm:cxn modelId="{34F35B69-F4D6-4202-A608-69504CF0275D}" type="presParOf" srcId="{194C57BA-5C81-470E-B0BF-EE918DA7A17A}" destId="{0A495477-6698-4ADC-8B53-0E7A33E04393}" srcOrd="3" destOrd="0" presId="urn:microsoft.com/office/officeart/2018/2/layout/IconVerticalSolidList"/>
    <dgm:cxn modelId="{27C65F0A-F4D8-4518-88B4-E39CABCBACDA}" type="presParOf" srcId="{0A595AF7-9493-4DF9-80A3-5F7189095A80}" destId="{BCCCB702-2829-45B8-A5BC-41B3139146DF}" srcOrd="3" destOrd="0" presId="urn:microsoft.com/office/officeart/2018/2/layout/IconVerticalSolidList"/>
    <dgm:cxn modelId="{090A3C3B-AAA0-44AC-B9AC-E603DC8494E3}" type="presParOf" srcId="{0A595AF7-9493-4DF9-80A3-5F7189095A80}" destId="{E9CE3967-8078-453F-B1EA-D8C64600FD7C}" srcOrd="4" destOrd="0" presId="urn:microsoft.com/office/officeart/2018/2/layout/IconVerticalSolidList"/>
    <dgm:cxn modelId="{878047D9-4542-48FE-A345-A12BD94B715D}" type="presParOf" srcId="{E9CE3967-8078-453F-B1EA-D8C64600FD7C}" destId="{F36B99CB-FB00-4A48-809D-C43A12F3C62B}" srcOrd="0" destOrd="0" presId="urn:microsoft.com/office/officeart/2018/2/layout/IconVerticalSolidList"/>
    <dgm:cxn modelId="{7B278FD1-6D4F-485B-80EB-B8FB6DA91311}" type="presParOf" srcId="{E9CE3967-8078-453F-B1EA-D8C64600FD7C}" destId="{D9B001B5-78B1-4617-8852-1817761968A4}" srcOrd="1" destOrd="0" presId="urn:microsoft.com/office/officeart/2018/2/layout/IconVerticalSolidList"/>
    <dgm:cxn modelId="{28E1E070-33A5-4DD8-A258-400633E9C32F}" type="presParOf" srcId="{E9CE3967-8078-453F-B1EA-D8C64600FD7C}" destId="{3D2F228A-CCA0-49CB-B191-E1B8EA059076}" srcOrd="2" destOrd="0" presId="urn:microsoft.com/office/officeart/2018/2/layout/IconVerticalSolidList"/>
    <dgm:cxn modelId="{5BCBF187-444F-4A19-B836-31267C8808AB}" type="presParOf" srcId="{E9CE3967-8078-453F-B1EA-D8C64600FD7C}" destId="{946AD1E9-198E-4823-8AD7-CB69C2EB58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933002-C71E-4610-9D32-D846BF01764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EDF50B-2CB9-4090-9F1E-855200B5FC80}">
      <dgm:prSet/>
      <dgm:spPr/>
      <dgm:t>
        <a:bodyPr/>
        <a:lstStyle/>
        <a:p>
          <a:r>
            <a:rPr lang="en-US"/>
            <a:t>1. Bag-of-Words</a:t>
          </a:r>
        </a:p>
      </dgm:t>
    </dgm:pt>
    <dgm:pt modelId="{B92D1209-F578-4DE8-A69B-11F86D98F332}" type="parTrans" cxnId="{875195ED-CF71-46FD-8539-FB84199D336C}">
      <dgm:prSet/>
      <dgm:spPr/>
      <dgm:t>
        <a:bodyPr/>
        <a:lstStyle/>
        <a:p>
          <a:endParaRPr lang="en-US"/>
        </a:p>
      </dgm:t>
    </dgm:pt>
    <dgm:pt modelId="{9D9C949E-6098-4CDA-99D7-EB1F00500AD6}" type="sibTrans" cxnId="{875195ED-CF71-46FD-8539-FB84199D336C}">
      <dgm:prSet/>
      <dgm:spPr/>
      <dgm:t>
        <a:bodyPr/>
        <a:lstStyle/>
        <a:p>
          <a:endParaRPr lang="en-US"/>
        </a:p>
      </dgm:t>
    </dgm:pt>
    <dgm:pt modelId="{23473677-FF8C-45B9-B2D4-78B208F8EB18}">
      <dgm:prSet/>
      <dgm:spPr/>
      <dgm:t>
        <a:bodyPr/>
        <a:lstStyle/>
        <a:p>
          <a:r>
            <a:rPr lang="en-US"/>
            <a:t>2. Word Embeddings</a:t>
          </a:r>
        </a:p>
      </dgm:t>
    </dgm:pt>
    <dgm:pt modelId="{E3E013EA-C214-40D8-B0C0-72292CCB2D67}" type="parTrans" cxnId="{B0302CE4-765E-401F-B6F8-D7765418ABAB}">
      <dgm:prSet/>
      <dgm:spPr/>
      <dgm:t>
        <a:bodyPr/>
        <a:lstStyle/>
        <a:p>
          <a:endParaRPr lang="en-US"/>
        </a:p>
      </dgm:t>
    </dgm:pt>
    <dgm:pt modelId="{8C71236D-1CD4-4EFF-97E1-A0B94F34249B}" type="sibTrans" cxnId="{B0302CE4-765E-401F-B6F8-D7765418ABAB}">
      <dgm:prSet/>
      <dgm:spPr/>
      <dgm:t>
        <a:bodyPr/>
        <a:lstStyle/>
        <a:p>
          <a:endParaRPr lang="en-US"/>
        </a:p>
      </dgm:t>
    </dgm:pt>
    <dgm:pt modelId="{E53BD23D-275B-4086-8E3C-3381AA3793C4}" type="pres">
      <dgm:prSet presAssocID="{39933002-C71E-4610-9D32-D846BF01764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4C135B-E396-4BD9-A2DD-598C9930FD45}" type="pres">
      <dgm:prSet presAssocID="{55EDF50B-2CB9-4090-9F1E-855200B5FC80}" presName="parentLin" presStyleCnt="0"/>
      <dgm:spPr/>
    </dgm:pt>
    <dgm:pt modelId="{4C3887D9-3D14-4122-BC52-BEF692FC80E9}" type="pres">
      <dgm:prSet presAssocID="{55EDF50B-2CB9-4090-9F1E-855200B5FC8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C985BF7-969E-4F1B-9E7A-16E8A4A097BB}" type="pres">
      <dgm:prSet presAssocID="{55EDF50B-2CB9-4090-9F1E-855200B5FC8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69320-B5AA-40C0-B560-A32339A6440F}" type="pres">
      <dgm:prSet presAssocID="{55EDF50B-2CB9-4090-9F1E-855200B5FC80}" presName="negativeSpace" presStyleCnt="0"/>
      <dgm:spPr/>
    </dgm:pt>
    <dgm:pt modelId="{00B31596-FCB2-4021-9762-F949CA442DD2}" type="pres">
      <dgm:prSet presAssocID="{55EDF50B-2CB9-4090-9F1E-855200B5FC80}" presName="childText" presStyleLbl="conFgAcc1" presStyleIdx="0" presStyleCnt="2">
        <dgm:presLayoutVars>
          <dgm:bulletEnabled val="1"/>
        </dgm:presLayoutVars>
      </dgm:prSet>
      <dgm:spPr/>
    </dgm:pt>
    <dgm:pt modelId="{53E67EBF-9938-4DAB-93EA-5FB586E7783B}" type="pres">
      <dgm:prSet presAssocID="{9D9C949E-6098-4CDA-99D7-EB1F00500AD6}" presName="spaceBetweenRectangles" presStyleCnt="0"/>
      <dgm:spPr/>
    </dgm:pt>
    <dgm:pt modelId="{5BB54748-E22C-442A-AAB2-63B04E44F0F8}" type="pres">
      <dgm:prSet presAssocID="{23473677-FF8C-45B9-B2D4-78B208F8EB18}" presName="parentLin" presStyleCnt="0"/>
      <dgm:spPr/>
    </dgm:pt>
    <dgm:pt modelId="{48DF88B5-234B-4D5F-A384-5791441F7389}" type="pres">
      <dgm:prSet presAssocID="{23473677-FF8C-45B9-B2D4-78B208F8EB1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CA791C5-56F8-4E7A-B3E9-36FC49E2EEF0}" type="pres">
      <dgm:prSet presAssocID="{23473677-FF8C-45B9-B2D4-78B208F8EB1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F4F1B-A690-4960-8284-9ADD489FB9C0}" type="pres">
      <dgm:prSet presAssocID="{23473677-FF8C-45B9-B2D4-78B208F8EB18}" presName="negativeSpace" presStyleCnt="0"/>
      <dgm:spPr/>
    </dgm:pt>
    <dgm:pt modelId="{66E0C9A8-184E-43BF-B2B5-07DAE1438E5A}" type="pres">
      <dgm:prSet presAssocID="{23473677-FF8C-45B9-B2D4-78B208F8EB1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75195ED-CF71-46FD-8539-FB84199D336C}" srcId="{39933002-C71E-4610-9D32-D846BF017641}" destId="{55EDF50B-2CB9-4090-9F1E-855200B5FC80}" srcOrd="0" destOrd="0" parTransId="{B92D1209-F578-4DE8-A69B-11F86D98F332}" sibTransId="{9D9C949E-6098-4CDA-99D7-EB1F00500AD6}"/>
    <dgm:cxn modelId="{BCEBCB46-FC97-4FEA-9F44-0A29C0635A13}" type="presOf" srcId="{55EDF50B-2CB9-4090-9F1E-855200B5FC80}" destId="{AC985BF7-969E-4F1B-9E7A-16E8A4A097BB}" srcOrd="1" destOrd="0" presId="urn:microsoft.com/office/officeart/2005/8/layout/list1"/>
    <dgm:cxn modelId="{383679DD-83EE-4466-ABB9-51D6A1AB7EBB}" type="presOf" srcId="{23473677-FF8C-45B9-B2D4-78B208F8EB18}" destId="{48DF88B5-234B-4D5F-A384-5791441F7389}" srcOrd="0" destOrd="0" presId="urn:microsoft.com/office/officeart/2005/8/layout/list1"/>
    <dgm:cxn modelId="{20DED6A6-8D6A-4D20-AE5D-4492D416E895}" type="presOf" srcId="{23473677-FF8C-45B9-B2D4-78B208F8EB18}" destId="{ECA791C5-56F8-4E7A-B3E9-36FC49E2EEF0}" srcOrd="1" destOrd="0" presId="urn:microsoft.com/office/officeart/2005/8/layout/list1"/>
    <dgm:cxn modelId="{33DF8CD4-99C1-427B-ACFA-325AC67927BB}" type="presOf" srcId="{39933002-C71E-4610-9D32-D846BF017641}" destId="{E53BD23D-275B-4086-8E3C-3381AA3793C4}" srcOrd="0" destOrd="0" presId="urn:microsoft.com/office/officeart/2005/8/layout/list1"/>
    <dgm:cxn modelId="{B02167BD-1376-4903-9BB3-65B56D131E43}" type="presOf" srcId="{55EDF50B-2CB9-4090-9F1E-855200B5FC80}" destId="{4C3887D9-3D14-4122-BC52-BEF692FC80E9}" srcOrd="0" destOrd="0" presId="urn:microsoft.com/office/officeart/2005/8/layout/list1"/>
    <dgm:cxn modelId="{B0302CE4-765E-401F-B6F8-D7765418ABAB}" srcId="{39933002-C71E-4610-9D32-D846BF017641}" destId="{23473677-FF8C-45B9-B2D4-78B208F8EB18}" srcOrd="1" destOrd="0" parTransId="{E3E013EA-C214-40D8-B0C0-72292CCB2D67}" sibTransId="{8C71236D-1CD4-4EFF-97E1-A0B94F34249B}"/>
    <dgm:cxn modelId="{FA639F0D-9DB1-448B-B01B-2E8D3142B6EF}" type="presParOf" srcId="{E53BD23D-275B-4086-8E3C-3381AA3793C4}" destId="{B64C135B-E396-4BD9-A2DD-598C9930FD45}" srcOrd="0" destOrd="0" presId="urn:microsoft.com/office/officeart/2005/8/layout/list1"/>
    <dgm:cxn modelId="{A03C58FC-C8CC-449C-9EDA-4223583077B0}" type="presParOf" srcId="{B64C135B-E396-4BD9-A2DD-598C9930FD45}" destId="{4C3887D9-3D14-4122-BC52-BEF692FC80E9}" srcOrd="0" destOrd="0" presId="urn:microsoft.com/office/officeart/2005/8/layout/list1"/>
    <dgm:cxn modelId="{33F6C475-98CA-4D6C-80E3-D547B64B97F9}" type="presParOf" srcId="{B64C135B-E396-4BD9-A2DD-598C9930FD45}" destId="{AC985BF7-969E-4F1B-9E7A-16E8A4A097BB}" srcOrd="1" destOrd="0" presId="urn:microsoft.com/office/officeart/2005/8/layout/list1"/>
    <dgm:cxn modelId="{813CA7D8-AD8D-4FFF-B28C-EADD310FB825}" type="presParOf" srcId="{E53BD23D-275B-4086-8E3C-3381AA3793C4}" destId="{86869320-B5AA-40C0-B560-A32339A6440F}" srcOrd="1" destOrd="0" presId="urn:microsoft.com/office/officeart/2005/8/layout/list1"/>
    <dgm:cxn modelId="{7F039D7E-2480-4455-97D4-B578B398715D}" type="presParOf" srcId="{E53BD23D-275B-4086-8E3C-3381AA3793C4}" destId="{00B31596-FCB2-4021-9762-F949CA442DD2}" srcOrd="2" destOrd="0" presId="urn:microsoft.com/office/officeart/2005/8/layout/list1"/>
    <dgm:cxn modelId="{6191119F-81E5-4137-8D29-497EAEDFB8BA}" type="presParOf" srcId="{E53BD23D-275B-4086-8E3C-3381AA3793C4}" destId="{53E67EBF-9938-4DAB-93EA-5FB586E7783B}" srcOrd="3" destOrd="0" presId="urn:microsoft.com/office/officeart/2005/8/layout/list1"/>
    <dgm:cxn modelId="{0A88F1B7-CF29-4A58-8A73-EC1F1657C4CC}" type="presParOf" srcId="{E53BD23D-275B-4086-8E3C-3381AA3793C4}" destId="{5BB54748-E22C-442A-AAB2-63B04E44F0F8}" srcOrd="4" destOrd="0" presId="urn:microsoft.com/office/officeart/2005/8/layout/list1"/>
    <dgm:cxn modelId="{C79E3099-AA02-4725-871E-93B9DBE74138}" type="presParOf" srcId="{5BB54748-E22C-442A-AAB2-63B04E44F0F8}" destId="{48DF88B5-234B-4D5F-A384-5791441F7389}" srcOrd="0" destOrd="0" presId="urn:microsoft.com/office/officeart/2005/8/layout/list1"/>
    <dgm:cxn modelId="{62A36607-553D-4957-97EE-641D8610080F}" type="presParOf" srcId="{5BB54748-E22C-442A-AAB2-63B04E44F0F8}" destId="{ECA791C5-56F8-4E7A-B3E9-36FC49E2EEF0}" srcOrd="1" destOrd="0" presId="urn:microsoft.com/office/officeart/2005/8/layout/list1"/>
    <dgm:cxn modelId="{8E641D33-F8E0-408D-A71C-458D8F0086F7}" type="presParOf" srcId="{E53BD23D-275B-4086-8E3C-3381AA3793C4}" destId="{E81F4F1B-A690-4960-8284-9ADD489FB9C0}" srcOrd="5" destOrd="0" presId="urn:microsoft.com/office/officeart/2005/8/layout/list1"/>
    <dgm:cxn modelId="{5EA6249F-3BE4-4117-A3EE-3679ACAA71F6}" type="presParOf" srcId="{E53BD23D-275B-4086-8E3C-3381AA3793C4}" destId="{66E0C9A8-184E-43BF-B2B5-07DAE1438E5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3BA2E7-C33E-4B14-9F32-D2C49E9FC9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85CB03-98CF-4537-8168-7445A45C46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Methods: </a:t>
          </a:r>
        </a:p>
      </dgm:t>
    </dgm:pt>
    <dgm:pt modelId="{D16ADBB9-C892-41E7-9899-144852E0C2CF}" type="parTrans" cxnId="{97B4B56F-5E9C-46CF-A072-01DAB10A7C1A}">
      <dgm:prSet/>
      <dgm:spPr/>
      <dgm:t>
        <a:bodyPr/>
        <a:lstStyle/>
        <a:p>
          <a:endParaRPr lang="en-US"/>
        </a:p>
      </dgm:t>
    </dgm:pt>
    <dgm:pt modelId="{D1A435DA-A511-4B7D-80D0-43D179117B97}" type="sibTrans" cxnId="{97B4B56F-5E9C-46CF-A072-01DAB10A7C1A}">
      <dgm:prSet/>
      <dgm:spPr/>
      <dgm:t>
        <a:bodyPr/>
        <a:lstStyle/>
        <a:p>
          <a:endParaRPr lang="en-US"/>
        </a:p>
      </dgm:t>
    </dgm:pt>
    <dgm:pt modelId="{4295BB3B-AFA3-4042-8378-CA7181636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Cluster Analysis </a:t>
          </a:r>
        </a:p>
      </dgm:t>
    </dgm:pt>
    <dgm:pt modelId="{E011BB77-76ED-417D-B3C4-204F62CA5540}" type="parTrans" cxnId="{AE0B3E78-BBAB-4888-A8CF-2C2C3F33E4EE}">
      <dgm:prSet/>
      <dgm:spPr/>
      <dgm:t>
        <a:bodyPr/>
        <a:lstStyle/>
        <a:p>
          <a:endParaRPr lang="en-US"/>
        </a:p>
      </dgm:t>
    </dgm:pt>
    <dgm:pt modelId="{EDACDF2C-3A71-4D60-87F6-C9A73BF16EF4}" type="sibTrans" cxnId="{AE0B3E78-BBAB-4888-A8CF-2C2C3F33E4EE}">
      <dgm:prSet/>
      <dgm:spPr/>
      <dgm:t>
        <a:bodyPr/>
        <a:lstStyle/>
        <a:p>
          <a:endParaRPr lang="en-US"/>
        </a:p>
      </dgm:t>
    </dgm:pt>
    <dgm:pt modelId="{83E130DD-6D5C-4906-83DC-1B0874FF82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Classification </a:t>
          </a:r>
        </a:p>
      </dgm:t>
    </dgm:pt>
    <dgm:pt modelId="{AC4E94FB-264E-4A8A-9CD5-B7AC79FA2159}" type="parTrans" cxnId="{8995DD7D-DB4B-4C64-B0AE-6EBD578166A4}">
      <dgm:prSet/>
      <dgm:spPr/>
      <dgm:t>
        <a:bodyPr/>
        <a:lstStyle/>
        <a:p>
          <a:endParaRPr lang="en-US"/>
        </a:p>
      </dgm:t>
    </dgm:pt>
    <dgm:pt modelId="{BE5D4D3C-AFD3-4A8B-897D-B9820EAF224C}" type="sibTrans" cxnId="{8995DD7D-DB4B-4C64-B0AE-6EBD578166A4}">
      <dgm:prSet/>
      <dgm:spPr/>
      <dgm:t>
        <a:bodyPr/>
        <a:lstStyle/>
        <a:p>
          <a:endParaRPr lang="en-US"/>
        </a:p>
      </dgm:t>
    </dgm:pt>
    <dgm:pt modelId="{727BECD9-F4F2-49D4-B6DA-4FAA80A654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Association Analysis</a:t>
          </a:r>
        </a:p>
      </dgm:t>
    </dgm:pt>
    <dgm:pt modelId="{96FCC790-8735-4C73-9290-D45149D510CD}" type="parTrans" cxnId="{AFA1C7D1-07DE-41C4-9D9D-C59B68757B46}">
      <dgm:prSet/>
      <dgm:spPr/>
      <dgm:t>
        <a:bodyPr/>
        <a:lstStyle/>
        <a:p>
          <a:endParaRPr lang="en-US"/>
        </a:p>
      </dgm:t>
    </dgm:pt>
    <dgm:pt modelId="{9798A123-D2AB-4148-9424-2BDDF57EFF85}" type="sibTrans" cxnId="{AFA1C7D1-07DE-41C4-9D9D-C59B68757B46}">
      <dgm:prSet/>
      <dgm:spPr/>
      <dgm:t>
        <a:bodyPr/>
        <a:lstStyle/>
        <a:p>
          <a:endParaRPr lang="en-US"/>
        </a:p>
      </dgm:t>
    </dgm:pt>
    <dgm:pt modelId="{4CFC5BF8-9640-43D2-9359-4C780C7DE1C6}" type="pres">
      <dgm:prSet presAssocID="{EB3BA2E7-C33E-4B14-9F32-D2C49E9FC9E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038A69-463F-416E-89AC-3B48791885E3}" type="pres">
      <dgm:prSet presAssocID="{AB85CB03-98CF-4537-8168-7445A45C4602}" presName="compNode" presStyleCnt="0"/>
      <dgm:spPr/>
    </dgm:pt>
    <dgm:pt modelId="{77D0DAF7-E746-40ED-83A7-615B0180E259}" type="pres">
      <dgm:prSet presAssocID="{AB85CB03-98CF-4537-8168-7445A45C4602}" presName="bgRect" presStyleLbl="bgShp" presStyleIdx="0" presStyleCnt="4"/>
      <dgm:spPr/>
    </dgm:pt>
    <dgm:pt modelId="{4799D177-1DC9-422C-BAC6-0B0DED24CA2E}" type="pres">
      <dgm:prSet presAssocID="{AB85CB03-98CF-4537-8168-7445A45C46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63AC1D1A-1C41-4F55-83EE-BD3A30E8B45D}" type="pres">
      <dgm:prSet presAssocID="{AB85CB03-98CF-4537-8168-7445A45C4602}" presName="spaceRect" presStyleCnt="0"/>
      <dgm:spPr/>
    </dgm:pt>
    <dgm:pt modelId="{6896C10C-F0F1-4748-A1D8-CC1827D59A6F}" type="pres">
      <dgm:prSet presAssocID="{AB85CB03-98CF-4537-8168-7445A45C4602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B0B994F-203C-4BE0-A3C4-047F449DF879}" type="pres">
      <dgm:prSet presAssocID="{D1A435DA-A511-4B7D-80D0-43D179117B97}" presName="sibTrans" presStyleCnt="0"/>
      <dgm:spPr/>
    </dgm:pt>
    <dgm:pt modelId="{BF93DDA1-E12A-4A3E-ADD4-1F6DE200428C}" type="pres">
      <dgm:prSet presAssocID="{4295BB3B-AFA3-4042-8378-CA7181636078}" presName="compNode" presStyleCnt="0"/>
      <dgm:spPr/>
    </dgm:pt>
    <dgm:pt modelId="{8FA0B945-04CB-4BFC-B4A0-6B98E18FBC09}" type="pres">
      <dgm:prSet presAssocID="{4295BB3B-AFA3-4042-8378-CA7181636078}" presName="bgRect" presStyleLbl="bgShp" presStyleIdx="1" presStyleCnt="4"/>
      <dgm:spPr/>
    </dgm:pt>
    <dgm:pt modelId="{D90A54C6-FEC1-4E10-B9B3-4A701B9A1852}" type="pres">
      <dgm:prSet presAssocID="{4295BB3B-AFA3-4042-8378-CA71816360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433013-499D-45A4-88D5-9FA0ACF3391F}" type="pres">
      <dgm:prSet presAssocID="{4295BB3B-AFA3-4042-8378-CA7181636078}" presName="spaceRect" presStyleCnt="0"/>
      <dgm:spPr/>
    </dgm:pt>
    <dgm:pt modelId="{10040843-ADD3-4DB4-9EA4-7AB28DD7C2F8}" type="pres">
      <dgm:prSet presAssocID="{4295BB3B-AFA3-4042-8378-CA718163607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3878524-231A-44EC-94C8-7F49B9F367AE}" type="pres">
      <dgm:prSet presAssocID="{EDACDF2C-3A71-4D60-87F6-C9A73BF16EF4}" presName="sibTrans" presStyleCnt="0"/>
      <dgm:spPr/>
    </dgm:pt>
    <dgm:pt modelId="{6084EBFF-36F9-4D16-AF7A-8B335AF9DB01}" type="pres">
      <dgm:prSet presAssocID="{83E130DD-6D5C-4906-83DC-1B0874FF8205}" presName="compNode" presStyleCnt="0"/>
      <dgm:spPr/>
    </dgm:pt>
    <dgm:pt modelId="{38ED96E4-886A-4C7B-AE3D-C2E00CDD441C}" type="pres">
      <dgm:prSet presAssocID="{83E130DD-6D5C-4906-83DC-1B0874FF8205}" presName="bgRect" presStyleLbl="bgShp" presStyleIdx="2" presStyleCnt="4"/>
      <dgm:spPr/>
    </dgm:pt>
    <dgm:pt modelId="{5E58D6F5-A2EF-4E8B-8600-0526EB13599E}" type="pres">
      <dgm:prSet presAssocID="{83E130DD-6D5C-4906-83DC-1B0874FF82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72CC132-4C96-4B7F-846B-CF0D127C57BB}" type="pres">
      <dgm:prSet presAssocID="{83E130DD-6D5C-4906-83DC-1B0874FF8205}" presName="spaceRect" presStyleCnt="0"/>
      <dgm:spPr/>
    </dgm:pt>
    <dgm:pt modelId="{FCE98D02-C0F4-4326-B7AF-20FD9FF5E8FF}" type="pres">
      <dgm:prSet presAssocID="{83E130DD-6D5C-4906-83DC-1B0874FF820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A7CEB3-8A0A-416C-9163-01B622D0B278}" type="pres">
      <dgm:prSet presAssocID="{BE5D4D3C-AFD3-4A8B-897D-B9820EAF224C}" presName="sibTrans" presStyleCnt="0"/>
      <dgm:spPr/>
    </dgm:pt>
    <dgm:pt modelId="{3EF5B33B-B2DF-41B6-97FE-7C09D26897B6}" type="pres">
      <dgm:prSet presAssocID="{727BECD9-F4F2-49D4-B6DA-4FAA80A65450}" presName="compNode" presStyleCnt="0"/>
      <dgm:spPr/>
    </dgm:pt>
    <dgm:pt modelId="{2ABA5499-4A24-44F1-925A-F2FAD5F6FA7E}" type="pres">
      <dgm:prSet presAssocID="{727BECD9-F4F2-49D4-B6DA-4FAA80A65450}" presName="bgRect" presStyleLbl="bgShp" presStyleIdx="3" presStyleCnt="4"/>
      <dgm:spPr/>
    </dgm:pt>
    <dgm:pt modelId="{BC2E2849-EFC9-445A-A6F8-99C40986510C}" type="pres">
      <dgm:prSet presAssocID="{727BECD9-F4F2-49D4-B6DA-4FAA80A654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1AE2EF8-C1B7-49DD-8FED-78EF39071963}" type="pres">
      <dgm:prSet presAssocID="{727BECD9-F4F2-49D4-B6DA-4FAA80A65450}" presName="spaceRect" presStyleCnt="0"/>
      <dgm:spPr/>
    </dgm:pt>
    <dgm:pt modelId="{7BFEAA57-7CB4-4F16-B16D-8246A980A447}" type="pres">
      <dgm:prSet presAssocID="{727BECD9-F4F2-49D4-B6DA-4FAA80A65450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1C7D1-07DE-41C4-9D9D-C59B68757B46}" srcId="{EB3BA2E7-C33E-4B14-9F32-D2C49E9FC9EB}" destId="{727BECD9-F4F2-49D4-B6DA-4FAA80A65450}" srcOrd="3" destOrd="0" parTransId="{96FCC790-8735-4C73-9290-D45149D510CD}" sibTransId="{9798A123-D2AB-4148-9424-2BDDF57EFF85}"/>
    <dgm:cxn modelId="{8995DD7D-DB4B-4C64-B0AE-6EBD578166A4}" srcId="{EB3BA2E7-C33E-4B14-9F32-D2C49E9FC9EB}" destId="{83E130DD-6D5C-4906-83DC-1B0874FF8205}" srcOrd="2" destOrd="0" parTransId="{AC4E94FB-264E-4A8A-9CD5-B7AC79FA2159}" sibTransId="{BE5D4D3C-AFD3-4A8B-897D-B9820EAF224C}"/>
    <dgm:cxn modelId="{22487734-62B3-47A7-A41D-613C6669A48E}" type="presOf" srcId="{AB85CB03-98CF-4537-8168-7445A45C4602}" destId="{6896C10C-F0F1-4748-A1D8-CC1827D59A6F}" srcOrd="0" destOrd="0" presId="urn:microsoft.com/office/officeart/2018/2/layout/IconVerticalSolidList"/>
    <dgm:cxn modelId="{57DD844E-9E23-4DE4-83FB-0BC017D1BB52}" type="presOf" srcId="{EB3BA2E7-C33E-4B14-9F32-D2C49E9FC9EB}" destId="{4CFC5BF8-9640-43D2-9359-4C780C7DE1C6}" srcOrd="0" destOrd="0" presId="urn:microsoft.com/office/officeart/2018/2/layout/IconVerticalSolidList"/>
    <dgm:cxn modelId="{AE0B3E78-BBAB-4888-A8CF-2C2C3F33E4EE}" srcId="{EB3BA2E7-C33E-4B14-9F32-D2C49E9FC9EB}" destId="{4295BB3B-AFA3-4042-8378-CA7181636078}" srcOrd="1" destOrd="0" parTransId="{E011BB77-76ED-417D-B3C4-204F62CA5540}" sibTransId="{EDACDF2C-3A71-4D60-87F6-C9A73BF16EF4}"/>
    <dgm:cxn modelId="{BE2DECD4-C472-42A0-9BAE-BB257B042872}" type="presOf" srcId="{727BECD9-F4F2-49D4-B6DA-4FAA80A65450}" destId="{7BFEAA57-7CB4-4F16-B16D-8246A980A447}" srcOrd="0" destOrd="0" presId="urn:microsoft.com/office/officeart/2018/2/layout/IconVerticalSolidList"/>
    <dgm:cxn modelId="{97B4B56F-5E9C-46CF-A072-01DAB10A7C1A}" srcId="{EB3BA2E7-C33E-4B14-9F32-D2C49E9FC9EB}" destId="{AB85CB03-98CF-4537-8168-7445A45C4602}" srcOrd="0" destOrd="0" parTransId="{D16ADBB9-C892-41E7-9899-144852E0C2CF}" sibTransId="{D1A435DA-A511-4B7D-80D0-43D179117B97}"/>
    <dgm:cxn modelId="{79A4615B-3332-4462-9426-3ACC58DE83FE}" type="presOf" srcId="{4295BB3B-AFA3-4042-8378-CA7181636078}" destId="{10040843-ADD3-4DB4-9EA4-7AB28DD7C2F8}" srcOrd="0" destOrd="0" presId="urn:microsoft.com/office/officeart/2018/2/layout/IconVerticalSolidList"/>
    <dgm:cxn modelId="{67ED7292-5A79-4EF4-AF0C-79BD354A1B02}" type="presOf" srcId="{83E130DD-6D5C-4906-83DC-1B0874FF8205}" destId="{FCE98D02-C0F4-4326-B7AF-20FD9FF5E8FF}" srcOrd="0" destOrd="0" presId="urn:microsoft.com/office/officeart/2018/2/layout/IconVerticalSolidList"/>
    <dgm:cxn modelId="{2BA0C6D8-670E-49D3-A6FA-9057975227F2}" type="presParOf" srcId="{4CFC5BF8-9640-43D2-9359-4C780C7DE1C6}" destId="{20038A69-463F-416E-89AC-3B48791885E3}" srcOrd="0" destOrd="0" presId="urn:microsoft.com/office/officeart/2018/2/layout/IconVerticalSolidList"/>
    <dgm:cxn modelId="{CE711675-AC90-49F0-8482-B859C025D61E}" type="presParOf" srcId="{20038A69-463F-416E-89AC-3B48791885E3}" destId="{77D0DAF7-E746-40ED-83A7-615B0180E259}" srcOrd="0" destOrd="0" presId="urn:microsoft.com/office/officeart/2018/2/layout/IconVerticalSolidList"/>
    <dgm:cxn modelId="{CD20313D-A71C-426D-9A83-367FE12DAA69}" type="presParOf" srcId="{20038A69-463F-416E-89AC-3B48791885E3}" destId="{4799D177-1DC9-422C-BAC6-0B0DED24CA2E}" srcOrd="1" destOrd="0" presId="urn:microsoft.com/office/officeart/2018/2/layout/IconVerticalSolidList"/>
    <dgm:cxn modelId="{7FFDA25C-D5B0-4A55-8F4E-94D721A1F1C7}" type="presParOf" srcId="{20038A69-463F-416E-89AC-3B48791885E3}" destId="{63AC1D1A-1C41-4F55-83EE-BD3A30E8B45D}" srcOrd="2" destOrd="0" presId="urn:microsoft.com/office/officeart/2018/2/layout/IconVerticalSolidList"/>
    <dgm:cxn modelId="{7E2272FF-8E8C-415F-A5FA-70CC8D8AF5F9}" type="presParOf" srcId="{20038A69-463F-416E-89AC-3B48791885E3}" destId="{6896C10C-F0F1-4748-A1D8-CC1827D59A6F}" srcOrd="3" destOrd="0" presId="urn:microsoft.com/office/officeart/2018/2/layout/IconVerticalSolidList"/>
    <dgm:cxn modelId="{DAD848D7-90C1-456A-9DC9-AC346E6E7339}" type="presParOf" srcId="{4CFC5BF8-9640-43D2-9359-4C780C7DE1C6}" destId="{5B0B994F-203C-4BE0-A3C4-047F449DF879}" srcOrd="1" destOrd="0" presId="urn:microsoft.com/office/officeart/2018/2/layout/IconVerticalSolidList"/>
    <dgm:cxn modelId="{740AD2C2-0193-4295-B9F0-3189022BAE3B}" type="presParOf" srcId="{4CFC5BF8-9640-43D2-9359-4C780C7DE1C6}" destId="{BF93DDA1-E12A-4A3E-ADD4-1F6DE200428C}" srcOrd="2" destOrd="0" presId="urn:microsoft.com/office/officeart/2018/2/layout/IconVerticalSolidList"/>
    <dgm:cxn modelId="{E9EC0999-A3DE-4AE4-9BA7-4288E02A5AD7}" type="presParOf" srcId="{BF93DDA1-E12A-4A3E-ADD4-1F6DE200428C}" destId="{8FA0B945-04CB-4BFC-B4A0-6B98E18FBC09}" srcOrd="0" destOrd="0" presId="urn:microsoft.com/office/officeart/2018/2/layout/IconVerticalSolidList"/>
    <dgm:cxn modelId="{A82E0885-1F73-4E8A-A7B8-B9885A3F392B}" type="presParOf" srcId="{BF93DDA1-E12A-4A3E-ADD4-1F6DE200428C}" destId="{D90A54C6-FEC1-4E10-B9B3-4A701B9A1852}" srcOrd="1" destOrd="0" presId="urn:microsoft.com/office/officeart/2018/2/layout/IconVerticalSolidList"/>
    <dgm:cxn modelId="{31394D0F-1454-4D3D-8C87-78A748F2778A}" type="presParOf" srcId="{BF93DDA1-E12A-4A3E-ADD4-1F6DE200428C}" destId="{DC433013-499D-45A4-88D5-9FA0ACF3391F}" srcOrd="2" destOrd="0" presId="urn:microsoft.com/office/officeart/2018/2/layout/IconVerticalSolidList"/>
    <dgm:cxn modelId="{7BA1C719-6C97-42C7-AF80-94C36EF0F8B4}" type="presParOf" srcId="{BF93DDA1-E12A-4A3E-ADD4-1F6DE200428C}" destId="{10040843-ADD3-4DB4-9EA4-7AB28DD7C2F8}" srcOrd="3" destOrd="0" presId="urn:microsoft.com/office/officeart/2018/2/layout/IconVerticalSolidList"/>
    <dgm:cxn modelId="{E389E593-9990-4B91-AEA3-80E42AB73FBB}" type="presParOf" srcId="{4CFC5BF8-9640-43D2-9359-4C780C7DE1C6}" destId="{23878524-231A-44EC-94C8-7F49B9F367AE}" srcOrd="3" destOrd="0" presId="urn:microsoft.com/office/officeart/2018/2/layout/IconVerticalSolidList"/>
    <dgm:cxn modelId="{DD27D61F-A4D5-4294-A5A5-747E09F9E33A}" type="presParOf" srcId="{4CFC5BF8-9640-43D2-9359-4C780C7DE1C6}" destId="{6084EBFF-36F9-4D16-AF7A-8B335AF9DB01}" srcOrd="4" destOrd="0" presId="urn:microsoft.com/office/officeart/2018/2/layout/IconVerticalSolidList"/>
    <dgm:cxn modelId="{4E9FDA9E-6A3E-49E7-A2B5-F5E9DE8F7902}" type="presParOf" srcId="{6084EBFF-36F9-4D16-AF7A-8B335AF9DB01}" destId="{38ED96E4-886A-4C7B-AE3D-C2E00CDD441C}" srcOrd="0" destOrd="0" presId="urn:microsoft.com/office/officeart/2018/2/layout/IconVerticalSolidList"/>
    <dgm:cxn modelId="{D96E25CE-BBB8-4107-8A02-131401720BC0}" type="presParOf" srcId="{6084EBFF-36F9-4D16-AF7A-8B335AF9DB01}" destId="{5E58D6F5-A2EF-4E8B-8600-0526EB13599E}" srcOrd="1" destOrd="0" presId="urn:microsoft.com/office/officeart/2018/2/layout/IconVerticalSolidList"/>
    <dgm:cxn modelId="{4FD1B535-5184-4D53-A3B1-F3504BAF521E}" type="presParOf" srcId="{6084EBFF-36F9-4D16-AF7A-8B335AF9DB01}" destId="{572CC132-4C96-4B7F-846B-CF0D127C57BB}" srcOrd="2" destOrd="0" presId="urn:microsoft.com/office/officeart/2018/2/layout/IconVerticalSolidList"/>
    <dgm:cxn modelId="{2630CCBA-A017-4E0B-B364-C68C33398845}" type="presParOf" srcId="{6084EBFF-36F9-4D16-AF7A-8B335AF9DB01}" destId="{FCE98D02-C0F4-4326-B7AF-20FD9FF5E8FF}" srcOrd="3" destOrd="0" presId="urn:microsoft.com/office/officeart/2018/2/layout/IconVerticalSolidList"/>
    <dgm:cxn modelId="{E3688058-B3BE-45CF-B1D8-C005762A0A36}" type="presParOf" srcId="{4CFC5BF8-9640-43D2-9359-4C780C7DE1C6}" destId="{26A7CEB3-8A0A-416C-9163-01B622D0B278}" srcOrd="5" destOrd="0" presId="urn:microsoft.com/office/officeart/2018/2/layout/IconVerticalSolidList"/>
    <dgm:cxn modelId="{2C71FD0D-0F75-4037-A57D-EE4F94C5163E}" type="presParOf" srcId="{4CFC5BF8-9640-43D2-9359-4C780C7DE1C6}" destId="{3EF5B33B-B2DF-41B6-97FE-7C09D26897B6}" srcOrd="6" destOrd="0" presId="urn:microsoft.com/office/officeart/2018/2/layout/IconVerticalSolidList"/>
    <dgm:cxn modelId="{B194C3C1-E7E6-4B74-AF68-588C8F70C44D}" type="presParOf" srcId="{3EF5B33B-B2DF-41B6-97FE-7C09D26897B6}" destId="{2ABA5499-4A24-44F1-925A-F2FAD5F6FA7E}" srcOrd="0" destOrd="0" presId="urn:microsoft.com/office/officeart/2018/2/layout/IconVerticalSolidList"/>
    <dgm:cxn modelId="{58CF1074-F76A-479B-A6B7-B50D0380C0EA}" type="presParOf" srcId="{3EF5B33B-B2DF-41B6-97FE-7C09D26897B6}" destId="{BC2E2849-EFC9-445A-A6F8-99C40986510C}" srcOrd="1" destOrd="0" presId="urn:microsoft.com/office/officeart/2018/2/layout/IconVerticalSolidList"/>
    <dgm:cxn modelId="{61C53A9B-3586-4C14-BBEE-AE6AFCE769A0}" type="presParOf" srcId="{3EF5B33B-B2DF-41B6-97FE-7C09D26897B6}" destId="{51AE2EF8-C1B7-49DD-8FED-78EF39071963}" srcOrd="2" destOrd="0" presId="urn:microsoft.com/office/officeart/2018/2/layout/IconVerticalSolidList"/>
    <dgm:cxn modelId="{C27BB05B-5A0E-4981-8CBC-CC0C97BA9DC5}" type="presParOf" srcId="{3EF5B33B-B2DF-41B6-97FE-7C09D26897B6}" destId="{7BFEAA57-7CB4-4F16-B16D-8246A980A4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98A6FB-1373-4DFA-B8D0-A5763D02CD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742F08-1C03-4BB8-BB28-A9A504760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Given: A collection of labeled documents (training set).</a:t>
          </a:r>
        </a:p>
      </dgm:t>
    </dgm:pt>
    <dgm:pt modelId="{02C6D0B7-13B9-448D-B20B-3675DA736B9C}" type="parTrans" cxnId="{F88EC0A6-9713-4F7A-8267-06EA95B0AB05}">
      <dgm:prSet/>
      <dgm:spPr/>
      <dgm:t>
        <a:bodyPr/>
        <a:lstStyle/>
        <a:p>
          <a:endParaRPr lang="en-US"/>
        </a:p>
      </dgm:t>
    </dgm:pt>
    <dgm:pt modelId="{EFAD79C3-5176-4CFA-8707-485596011AC5}" type="sibTrans" cxnId="{F88EC0A6-9713-4F7A-8267-06EA95B0AB05}">
      <dgm:prSet/>
      <dgm:spPr/>
      <dgm:t>
        <a:bodyPr/>
        <a:lstStyle/>
        <a:p>
          <a:endParaRPr lang="en-US"/>
        </a:p>
      </dgm:t>
    </dgm:pt>
    <dgm:pt modelId="{4092DDED-9B4B-48A0-B75E-3168DE3644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Find: A model for the class as a function of the values of the features.</a:t>
          </a:r>
        </a:p>
      </dgm:t>
    </dgm:pt>
    <dgm:pt modelId="{73BB7E79-AE35-4544-B069-A60E5509CA90}" type="parTrans" cxnId="{4323D05E-7864-417B-8519-EAE563C9DD20}">
      <dgm:prSet/>
      <dgm:spPr/>
      <dgm:t>
        <a:bodyPr/>
        <a:lstStyle/>
        <a:p>
          <a:endParaRPr lang="en-US"/>
        </a:p>
      </dgm:t>
    </dgm:pt>
    <dgm:pt modelId="{49934F42-CF7C-40DD-BA84-6B5328513FC2}" type="sibTrans" cxnId="{4323D05E-7864-417B-8519-EAE563C9DD20}">
      <dgm:prSet/>
      <dgm:spPr/>
      <dgm:t>
        <a:bodyPr/>
        <a:lstStyle/>
        <a:p>
          <a:endParaRPr lang="en-US"/>
        </a:p>
      </dgm:t>
    </dgm:pt>
    <dgm:pt modelId="{6FD2C8C1-FF25-431E-9AA7-742520DB8A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Previously unseen documents should be assigned a class as accurately as possible.</a:t>
          </a:r>
        </a:p>
      </dgm:t>
    </dgm:pt>
    <dgm:pt modelId="{6BBF5667-FB02-4064-8E4D-84CD60BCF7F5}" type="parTrans" cxnId="{75006FA1-197E-4599-8605-84A892D256BB}">
      <dgm:prSet/>
      <dgm:spPr/>
      <dgm:t>
        <a:bodyPr/>
        <a:lstStyle/>
        <a:p>
          <a:endParaRPr lang="en-US"/>
        </a:p>
      </dgm:t>
    </dgm:pt>
    <dgm:pt modelId="{CF86D312-803B-4DA1-80CD-3204362F9409}" type="sibTrans" cxnId="{75006FA1-197E-4599-8605-84A892D256BB}">
      <dgm:prSet/>
      <dgm:spPr/>
      <dgm:t>
        <a:bodyPr/>
        <a:lstStyle/>
        <a:p>
          <a:endParaRPr lang="en-US"/>
        </a:p>
      </dgm:t>
    </dgm:pt>
    <dgm:pt modelId="{5E8126DC-C0EF-4137-A014-91F3F5BB014D}" type="pres">
      <dgm:prSet presAssocID="{AF98A6FB-1373-4DFA-B8D0-A5763D02CDC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756DF2-AFA1-42E8-BC73-9325DFF1518E}" type="pres">
      <dgm:prSet presAssocID="{5D742F08-1C03-4BB8-BB28-A9A504760090}" presName="compNode" presStyleCnt="0"/>
      <dgm:spPr/>
    </dgm:pt>
    <dgm:pt modelId="{4D2FD5A0-80CD-4219-AC76-4D22925C15C8}" type="pres">
      <dgm:prSet presAssocID="{5D742F08-1C03-4BB8-BB28-A9A504760090}" presName="bgRect" presStyleLbl="bgShp" presStyleIdx="0" presStyleCnt="3"/>
      <dgm:spPr/>
    </dgm:pt>
    <dgm:pt modelId="{156745B0-A9B2-4B11-AB4F-60A64A4EACF3}" type="pres">
      <dgm:prSet presAssocID="{5D742F08-1C03-4BB8-BB28-A9A5047600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89CBDB9-5BD7-4ADA-BBA0-939B4F24DCEC}" type="pres">
      <dgm:prSet presAssocID="{5D742F08-1C03-4BB8-BB28-A9A504760090}" presName="spaceRect" presStyleCnt="0"/>
      <dgm:spPr/>
    </dgm:pt>
    <dgm:pt modelId="{FB3DDB76-8A63-4899-AF99-16AFB172DECA}" type="pres">
      <dgm:prSet presAssocID="{5D742F08-1C03-4BB8-BB28-A9A504760090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241E28C-2D90-4E88-A4EF-222E14A2BCEC}" type="pres">
      <dgm:prSet presAssocID="{EFAD79C3-5176-4CFA-8707-485596011AC5}" presName="sibTrans" presStyleCnt="0"/>
      <dgm:spPr/>
    </dgm:pt>
    <dgm:pt modelId="{8FBF6158-7616-4AF4-AE8A-FF8DA864A992}" type="pres">
      <dgm:prSet presAssocID="{4092DDED-9B4B-48A0-B75E-3168DE364489}" presName="compNode" presStyleCnt="0"/>
      <dgm:spPr/>
    </dgm:pt>
    <dgm:pt modelId="{118CB823-25CB-441B-89C2-A3F4BA655C02}" type="pres">
      <dgm:prSet presAssocID="{4092DDED-9B4B-48A0-B75E-3168DE364489}" presName="bgRect" presStyleLbl="bgShp" presStyleIdx="1" presStyleCnt="3"/>
      <dgm:spPr/>
    </dgm:pt>
    <dgm:pt modelId="{6E1DE751-52C0-4141-80CD-263F0DD2498F}" type="pres">
      <dgm:prSet presAssocID="{4092DDED-9B4B-48A0-B75E-3168DE3644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89FF77B-8252-495A-95FC-271844C94B94}" type="pres">
      <dgm:prSet presAssocID="{4092DDED-9B4B-48A0-B75E-3168DE364489}" presName="spaceRect" presStyleCnt="0"/>
      <dgm:spPr/>
    </dgm:pt>
    <dgm:pt modelId="{5FD247C0-F59C-4254-90D8-61B03212EC28}" type="pres">
      <dgm:prSet presAssocID="{4092DDED-9B4B-48A0-B75E-3168DE364489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ED0EEA-9155-49B4-A33E-9DE9DD997B14}" type="pres">
      <dgm:prSet presAssocID="{49934F42-CF7C-40DD-BA84-6B5328513FC2}" presName="sibTrans" presStyleCnt="0"/>
      <dgm:spPr/>
    </dgm:pt>
    <dgm:pt modelId="{64F59172-692F-4526-84A8-DD7A5E3AE098}" type="pres">
      <dgm:prSet presAssocID="{6FD2C8C1-FF25-431E-9AA7-742520DB8A8B}" presName="compNode" presStyleCnt="0"/>
      <dgm:spPr/>
    </dgm:pt>
    <dgm:pt modelId="{1E23ECF2-68AD-42D9-BE5F-DBE5E646D3A6}" type="pres">
      <dgm:prSet presAssocID="{6FD2C8C1-FF25-431E-9AA7-742520DB8A8B}" presName="bgRect" presStyleLbl="bgShp" presStyleIdx="2" presStyleCnt="3"/>
      <dgm:spPr/>
    </dgm:pt>
    <dgm:pt modelId="{54843388-0EFE-47D8-BC0E-01DDDCFB8A0E}" type="pres">
      <dgm:prSet presAssocID="{6FD2C8C1-FF25-431E-9AA7-742520DB8A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9B8DD2E-21A7-40BC-995A-2A115A9D715E}" type="pres">
      <dgm:prSet presAssocID="{6FD2C8C1-FF25-431E-9AA7-742520DB8A8B}" presName="spaceRect" presStyleCnt="0"/>
      <dgm:spPr/>
    </dgm:pt>
    <dgm:pt modelId="{A82AEE24-C981-4F80-AFAA-399CFA4BA4D8}" type="pres">
      <dgm:prSet presAssocID="{6FD2C8C1-FF25-431E-9AA7-742520DB8A8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88EC0A6-9713-4F7A-8267-06EA95B0AB05}" srcId="{AF98A6FB-1373-4DFA-B8D0-A5763D02CDC9}" destId="{5D742F08-1C03-4BB8-BB28-A9A504760090}" srcOrd="0" destOrd="0" parTransId="{02C6D0B7-13B9-448D-B20B-3675DA736B9C}" sibTransId="{EFAD79C3-5176-4CFA-8707-485596011AC5}"/>
    <dgm:cxn modelId="{62FF2D79-9CD2-4043-ACCD-E25B96E377D6}" type="presOf" srcId="{4092DDED-9B4B-48A0-B75E-3168DE364489}" destId="{5FD247C0-F59C-4254-90D8-61B03212EC28}" srcOrd="0" destOrd="0" presId="urn:microsoft.com/office/officeart/2018/2/layout/IconVerticalSolidList"/>
    <dgm:cxn modelId="{D0466BBF-8AFB-42ED-9C85-7F0560BBC924}" type="presOf" srcId="{6FD2C8C1-FF25-431E-9AA7-742520DB8A8B}" destId="{A82AEE24-C981-4F80-AFAA-399CFA4BA4D8}" srcOrd="0" destOrd="0" presId="urn:microsoft.com/office/officeart/2018/2/layout/IconVerticalSolidList"/>
    <dgm:cxn modelId="{4323D05E-7864-417B-8519-EAE563C9DD20}" srcId="{AF98A6FB-1373-4DFA-B8D0-A5763D02CDC9}" destId="{4092DDED-9B4B-48A0-B75E-3168DE364489}" srcOrd="1" destOrd="0" parTransId="{73BB7E79-AE35-4544-B069-A60E5509CA90}" sibTransId="{49934F42-CF7C-40DD-BA84-6B5328513FC2}"/>
    <dgm:cxn modelId="{B10BBD3A-A7A6-428C-BC81-79D34B3D92C4}" type="presOf" srcId="{5D742F08-1C03-4BB8-BB28-A9A504760090}" destId="{FB3DDB76-8A63-4899-AF99-16AFB172DECA}" srcOrd="0" destOrd="0" presId="urn:microsoft.com/office/officeart/2018/2/layout/IconVerticalSolidList"/>
    <dgm:cxn modelId="{60820CDC-A2A5-41AA-8398-687FDA5E8448}" type="presOf" srcId="{AF98A6FB-1373-4DFA-B8D0-A5763D02CDC9}" destId="{5E8126DC-C0EF-4137-A014-91F3F5BB014D}" srcOrd="0" destOrd="0" presId="urn:microsoft.com/office/officeart/2018/2/layout/IconVerticalSolidList"/>
    <dgm:cxn modelId="{75006FA1-197E-4599-8605-84A892D256BB}" srcId="{AF98A6FB-1373-4DFA-B8D0-A5763D02CDC9}" destId="{6FD2C8C1-FF25-431E-9AA7-742520DB8A8B}" srcOrd="2" destOrd="0" parTransId="{6BBF5667-FB02-4064-8E4D-84CD60BCF7F5}" sibTransId="{CF86D312-803B-4DA1-80CD-3204362F9409}"/>
    <dgm:cxn modelId="{DD3C10BF-1883-45B2-A43E-36218177E9F4}" type="presParOf" srcId="{5E8126DC-C0EF-4137-A014-91F3F5BB014D}" destId="{EA756DF2-AFA1-42E8-BC73-9325DFF1518E}" srcOrd="0" destOrd="0" presId="urn:microsoft.com/office/officeart/2018/2/layout/IconVerticalSolidList"/>
    <dgm:cxn modelId="{BE1CA6CF-2265-490C-84FA-4A0ED4097FF8}" type="presParOf" srcId="{EA756DF2-AFA1-42E8-BC73-9325DFF1518E}" destId="{4D2FD5A0-80CD-4219-AC76-4D22925C15C8}" srcOrd="0" destOrd="0" presId="urn:microsoft.com/office/officeart/2018/2/layout/IconVerticalSolidList"/>
    <dgm:cxn modelId="{E28A1BAD-6698-4DD7-8A25-3366EEB3D164}" type="presParOf" srcId="{EA756DF2-AFA1-42E8-BC73-9325DFF1518E}" destId="{156745B0-A9B2-4B11-AB4F-60A64A4EACF3}" srcOrd="1" destOrd="0" presId="urn:microsoft.com/office/officeart/2018/2/layout/IconVerticalSolidList"/>
    <dgm:cxn modelId="{050B807F-0EED-46AC-9AC3-5F8273A7627F}" type="presParOf" srcId="{EA756DF2-AFA1-42E8-BC73-9325DFF1518E}" destId="{E89CBDB9-5BD7-4ADA-BBA0-939B4F24DCEC}" srcOrd="2" destOrd="0" presId="urn:microsoft.com/office/officeart/2018/2/layout/IconVerticalSolidList"/>
    <dgm:cxn modelId="{AEFB2492-9E86-4F3C-AC83-C9BAB754ADA1}" type="presParOf" srcId="{EA756DF2-AFA1-42E8-BC73-9325DFF1518E}" destId="{FB3DDB76-8A63-4899-AF99-16AFB172DECA}" srcOrd="3" destOrd="0" presId="urn:microsoft.com/office/officeart/2018/2/layout/IconVerticalSolidList"/>
    <dgm:cxn modelId="{8B8FC0E3-F745-4E3F-9CE0-8E77D13AA086}" type="presParOf" srcId="{5E8126DC-C0EF-4137-A014-91F3F5BB014D}" destId="{3241E28C-2D90-4E88-A4EF-222E14A2BCEC}" srcOrd="1" destOrd="0" presId="urn:microsoft.com/office/officeart/2018/2/layout/IconVerticalSolidList"/>
    <dgm:cxn modelId="{4CD110F7-BBED-4D65-A558-B5D289F12562}" type="presParOf" srcId="{5E8126DC-C0EF-4137-A014-91F3F5BB014D}" destId="{8FBF6158-7616-4AF4-AE8A-FF8DA864A992}" srcOrd="2" destOrd="0" presId="urn:microsoft.com/office/officeart/2018/2/layout/IconVerticalSolidList"/>
    <dgm:cxn modelId="{D783CD2C-7715-4DE2-9106-8BBF9AA7DCAA}" type="presParOf" srcId="{8FBF6158-7616-4AF4-AE8A-FF8DA864A992}" destId="{118CB823-25CB-441B-89C2-A3F4BA655C02}" srcOrd="0" destOrd="0" presId="urn:microsoft.com/office/officeart/2018/2/layout/IconVerticalSolidList"/>
    <dgm:cxn modelId="{269232D5-DCB6-4014-80CE-735CB1FE31D3}" type="presParOf" srcId="{8FBF6158-7616-4AF4-AE8A-FF8DA864A992}" destId="{6E1DE751-52C0-4141-80CD-263F0DD2498F}" srcOrd="1" destOrd="0" presId="urn:microsoft.com/office/officeart/2018/2/layout/IconVerticalSolidList"/>
    <dgm:cxn modelId="{ABDAB12C-1553-4FAC-92D4-868130B787E7}" type="presParOf" srcId="{8FBF6158-7616-4AF4-AE8A-FF8DA864A992}" destId="{189FF77B-8252-495A-95FC-271844C94B94}" srcOrd="2" destOrd="0" presId="urn:microsoft.com/office/officeart/2018/2/layout/IconVerticalSolidList"/>
    <dgm:cxn modelId="{AD4B07D7-16E2-44B7-BAD9-C65AE6446DE8}" type="presParOf" srcId="{8FBF6158-7616-4AF4-AE8A-FF8DA864A992}" destId="{5FD247C0-F59C-4254-90D8-61B03212EC28}" srcOrd="3" destOrd="0" presId="urn:microsoft.com/office/officeart/2018/2/layout/IconVerticalSolidList"/>
    <dgm:cxn modelId="{9AAFE168-2874-430D-84D2-D851B8C1F8A6}" type="presParOf" srcId="{5E8126DC-C0EF-4137-A014-91F3F5BB014D}" destId="{FEED0EEA-9155-49B4-A33E-9DE9DD997B14}" srcOrd="3" destOrd="0" presId="urn:microsoft.com/office/officeart/2018/2/layout/IconVerticalSolidList"/>
    <dgm:cxn modelId="{B27B100C-2598-4126-9093-561BF94DAB6A}" type="presParOf" srcId="{5E8126DC-C0EF-4137-A014-91F3F5BB014D}" destId="{64F59172-692F-4526-84A8-DD7A5E3AE098}" srcOrd="4" destOrd="0" presId="urn:microsoft.com/office/officeart/2018/2/layout/IconVerticalSolidList"/>
    <dgm:cxn modelId="{F2B2164C-C0E4-4C8A-8CA0-C68B3890D5F4}" type="presParOf" srcId="{64F59172-692F-4526-84A8-DD7A5E3AE098}" destId="{1E23ECF2-68AD-42D9-BE5F-DBE5E646D3A6}" srcOrd="0" destOrd="0" presId="urn:microsoft.com/office/officeart/2018/2/layout/IconVerticalSolidList"/>
    <dgm:cxn modelId="{C08A477D-19FB-4EA0-B2D1-67C89A6AF177}" type="presParOf" srcId="{64F59172-692F-4526-84A8-DD7A5E3AE098}" destId="{54843388-0EFE-47D8-BC0E-01DDDCFB8A0E}" srcOrd="1" destOrd="0" presId="urn:microsoft.com/office/officeart/2018/2/layout/IconVerticalSolidList"/>
    <dgm:cxn modelId="{445A80B4-7D14-4432-947B-05B89D21CD82}" type="presParOf" srcId="{64F59172-692F-4526-84A8-DD7A5E3AE098}" destId="{59B8DD2E-21A7-40BC-995A-2A115A9D715E}" srcOrd="2" destOrd="0" presId="urn:microsoft.com/office/officeart/2018/2/layout/IconVerticalSolidList"/>
    <dgm:cxn modelId="{08C72033-92DB-4436-8003-BD25D6A8C97D}" type="presParOf" srcId="{64F59172-692F-4526-84A8-DD7A5E3AE098}" destId="{A82AEE24-C981-4F80-AFAA-399CFA4BA4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CF5731-1151-46A6-82C5-C781248739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8E0DA8-1182-45D7-9EC6-E64EECDD74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Topical classification of news stories or web pages</a:t>
          </a:r>
        </a:p>
      </dgm:t>
    </dgm:pt>
    <dgm:pt modelId="{9E71ABAB-A69F-456A-8CDD-5B46FEF4FA91}" type="parTrans" cxnId="{EE9C13F9-F8F5-466B-B2AB-E5F9BF85F447}">
      <dgm:prSet/>
      <dgm:spPr/>
      <dgm:t>
        <a:bodyPr/>
        <a:lstStyle/>
        <a:p>
          <a:endParaRPr lang="en-US"/>
        </a:p>
      </dgm:t>
    </dgm:pt>
    <dgm:pt modelId="{F10B50F4-7E84-4021-9BC4-58DDE9AAB7A4}" type="sibTrans" cxnId="{EE9C13F9-F8F5-466B-B2AB-E5F9BF85F447}">
      <dgm:prSet/>
      <dgm:spPr/>
      <dgm:t>
        <a:bodyPr/>
        <a:lstStyle/>
        <a:p>
          <a:endParaRPr lang="en-US"/>
        </a:p>
      </dgm:t>
    </dgm:pt>
    <dgm:pt modelId="{A34381B7-EAAF-48EF-976D-64AFEB650B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SPAM detection</a:t>
          </a:r>
        </a:p>
      </dgm:t>
    </dgm:pt>
    <dgm:pt modelId="{3541C5BC-095B-4B3C-91FC-6572C30691F5}" type="parTrans" cxnId="{467ADDB0-2757-4380-9FF7-C7B7344BD0C9}">
      <dgm:prSet/>
      <dgm:spPr/>
      <dgm:t>
        <a:bodyPr/>
        <a:lstStyle/>
        <a:p>
          <a:endParaRPr lang="en-US"/>
        </a:p>
      </dgm:t>
    </dgm:pt>
    <dgm:pt modelId="{1355030D-65F9-4C05-BD67-609603AA7539}" type="sibTrans" cxnId="{467ADDB0-2757-4380-9FF7-C7B7344BD0C9}">
      <dgm:prSet/>
      <dgm:spPr/>
      <dgm:t>
        <a:bodyPr/>
        <a:lstStyle/>
        <a:p>
          <a:endParaRPr lang="en-US"/>
        </a:p>
      </dgm:t>
    </dgm:pt>
    <dgm:pt modelId="{5AB94387-A375-4FBC-B5D9-6A6ECE486F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Sentiment analysis</a:t>
          </a:r>
        </a:p>
      </dgm:t>
    </dgm:pt>
    <dgm:pt modelId="{EE427266-7377-4644-8B15-61483C159AF0}" type="parTrans" cxnId="{44B4A48D-7C75-48FA-8916-BED076BA0DD7}">
      <dgm:prSet/>
      <dgm:spPr/>
      <dgm:t>
        <a:bodyPr/>
        <a:lstStyle/>
        <a:p>
          <a:endParaRPr lang="en-US"/>
        </a:p>
      </dgm:t>
    </dgm:pt>
    <dgm:pt modelId="{953D21E4-32B3-4909-B913-39A8EA297EBA}" type="sibTrans" cxnId="{44B4A48D-7C75-48FA-8916-BED076BA0DD7}">
      <dgm:prSet/>
      <dgm:spPr/>
      <dgm:t>
        <a:bodyPr/>
        <a:lstStyle/>
        <a:p>
          <a:endParaRPr lang="en-US"/>
        </a:p>
      </dgm:t>
    </dgm:pt>
    <dgm:pt modelId="{FEB0EEF0-39F0-4060-9365-176470053389}" type="pres">
      <dgm:prSet presAssocID="{92CF5731-1151-46A6-82C5-C7812487396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60A329-734E-44A0-B79F-6C71E1A09933}" type="pres">
      <dgm:prSet presAssocID="{A48E0DA8-1182-45D7-9EC6-E64EECDD7451}" presName="compNode" presStyleCnt="0"/>
      <dgm:spPr/>
    </dgm:pt>
    <dgm:pt modelId="{98E3CD74-AA9A-4117-80B8-A256067C4955}" type="pres">
      <dgm:prSet presAssocID="{A48E0DA8-1182-45D7-9EC6-E64EECDD7451}" presName="bgRect" presStyleLbl="bgShp" presStyleIdx="0" presStyleCnt="3"/>
      <dgm:spPr/>
    </dgm:pt>
    <dgm:pt modelId="{12F48D6E-3C09-48F8-ACF2-92258FC79EB9}" type="pres">
      <dgm:prSet presAssocID="{A48E0DA8-1182-45D7-9EC6-E64EECDD74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C260115-82EB-42F0-A1CC-262EEFD83F1C}" type="pres">
      <dgm:prSet presAssocID="{A48E0DA8-1182-45D7-9EC6-E64EECDD7451}" presName="spaceRect" presStyleCnt="0"/>
      <dgm:spPr/>
    </dgm:pt>
    <dgm:pt modelId="{A6E8A8D5-28A1-4C66-A0C4-0C39F52E1537}" type="pres">
      <dgm:prSet presAssocID="{A48E0DA8-1182-45D7-9EC6-E64EECDD7451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6FF68EF-46C0-46CA-A4DD-A5D366821EC2}" type="pres">
      <dgm:prSet presAssocID="{F10B50F4-7E84-4021-9BC4-58DDE9AAB7A4}" presName="sibTrans" presStyleCnt="0"/>
      <dgm:spPr/>
    </dgm:pt>
    <dgm:pt modelId="{4D7F971A-F06B-4A7E-ACE7-E19ECF59339A}" type="pres">
      <dgm:prSet presAssocID="{A34381B7-EAAF-48EF-976D-64AFEB650BA0}" presName="compNode" presStyleCnt="0"/>
      <dgm:spPr/>
    </dgm:pt>
    <dgm:pt modelId="{F9AA3705-BE3E-42E5-8A30-A04A1496B3C7}" type="pres">
      <dgm:prSet presAssocID="{A34381B7-EAAF-48EF-976D-64AFEB650BA0}" presName="bgRect" presStyleLbl="bgShp" presStyleIdx="1" presStyleCnt="3"/>
      <dgm:spPr/>
    </dgm:pt>
    <dgm:pt modelId="{2179983C-B761-43AC-B2F1-9C54A71AB252}" type="pres">
      <dgm:prSet presAssocID="{A34381B7-EAAF-48EF-976D-64AFEB650B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C5FD33-A52A-4EB5-8D96-3B2EBA7970EF}" type="pres">
      <dgm:prSet presAssocID="{A34381B7-EAAF-48EF-976D-64AFEB650BA0}" presName="spaceRect" presStyleCnt="0"/>
      <dgm:spPr/>
    </dgm:pt>
    <dgm:pt modelId="{06183955-4EDB-4C33-A5F0-3DD2D345E778}" type="pres">
      <dgm:prSet presAssocID="{A34381B7-EAAF-48EF-976D-64AFEB650BA0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F16EEE2-C015-42FD-A532-D5D982669E89}" type="pres">
      <dgm:prSet presAssocID="{1355030D-65F9-4C05-BD67-609603AA7539}" presName="sibTrans" presStyleCnt="0"/>
      <dgm:spPr/>
    </dgm:pt>
    <dgm:pt modelId="{2BDE5E71-AB47-4F53-8249-EBC3F43C14D1}" type="pres">
      <dgm:prSet presAssocID="{5AB94387-A375-4FBC-B5D9-6A6ECE486FFE}" presName="compNode" presStyleCnt="0"/>
      <dgm:spPr/>
    </dgm:pt>
    <dgm:pt modelId="{BE6E1641-8035-40A6-BC58-88BE3BF6EA92}" type="pres">
      <dgm:prSet presAssocID="{5AB94387-A375-4FBC-B5D9-6A6ECE486FFE}" presName="bgRect" presStyleLbl="bgShp" presStyleIdx="2" presStyleCnt="3"/>
      <dgm:spPr/>
    </dgm:pt>
    <dgm:pt modelId="{228E138E-1AA4-4CEE-AB11-79A47A1970D1}" type="pres">
      <dgm:prSet presAssocID="{5AB94387-A375-4FBC-B5D9-6A6ECE486F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81F32DF-51A4-4194-83F2-6EFF1B85DFE7}" type="pres">
      <dgm:prSet presAssocID="{5AB94387-A375-4FBC-B5D9-6A6ECE486FFE}" presName="spaceRect" presStyleCnt="0"/>
      <dgm:spPr/>
    </dgm:pt>
    <dgm:pt modelId="{8DBDDCFD-F132-4F3A-B673-00AAB61D33B7}" type="pres">
      <dgm:prSet presAssocID="{5AB94387-A375-4FBC-B5D9-6A6ECE486FFE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67ADDB0-2757-4380-9FF7-C7B7344BD0C9}" srcId="{92CF5731-1151-46A6-82C5-C78124873968}" destId="{A34381B7-EAAF-48EF-976D-64AFEB650BA0}" srcOrd="1" destOrd="0" parTransId="{3541C5BC-095B-4B3C-91FC-6572C30691F5}" sibTransId="{1355030D-65F9-4C05-BD67-609603AA7539}"/>
    <dgm:cxn modelId="{EE9C13F9-F8F5-466B-B2AB-E5F9BF85F447}" srcId="{92CF5731-1151-46A6-82C5-C78124873968}" destId="{A48E0DA8-1182-45D7-9EC6-E64EECDD7451}" srcOrd="0" destOrd="0" parTransId="{9E71ABAB-A69F-456A-8CDD-5B46FEF4FA91}" sibTransId="{F10B50F4-7E84-4021-9BC4-58DDE9AAB7A4}"/>
    <dgm:cxn modelId="{5278F0EB-9C4F-4B04-BE79-7745A1C39F4A}" type="presOf" srcId="{5AB94387-A375-4FBC-B5D9-6A6ECE486FFE}" destId="{8DBDDCFD-F132-4F3A-B673-00AAB61D33B7}" srcOrd="0" destOrd="0" presId="urn:microsoft.com/office/officeart/2018/2/layout/IconVerticalSolidList"/>
    <dgm:cxn modelId="{16A08988-ECB8-46CB-A891-7D3584DA5A1E}" type="presOf" srcId="{A48E0DA8-1182-45D7-9EC6-E64EECDD7451}" destId="{A6E8A8D5-28A1-4C66-A0C4-0C39F52E1537}" srcOrd="0" destOrd="0" presId="urn:microsoft.com/office/officeart/2018/2/layout/IconVerticalSolidList"/>
    <dgm:cxn modelId="{E758FC04-8C9A-4134-B688-B37FA433A5BB}" type="presOf" srcId="{92CF5731-1151-46A6-82C5-C78124873968}" destId="{FEB0EEF0-39F0-4060-9365-176470053389}" srcOrd="0" destOrd="0" presId="urn:microsoft.com/office/officeart/2018/2/layout/IconVerticalSolidList"/>
    <dgm:cxn modelId="{87A42230-1D77-43A6-9367-04C75804ECB8}" type="presOf" srcId="{A34381B7-EAAF-48EF-976D-64AFEB650BA0}" destId="{06183955-4EDB-4C33-A5F0-3DD2D345E778}" srcOrd="0" destOrd="0" presId="urn:microsoft.com/office/officeart/2018/2/layout/IconVerticalSolidList"/>
    <dgm:cxn modelId="{44B4A48D-7C75-48FA-8916-BED076BA0DD7}" srcId="{92CF5731-1151-46A6-82C5-C78124873968}" destId="{5AB94387-A375-4FBC-B5D9-6A6ECE486FFE}" srcOrd="2" destOrd="0" parTransId="{EE427266-7377-4644-8B15-61483C159AF0}" sibTransId="{953D21E4-32B3-4909-B913-39A8EA297EBA}"/>
    <dgm:cxn modelId="{BF1CF60F-5455-4DF6-B969-9A9FA9048118}" type="presParOf" srcId="{FEB0EEF0-39F0-4060-9365-176470053389}" destId="{A560A329-734E-44A0-B79F-6C71E1A09933}" srcOrd="0" destOrd="0" presId="urn:microsoft.com/office/officeart/2018/2/layout/IconVerticalSolidList"/>
    <dgm:cxn modelId="{912060FB-0BEA-4BDA-BF45-CF349C9511A3}" type="presParOf" srcId="{A560A329-734E-44A0-B79F-6C71E1A09933}" destId="{98E3CD74-AA9A-4117-80B8-A256067C4955}" srcOrd="0" destOrd="0" presId="urn:microsoft.com/office/officeart/2018/2/layout/IconVerticalSolidList"/>
    <dgm:cxn modelId="{5BF31FD1-15F4-4C99-A568-27478C23FED3}" type="presParOf" srcId="{A560A329-734E-44A0-B79F-6C71E1A09933}" destId="{12F48D6E-3C09-48F8-ACF2-92258FC79EB9}" srcOrd="1" destOrd="0" presId="urn:microsoft.com/office/officeart/2018/2/layout/IconVerticalSolidList"/>
    <dgm:cxn modelId="{90C50893-E755-445E-AFFB-2D880BCBDA87}" type="presParOf" srcId="{A560A329-734E-44A0-B79F-6C71E1A09933}" destId="{4C260115-82EB-42F0-A1CC-262EEFD83F1C}" srcOrd="2" destOrd="0" presId="urn:microsoft.com/office/officeart/2018/2/layout/IconVerticalSolidList"/>
    <dgm:cxn modelId="{D896D5C2-7057-4BC7-801E-BCE90FF8E429}" type="presParOf" srcId="{A560A329-734E-44A0-B79F-6C71E1A09933}" destId="{A6E8A8D5-28A1-4C66-A0C4-0C39F52E1537}" srcOrd="3" destOrd="0" presId="urn:microsoft.com/office/officeart/2018/2/layout/IconVerticalSolidList"/>
    <dgm:cxn modelId="{28D2F5C9-DCDE-4939-92E7-DFFB3A6E1072}" type="presParOf" srcId="{FEB0EEF0-39F0-4060-9365-176470053389}" destId="{B6FF68EF-46C0-46CA-A4DD-A5D366821EC2}" srcOrd="1" destOrd="0" presId="urn:microsoft.com/office/officeart/2018/2/layout/IconVerticalSolidList"/>
    <dgm:cxn modelId="{F95255C1-1AD4-443B-9360-F03F56675A5C}" type="presParOf" srcId="{FEB0EEF0-39F0-4060-9365-176470053389}" destId="{4D7F971A-F06B-4A7E-ACE7-E19ECF59339A}" srcOrd="2" destOrd="0" presId="urn:microsoft.com/office/officeart/2018/2/layout/IconVerticalSolidList"/>
    <dgm:cxn modelId="{AAD91CBD-B586-46E5-93A2-5F68E62C4F38}" type="presParOf" srcId="{4D7F971A-F06B-4A7E-ACE7-E19ECF59339A}" destId="{F9AA3705-BE3E-42E5-8A30-A04A1496B3C7}" srcOrd="0" destOrd="0" presId="urn:microsoft.com/office/officeart/2018/2/layout/IconVerticalSolidList"/>
    <dgm:cxn modelId="{7CD47D79-62B5-4603-AB77-C74FD625726C}" type="presParOf" srcId="{4D7F971A-F06B-4A7E-ACE7-E19ECF59339A}" destId="{2179983C-B761-43AC-B2F1-9C54A71AB252}" srcOrd="1" destOrd="0" presId="urn:microsoft.com/office/officeart/2018/2/layout/IconVerticalSolidList"/>
    <dgm:cxn modelId="{7FF78783-8376-4E8C-94A3-4A4D420BCBD9}" type="presParOf" srcId="{4D7F971A-F06B-4A7E-ACE7-E19ECF59339A}" destId="{57C5FD33-A52A-4EB5-8D96-3B2EBA7970EF}" srcOrd="2" destOrd="0" presId="urn:microsoft.com/office/officeart/2018/2/layout/IconVerticalSolidList"/>
    <dgm:cxn modelId="{D0E16AE6-627A-49A4-ABF8-EC02EAC3F4AF}" type="presParOf" srcId="{4D7F971A-F06B-4A7E-ACE7-E19ECF59339A}" destId="{06183955-4EDB-4C33-A5F0-3DD2D345E778}" srcOrd="3" destOrd="0" presId="urn:microsoft.com/office/officeart/2018/2/layout/IconVerticalSolidList"/>
    <dgm:cxn modelId="{EA460562-88C4-480E-98E0-22A1D0F5528C}" type="presParOf" srcId="{FEB0EEF0-39F0-4060-9365-176470053389}" destId="{0F16EEE2-C015-42FD-A532-D5D982669E89}" srcOrd="3" destOrd="0" presId="urn:microsoft.com/office/officeart/2018/2/layout/IconVerticalSolidList"/>
    <dgm:cxn modelId="{A5E5EBDE-086D-4CD7-B10C-EC6A5E97C798}" type="presParOf" srcId="{FEB0EEF0-39F0-4060-9365-176470053389}" destId="{2BDE5E71-AB47-4F53-8249-EBC3F43C14D1}" srcOrd="4" destOrd="0" presId="urn:microsoft.com/office/officeart/2018/2/layout/IconVerticalSolidList"/>
    <dgm:cxn modelId="{01532ABF-B444-412E-BFBE-6D2469A355B2}" type="presParOf" srcId="{2BDE5E71-AB47-4F53-8249-EBC3F43C14D1}" destId="{BE6E1641-8035-40A6-BC58-88BE3BF6EA92}" srcOrd="0" destOrd="0" presId="urn:microsoft.com/office/officeart/2018/2/layout/IconVerticalSolidList"/>
    <dgm:cxn modelId="{6A7FB32F-A915-4C7B-A8D6-40C18FC49942}" type="presParOf" srcId="{2BDE5E71-AB47-4F53-8249-EBC3F43C14D1}" destId="{228E138E-1AA4-4CEE-AB11-79A47A1970D1}" srcOrd="1" destOrd="0" presId="urn:microsoft.com/office/officeart/2018/2/layout/IconVerticalSolidList"/>
    <dgm:cxn modelId="{A68B16E5-B1B4-4BF2-B747-D3AD2565E398}" type="presParOf" srcId="{2BDE5E71-AB47-4F53-8249-EBC3F43C14D1}" destId="{F81F32DF-51A4-4194-83F2-6EFF1B85DFE7}" srcOrd="2" destOrd="0" presId="urn:microsoft.com/office/officeart/2018/2/layout/IconVerticalSolidList"/>
    <dgm:cxn modelId="{A3238234-F6C9-4573-B0B3-CCFC5003EBA1}" type="presParOf" srcId="{2BDE5E71-AB47-4F53-8249-EBC3F43C14D1}" destId="{8DBDDCFD-F132-4F3A-B673-00AAB61D33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5E903-F3AD-4E52-941D-EA2742324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B7405D-00EA-4262-A0AC-683308145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420803-BBDC-41C8-8D0B-6A165244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4807-A6A8-4F35-B509-B92063460D0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A50371-F4BA-4B42-954D-D57E5C67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D68165-F7C1-4F0B-8EE7-0ED11329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F43-C249-4D05-8BFB-9BF75B87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2443D1-37DC-4916-9865-6EE8351A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B957BF-4DE7-4685-8AE2-E9D22414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E04FD2-268A-4A9C-928A-BB4151E6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4807-A6A8-4F35-B509-B92063460D0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340C7A-CAB5-4DA3-AE7B-1112F07B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4D35EA-7D4D-4AED-BC15-20555215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F43-C249-4D05-8BFB-9BF75B87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4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7A15147-8A7B-4790-BFA3-EA422F976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578D63-1AD2-448B-919B-CB0CDD36A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45295C-43DD-47C1-9838-A913EEE8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4807-A6A8-4F35-B509-B92063460D0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E9BAA4-5572-420B-A173-11F4AEA9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E66452-AEED-4C45-B543-55E27065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F43-C249-4D05-8BFB-9BF75B87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AAA0E-8B08-48E8-9872-167B44A8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8FC235-8CD7-41ED-A96F-123BC64B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0F311B-3A3F-4183-8D12-490F66D3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4807-A6A8-4F35-B509-B92063460D0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863EB2-69CB-4524-9638-16240D6F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CDD14E-A0B6-4E93-9A17-E36B5231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F43-C249-4D05-8BFB-9BF75B87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3A301-1A87-4FCB-93A8-77F98366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81189B-A9BD-4DF1-9094-37E2772B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F70526-11BD-44BA-9CFD-EBB84CC5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4807-A6A8-4F35-B509-B92063460D0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75D385-D377-400B-AD23-631C55EF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408378-9090-44D7-BFC7-5FD45577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F43-C249-4D05-8BFB-9BF75B87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D5E45-C77E-4BF5-BE8C-D1A204D9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A1410B-C553-4B1A-A2D2-C538D2B67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B84A46-48A5-419D-BF43-C9FF413BB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01C35-442C-4950-BBB7-B6E36E92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4807-A6A8-4F35-B509-B92063460D0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46C14B-E4AE-450D-8D13-3351B71A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382862-14A0-44FF-8FF9-3D12320B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F43-C249-4D05-8BFB-9BF75B87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FABFE-6AF7-45E6-B580-5C108A5B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83CD12-0C47-46E7-B08B-C0B4718C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65FAE2-74A4-4085-924B-1BA04DFB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BE298E4-A184-4E36-BD7E-E60F3C778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65C82E-56D4-4E89-A80E-7DA49DB44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DE167DC-5BBD-4C8D-BC71-6859C8E0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4807-A6A8-4F35-B509-B92063460D0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7C9444-3C19-4834-BCDF-15AFE442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661F107-56AA-4E95-A56C-5AA8FFD0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F43-C249-4D05-8BFB-9BF75B87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68AB0-A903-4800-ADFC-05A39B92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0D0397D-E7BB-4DB7-9235-CAF0C3F6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4807-A6A8-4F35-B509-B92063460D0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415670-D21F-4E7B-93AA-10FF2DCE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2F76D5-588F-41D9-A95F-516F10A6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F43-C249-4D05-8BFB-9BF75B87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9C7A49-921A-41DF-962F-FB37544D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4807-A6A8-4F35-B509-B92063460D0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16036A6-5E6E-4238-8289-4F366CAE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87B9FE-6585-4ADF-832D-38DCECCC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F43-C249-4D05-8BFB-9BF75B87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4AD06-67D5-4388-975E-10BFE4C4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C89A70-0D97-4564-900F-0676B9FD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4518E12-DE1F-44CA-85FD-4BD9A17E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F0B92A-76CA-4EB1-981A-421CFD7B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4807-A6A8-4F35-B509-B92063460D0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DCE1D7-593C-4866-97F8-FF301FD7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78E36D-27F5-4DBF-A17B-07121530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F43-C249-4D05-8BFB-9BF75B87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50586-B6C8-4AD7-80D3-926F7E83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D6F82D1-D274-4C4F-8D35-E1AA87303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FA2AFC-E82A-4C3C-8259-EA3B99F0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19A1693-9099-4292-B4D0-B2EC1C33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4807-A6A8-4F35-B509-B92063460D0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76DDF6-CEDE-4BB8-A4AD-7664C960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CA09F0-82D9-4CCA-8EB7-910A35AD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AF43-C249-4D05-8BFB-9BF75B87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22A905-2234-48E5-8E3D-A20C2E16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0F4714-636A-47E6-BC02-7EB5B7E79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3270F-31B9-4F05-AC93-367B8EBC4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4807-A6A8-4F35-B509-B92063460D0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32D873-D51E-459E-9642-ED5253043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FC34D6-00E0-47F1-9F01-CB9742C8E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AF43-C249-4D05-8BFB-9BF75B87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>
            <a:extLst>
              <a:ext uri="{FF2B5EF4-FFF2-40B4-BE49-F238E27FC236}">
                <a16:creationId xmlns:a16="http://schemas.microsoft.com/office/drawing/2014/main" xmlns="" id="{FB5B0058-AF13-4859-B429-4EDDE2A26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648AE-1DA0-4821-909C-6E726A305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896" y="1271675"/>
            <a:ext cx="5505441" cy="238760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TOPIC: 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44D100-1DA1-4B85-95AB-5CAAA7597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896" y="3751350"/>
            <a:ext cx="5505449" cy="16557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SHANIA KHAN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3" name="Straight Connector 9">
            <a:extLst>
              <a:ext uri="{FF2B5EF4-FFF2-40B4-BE49-F238E27FC236}">
                <a16:creationId xmlns:a16="http://schemas.microsoft.com/office/drawing/2014/main" xmlns="" id="{FEA8332D-EA74-40A2-8709-00EDB23792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1">
            <a:extLst>
              <a:ext uri="{FF2B5EF4-FFF2-40B4-BE49-F238E27FC236}">
                <a16:creationId xmlns:a16="http://schemas.microsoft.com/office/drawing/2014/main" xmlns="" id="{9358801C-1E89-48FF-B14F-D76A2EA14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13">
            <a:extLst>
              <a:ext uri="{FF2B5EF4-FFF2-40B4-BE49-F238E27FC236}">
                <a16:creationId xmlns:a16="http://schemas.microsoft.com/office/drawing/2014/main" xmlns="" id="{AB88284F-ED00-40CA-B57D-89C49E8EC6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5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4947A-B4E1-4A28-BDD0-55961D9A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Why should we remove Stopwords?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2A6C11-5F44-4180-AEAE-60430423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Reduce data set size: Stopwords account for 20-30% of total word count</a:t>
            </a:r>
          </a:p>
          <a:p>
            <a:r>
              <a:rPr lang="en-US" sz="2400" dirty="0"/>
              <a:t>Improve effectivity of text mining methods : Stopwords may confuse the mining algorithm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083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4BB12-18A9-4F71-9E07-DCEDB26A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D97590-ACAC-4B6D-AB83-90506ADD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2" y="239151"/>
            <a:ext cx="7264747" cy="62741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3600" b="1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2400" dirty="0"/>
              <a:t>Words: User, users, used, using -&gt; Stem: use </a:t>
            </a:r>
          </a:p>
          <a:p>
            <a:pPr marL="0" indent="0">
              <a:buNone/>
            </a:pPr>
            <a:r>
              <a:rPr lang="en-US" sz="2400" dirty="0"/>
              <a:t> Words: Engineering, engineered -&gt; Stem: engineer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3200" b="1" dirty="0"/>
              <a:t>Usefulness for Text Mining </a:t>
            </a:r>
          </a:p>
          <a:p>
            <a:pPr marL="0" indent="0">
              <a:buNone/>
            </a:pPr>
            <a:r>
              <a:rPr lang="en-US" sz="2400" dirty="0"/>
              <a:t>• improve effectivity of text mining methods </a:t>
            </a:r>
          </a:p>
          <a:p>
            <a:pPr marL="0" indent="0">
              <a:buNone/>
            </a:pPr>
            <a:r>
              <a:rPr lang="en-US" sz="2400" dirty="0"/>
              <a:t>     • matching of similar words </a:t>
            </a:r>
          </a:p>
          <a:p>
            <a:pPr marL="0" indent="0">
              <a:buNone/>
            </a:pPr>
            <a:r>
              <a:rPr lang="en-US" sz="2400" dirty="0"/>
              <a:t>• reduce term vector size </a:t>
            </a:r>
          </a:p>
          <a:p>
            <a:pPr marL="0" indent="0">
              <a:buNone/>
            </a:pPr>
            <a:r>
              <a:rPr lang="en-US" sz="2400" dirty="0"/>
              <a:t>     • combing words with same stem may reduce the term vector as much as 40-50%.</a:t>
            </a:r>
          </a:p>
        </p:txBody>
      </p:sp>
    </p:spTree>
    <p:extLst>
      <p:ext uri="{BB962C8B-B14F-4D97-AF65-F5344CB8AC3E}">
        <p14:creationId xmlns:p14="http://schemas.microsoft.com/office/powerpoint/2010/main" val="215127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F29AA-B967-4BE0-9A4A-FE654660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Stemming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8A3FBF-3810-40AC-B1F4-128B4E5C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3" y="278296"/>
            <a:ext cx="7039459" cy="6175513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Remove endings</a:t>
            </a:r>
          </a:p>
          <a:p>
            <a:pPr marL="0" indent="0">
              <a:buNone/>
            </a:pPr>
            <a:r>
              <a:rPr lang="en-US" sz="2200" dirty="0"/>
              <a:t>  -&gt; if a word ends with a consonant other than s, followed by an s, then delete 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-&gt; if a word ends in es, drop the 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-&gt; if a word ends in ing, delete the ing unless the remaining word consists only of one letter or of th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-&gt; If a word ends with ed, preceded by a consonant, delete the ed unless this leaves only a single letter.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And so, on</a:t>
            </a:r>
          </a:p>
        </p:txBody>
      </p:sp>
    </p:spTree>
    <p:extLst>
      <p:ext uri="{BB962C8B-B14F-4D97-AF65-F5344CB8AC3E}">
        <p14:creationId xmlns:p14="http://schemas.microsoft.com/office/powerpoint/2010/main" val="191938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A66B4-D34A-4704-874E-690A3DEA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Stemming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63DF21-36D5-479B-A6C8-40DD0D80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Transform words </a:t>
            </a:r>
          </a:p>
          <a:p>
            <a:pPr marL="0" indent="0">
              <a:buNone/>
            </a:pPr>
            <a:r>
              <a:rPr lang="en-US" sz="2400" dirty="0"/>
              <a:t>-&gt; if a word ends with “ies” but not “eies” or “aies” then “ies -&gt; y.”</a:t>
            </a:r>
          </a:p>
        </p:txBody>
      </p:sp>
    </p:spTree>
    <p:extLst>
      <p:ext uri="{BB962C8B-B14F-4D97-AF65-F5344CB8AC3E}">
        <p14:creationId xmlns:p14="http://schemas.microsoft.com/office/powerpoint/2010/main" val="292901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xmlns="" id="{6EFFF4A2-EB01-4738-9824-8D9A72A51B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51E4FC1-197C-414D-928A-83240050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" y="176548"/>
            <a:ext cx="2608824" cy="1535281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xmlns="" id="{0C905FF4-D152-4F49-8E3B-FF6B6868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030" y="1339370"/>
            <a:ext cx="2620716" cy="13484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D55FC5E-ABD9-465F-BB80-A91D6EFC3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16" y="2687788"/>
            <a:ext cx="2620715" cy="14111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91FF8F2-1F58-4F03-B2D1-E8A5088CC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636" y="169145"/>
            <a:ext cx="8593917" cy="4004377"/>
          </a:xfrm>
          <a:prstGeom prst="rect">
            <a:avLst/>
          </a:prstGeom>
        </p:spPr>
      </p:pic>
      <p:sp>
        <p:nvSpPr>
          <p:cNvPr id="28" name="Rectangle 31">
            <a:extLst>
              <a:ext uri="{FF2B5EF4-FFF2-40B4-BE49-F238E27FC236}">
                <a16:creationId xmlns:a16="http://schemas.microsoft.com/office/drawing/2014/main" xmlns="" id="{23D97D8B-CFC5-431A-AA32-93C4522A6E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83646-9F82-46D5-B35B-D990AD9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499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Preprocessing Operators in RapidMiner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B0DD51D-2C3C-4362-A963-F746A53A5D9F}"/>
              </a:ext>
            </a:extLst>
          </p:cNvPr>
          <p:cNvSpPr txBox="1"/>
          <p:nvPr/>
        </p:nvSpPr>
        <p:spPr>
          <a:xfrm>
            <a:off x="5074920" y="4535423"/>
            <a:ext cx="4930626" cy="158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To use the operators, you need to install the Text Processing Extension first.</a:t>
            </a:r>
          </a:p>
        </p:txBody>
      </p:sp>
      <p:grpSp>
        <p:nvGrpSpPr>
          <p:cNvPr id="29" name="Group 33">
            <a:extLst>
              <a:ext uri="{FF2B5EF4-FFF2-40B4-BE49-F238E27FC236}">
                <a16:creationId xmlns:a16="http://schemas.microsoft.com/office/drawing/2014/main" xmlns="" id="{F91EAA54-AC0A-4AEF-ACE5-B1DD3DC8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xmlns="" id="{57EE6F04-B543-44E1-BA29-3DD44C5AED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D5559A4F-CFAC-4ECC-B04A-670D559B96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22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4CC96-8E60-4055-ADDC-C394A862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2. Feature Generation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ACC3244D-EE0E-4BE1-8B71-ADE1EFDF4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035779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51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6F9E488-0718-4E1E-9D12-26779F606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708407-D01D-4E57-8998-FF799DBC3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7FBE4-CB0A-4AF7-80BC-FF971D09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Bag-of-Words: The Term-Document Matrix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F963B07-5C9E-478C-A53E-B6F5B4A78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0C82E42-7D0D-4B64-8D11-F8EF821D9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672" y="309489"/>
            <a:ext cx="7102340" cy="631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9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B8DCA-B036-4ADB-B65A-5BA0D824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Bag-of-Words: Feature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AFCF44-9FBC-4297-BC07-D365F3EE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Document is treated as a bag of words (or terms) </a:t>
            </a:r>
          </a:p>
          <a:p>
            <a:r>
              <a:rPr lang="en-US" sz="2400" dirty="0"/>
              <a:t>Each word/term becomes a feature</a:t>
            </a:r>
          </a:p>
          <a:p>
            <a:r>
              <a:rPr lang="en-US" sz="2400" dirty="0"/>
              <a:t>Order of words/terms is ignored</a:t>
            </a:r>
          </a:p>
          <a:p>
            <a:r>
              <a:rPr lang="en-US" sz="2400" dirty="0"/>
              <a:t>Each document is represented by a vector </a:t>
            </a:r>
          </a:p>
        </p:txBody>
      </p:sp>
    </p:spTree>
    <p:extLst>
      <p:ext uri="{BB962C8B-B14F-4D97-AF65-F5344CB8AC3E}">
        <p14:creationId xmlns:p14="http://schemas.microsoft.com/office/powerpoint/2010/main" val="421156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89B2F-5521-4036-9E64-2DDEAD58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Techniques for vector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094933-F97E-4623-8EF6-33E46F32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548" y="196948"/>
            <a:ext cx="7497452" cy="635859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1. </a:t>
            </a:r>
            <a:r>
              <a:rPr lang="en-US" dirty="0"/>
              <a:t>Binary Term Occurrence: Boolean attributes describe whether a term appears in the document</a:t>
            </a:r>
          </a:p>
          <a:p>
            <a:r>
              <a:rPr lang="en-US" dirty="0"/>
              <a:t>2. Term Occurrence: Number of occurrences of a term in the document (problematic if documents have different length)</a:t>
            </a:r>
          </a:p>
          <a:p>
            <a:r>
              <a:rPr lang="en-US" dirty="0"/>
              <a:t>3. Terms Frequency: Attributes represent the frequency in which a term appears in the document (number of occurrences / number of words in document)</a:t>
            </a:r>
          </a:p>
          <a:p>
            <a:r>
              <a:rPr lang="en-US" dirty="0"/>
              <a:t>4. TF-IDF</a:t>
            </a:r>
          </a:p>
        </p:txBody>
      </p:sp>
    </p:spTree>
    <p:extLst>
      <p:ext uri="{BB962C8B-B14F-4D97-AF65-F5344CB8AC3E}">
        <p14:creationId xmlns:p14="http://schemas.microsoft.com/office/powerpoint/2010/main" val="17801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3B2069EE-A08E-44F0-B3F9-3CF8CC2DC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D493E-9032-4593-9A01-5DF80B88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1030286"/>
            <a:ext cx="4775142" cy="2174091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 TF-IDF Term Weighting Scheme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9888C69-11CC-40BA-BABF-F9B7E11C9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737D08C8-52AD-4B7E-A217-E28E1AF008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0ED11528-93DA-433F-9B3C-21106EFDBB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715A0E-BFAE-47CE-AC86-3C81EF84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3" y="3204377"/>
            <a:ext cx="4965894" cy="2741213"/>
          </a:xfrm>
        </p:spPr>
        <p:txBody>
          <a:bodyPr anchor="t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TF-IDF weight (term frequency–inverse document frequency) is used to evaluate how important a word is to a corpus of documents.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TF: Term Frequency</a:t>
            </a:r>
          </a:p>
          <a:p>
            <a:r>
              <a:rPr lang="en-US" sz="1600" dirty="0">
                <a:solidFill>
                  <a:schemeClr val="bg1"/>
                </a:solidFill>
              </a:rPr>
              <a:t>IDF: Inverse Document Frequency</a:t>
            </a:r>
          </a:p>
          <a:p>
            <a:r>
              <a:rPr lang="en-US" sz="1600" dirty="0">
                <a:solidFill>
                  <a:schemeClr val="bg1"/>
                </a:solidFill>
              </a:rPr>
              <a:t>N: total number of docs in corpus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dfi</a:t>
            </a:r>
            <a:r>
              <a:rPr lang="en-US" sz="1600" dirty="0">
                <a:solidFill>
                  <a:schemeClr val="bg1"/>
                </a:solidFill>
              </a:rPr>
              <a:t>: the number of docs in which </a:t>
            </a:r>
            <a:r>
              <a:rPr lang="en-US" sz="1600" dirty="0" err="1">
                <a:solidFill>
                  <a:schemeClr val="bg1"/>
                </a:solidFill>
              </a:rPr>
              <a:t>ti</a:t>
            </a:r>
            <a:r>
              <a:rPr lang="en-US" sz="1600" dirty="0">
                <a:solidFill>
                  <a:schemeClr val="bg1"/>
                </a:solidFill>
              </a:rPr>
              <a:t> appears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It gives more weight to rare words.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It give less weight to common words (domain-specific </a:t>
            </a:r>
            <a:r>
              <a:rPr lang="en-US" sz="1600" dirty="0" err="1">
                <a:solidFill>
                  <a:schemeClr val="bg1"/>
                </a:solidFill>
              </a:rPr>
              <a:t>stopwords</a:t>
            </a:r>
            <a:r>
              <a:rPr lang="en-US" sz="1600" dirty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305E84-21AC-4325-AF9B-D5082316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69" y="1538608"/>
            <a:ext cx="4871293" cy="3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0250C6-7152-4351-8CAB-E0DBBC28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780660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Introduction: Text Mining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D984E-E8DC-4AD7-9B39-32B78FBD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383121"/>
            <a:ext cx="4290646" cy="279325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extraction of implicit, previously unknown and potentially useful information from large amounts of textual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5346CF-0CFB-4352-BF6D-9CAC6136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570586"/>
            <a:ext cx="6642532" cy="31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3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6F9E488-0718-4E1E-9D12-26779F606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708407-D01D-4E57-8998-FF799DBC3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2B18F-91EA-441B-8904-8AD5277E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Generation in RapidMiner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F963B07-5C9E-478C-A53E-B6F5B4A78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70E8A03-6947-4065-8BEC-5AE82A0F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83" y="337625"/>
            <a:ext cx="7394917" cy="6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73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0B71D-7C15-4B47-85BF-3501BDE1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Word Embeddings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6CA0BC-DE45-459A-8124-FF071E4C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3383121"/>
            <a:ext cx="4529090" cy="3228694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Embeddings represent words not as a single number in a word vector but represent each word as a vector of real numbers (distributed representation)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Embeddings are chosen in a way that semantically related words end up at similar locations in the vector 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27FF12-4EC7-4E5D-B970-2C9A51B4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21" y="903730"/>
            <a:ext cx="5080193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A5012-B65A-4B89-AE7E-8C8260A1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nl-NL" sz="3000">
                <a:solidFill>
                  <a:schemeClr val="bg1"/>
                </a:solidFill>
              </a:rPr>
              <a:t>Pruning Document Vectors in RapidMiner</a:t>
            </a:r>
            <a:endParaRPr lang="en-US" sz="30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F6654-CD54-4076-A6A7-D733A1A8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715065"/>
            <a:ext cx="4389120" cy="3742006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Prune methods: specify if and how too frequent or too infrequent words should be ignored.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1. Percentual : ignore words that appear in less / more than this percentage of all documents.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2. Absolute: ignore words that appear in less / more than that many documents.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3. By Rank: specifies how many percent of the most frequent / infrequent words are ignored.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7FED6D05-371D-4281-AA55-1D2D7ED6E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0" t="11933"/>
          <a:stretch/>
        </p:blipFill>
        <p:spPr>
          <a:xfrm>
            <a:off x="6485206" y="903730"/>
            <a:ext cx="4192172" cy="53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74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E5B06E-3AE3-4BCE-A9C7-30E733B3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Filter Tokens by POS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227FD-140E-43BE-B537-89015383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Autofit/>
          </a:bodyPr>
          <a:lstStyle/>
          <a:p>
            <a:r>
              <a:rPr lang="en-US" sz="3600" dirty="0"/>
              <a:t>POS tagging may be helpful for feature selection</a:t>
            </a:r>
          </a:p>
          <a:p>
            <a:r>
              <a:rPr lang="en-US" sz="3600" dirty="0"/>
              <a:t>Sometimes you want to focus on certain classes of words:</a:t>
            </a:r>
          </a:p>
          <a:p>
            <a:r>
              <a:rPr lang="en-US" sz="3600" dirty="0"/>
              <a:t>– Adjectives (JJ.) for sentiment analysis : good, bad, great</a:t>
            </a:r>
          </a:p>
          <a:p>
            <a:r>
              <a:rPr lang="en-US" sz="3600" dirty="0"/>
              <a:t>– Nouns (N.) for text clustering</a:t>
            </a:r>
          </a:p>
        </p:txBody>
      </p:sp>
    </p:spTree>
    <p:extLst>
      <p:ext uri="{BB962C8B-B14F-4D97-AF65-F5344CB8AC3E}">
        <p14:creationId xmlns:p14="http://schemas.microsoft.com/office/powerpoint/2010/main" val="318693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2DB3A6-B392-4BE0-A914-07A71D1D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89" y="1780660"/>
            <a:ext cx="3945386" cy="1463472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Filter Tokens by POS Tags (RapidMiner supports)</a:t>
            </a: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4482FB-25CA-4F1D-8682-1B578EB1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383121"/>
            <a:ext cx="4529797" cy="3228694"/>
          </a:xfrm>
        </p:spPr>
        <p:txBody>
          <a:bodyPr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PENN tag system for English</a:t>
            </a:r>
          </a:p>
          <a:p>
            <a:r>
              <a:rPr lang="en-US" sz="3200" dirty="0">
                <a:solidFill>
                  <a:schemeClr val="bg1"/>
                </a:solidFill>
              </a:rPr>
              <a:t>STTS tag system for German</a:t>
            </a:r>
          </a:p>
          <a:p>
            <a:r>
              <a:rPr lang="en-US" sz="3200" dirty="0">
                <a:solidFill>
                  <a:schemeClr val="bg1"/>
                </a:solidFill>
              </a:rPr>
              <a:t>Filtering conditions are expressed as regular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7CBC0F-1BA2-44AA-9455-ABF6DC83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61" y="903730"/>
            <a:ext cx="4720113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67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4DAF6-0F9B-4989-AEA5-379C3C54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5. Pattern Discovery 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B39ACF96-469B-449F-A0CF-78663095C1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73864" y="1166933"/>
          <a:ext cx="5716988" cy="427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225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C500B-FAF5-4D16-A92C-55F4C45B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5.1 Document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D61DC5-934F-4951-9D6B-FEE8DA0A1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083" y="1166933"/>
            <a:ext cx="7394917" cy="51635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b="1" dirty="0"/>
              <a:t>Goal:</a:t>
            </a:r>
          </a:p>
          <a:p>
            <a:r>
              <a:rPr lang="en-US" sz="3200" dirty="0"/>
              <a:t>Given a set of documents and a similarity measure among documents find clusters such that:</a:t>
            </a:r>
          </a:p>
          <a:p>
            <a:pPr marL="514350" indent="-514350">
              <a:buAutoNum type="arabicPeriod"/>
            </a:pPr>
            <a:r>
              <a:rPr lang="en-US" dirty="0"/>
              <a:t>documents in one cluster are more similar to one another</a:t>
            </a:r>
          </a:p>
          <a:p>
            <a:pPr marL="514350" indent="-514350">
              <a:buAutoNum type="arabicPeriod"/>
            </a:pPr>
            <a:r>
              <a:rPr lang="en-US" dirty="0"/>
              <a:t>documents in separate clusters are less similar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1759349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7D0B36-4797-459B-8F95-7785BBF5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5.1 Document Clustering Applications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2A0D71-D555-4B2E-802F-8ADC1ADF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3383121"/>
            <a:ext cx="3983603" cy="311615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Topical clustering of news stories</a:t>
            </a:r>
          </a:p>
          <a:p>
            <a:r>
              <a:rPr lang="en-US" dirty="0">
                <a:solidFill>
                  <a:schemeClr val="bg1"/>
                </a:solidFill>
              </a:rPr>
              <a:t>Email message </a:t>
            </a:r>
            <a:r>
              <a:rPr lang="en-US">
                <a:solidFill>
                  <a:schemeClr val="bg1"/>
                </a:solidFill>
              </a:rPr>
              <a:t>thread identification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955129-01E5-41E5-97CC-C2280FDA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52" y="903730"/>
            <a:ext cx="6898989" cy="497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80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16F9E488-0718-4E1E-9D12-26779F606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E708407-D01D-4E57-8998-FF799DBC3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53C5D-007B-4163-BFF1-FC3F1B47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5.1 Document Clustering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F963B07-5C9E-478C-A53E-B6F5B4A78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xmlns="" id="{F216DEDF-F13F-4657-867D-E79DDCA11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9" y="94957"/>
            <a:ext cx="7111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6F9E488-0718-4E1E-9D12-26779F606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E708407-D01D-4E57-8998-FF799DBC3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6AB4A-51F6-44BD-9A30-5761FB0C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5.1 Document Clustering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F963B07-5C9E-478C-A53E-B6F5B4A78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xmlns="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 descr="A piece of paper with writing&#10;&#10;Description automatically generated with medium confidence">
            <a:extLst>
              <a:ext uri="{FF2B5EF4-FFF2-40B4-BE49-F238E27FC236}">
                <a16:creationId xmlns:a16="http://schemas.microsoft.com/office/drawing/2014/main" xmlns="" id="{33818F3D-9EF2-4D6C-B94A-8133BCF81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8" y="0"/>
            <a:ext cx="7167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9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2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B287FB-C201-47B8-9694-A2B89895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Motivation for Text Mining</a:t>
            </a:r>
          </a:p>
        </p:txBody>
      </p:sp>
      <p:grpSp>
        <p:nvGrpSpPr>
          <p:cNvPr id="43" name="Group 26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750572-31BF-4429-B99A-72EF538D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Approximately 90% of the world’s data is held in unstructured formats.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2709EA26-4E72-421A-9C3C-8F926243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166935"/>
            <a:ext cx="6967496" cy="339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6F9E488-0718-4E1E-9D12-26779F606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E708407-D01D-4E57-8998-FF799DBC3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FD1EE-74DC-43A8-AB78-E499C3DB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5.1 Document Clustering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F963B07-5C9E-478C-A53E-B6F5B4A78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xmlns="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xmlns="" id="{45C66FF8-767B-4E2C-A56B-34E2F91CA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40" y="1"/>
            <a:ext cx="7167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03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6F9E488-0718-4E1E-9D12-26779F606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E708407-D01D-4E57-8998-FF799DBC3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102510-FD21-45FB-B9FC-BA1F18BC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5.1 Document Clustering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F963B07-5C9E-478C-A53E-B6F5B4A78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xmlns="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 descr="Text, letter&#10;&#10;Description automatically generated with medium confidence">
            <a:extLst>
              <a:ext uri="{FF2B5EF4-FFF2-40B4-BE49-F238E27FC236}">
                <a16:creationId xmlns:a16="http://schemas.microsoft.com/office/drawing/2014/main" xmlns="" id="{B2552737-C14A-4E8A-B96A-B749241F68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9" y="1"/>
            <a:ext cx="7210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2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5F0DFA-57FE-4413-8D8E-408071C2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5.2 Document Classification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xmlns="" id="{19D826B2-539D-4D55-85C5-4E906A5B1D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73864" y="1166933"/>
          <a:ext cx="5716988" cy="427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653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C8391-C97F-4179-9515-136887E4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5.2 Document Classification (Applications)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C088646B-7E30-4B34-AC35-F183099863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73864" y="1166933"/>
          <a:ext cx="5716988" cy="427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992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CB8D9-F422-4A7D-98D4-0AC81069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644837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5.2 Document Classification methods commonly used for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F7C489-F38E-4E07-AB48-A33403C0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3" y="1166933"/>
            <a:ext cx="6257065" cy="427970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400" dirty="0"/>
              <a:t>1. Naive Bayes</a:t>
            </a:r>
          </a:p>
          <a:p>
            <a:pPr marL="0" indent="0">
              <a:buNone/>
            </a:pPr>
            <a:r>
              <a:rPr lang="en-US" sz="4400" dirty="0"/>
              <a:t>2. Support Vector Machines</a:t>
            </a:r>
          </a:p>
          <a:p>
            <a:pPr marL="0" indent="0">
              <a:buNone/>
            </a:pPr>
            <a:r>
              <a:rPr lang="en-US" sz="4400" dirty="0"/>
              <a:t>3. Recurrent Neural Networks, Long Short-term Memory</a:t>
            </a:r>
          </a:p>
          <a:p>
            <a:pPr marL="0" indent="0">
              <a:buNone/>
            </a:pPr>
            <a:r>
              <a:rPr lang="en-US" sz="4400" dirty="0"/>
              <a:t>4. KNN or random forests may also work</a:t>
            </a:r>
          </a:p>
        </p:txBody>
      </p:sp>
    </p:spTree>
    <p:extLst>
      <p:ext uri="{BB962C8B-B14F-4D97-AF65-F5344CB8AC3E}">
        <p14:creationId xmlns:p14="http://schemas.microsoft.com/office/powerpoint/2010/main" val="54938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16F9E488-0718-4E1E-9D12-26779F606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E708407-D01D-4E57-8998-FF799DBC3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50841-CC62-4082-A632-C61B390E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5.2 Document Classification Example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7F963B07-5C9E-478C-A53E-B6F5B4A78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xmlns="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" name="Content Placeholder 12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xmlns="" id="{DB4AFB97-939F-43AE-AE3F-229CDE625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9" y="787791"/>
            <a:ext cx="7360161" cy="52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1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6F9E488-0718-4E1E-9D12-26779F606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E708407-D01D-4E57-8998-FF799DBC3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B0C70-240D-400C-934C-9F8306CE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5.2 Document Classification Example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F963B07-5C9E-478C-A53E-B6F5B4A78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xmlns="" id="{A495683A-9B1D-40AE-9D6B-2D230441F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9" y="829994"/>
            <a:ext cx="7360161" cy="49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79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6F9E488-0718-4E1E-9D12-26779F606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708407-D01D-4E57-8998-FF799DBC3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6A8A3-3B69-445B-A97C-9E85C6B4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5.2 Document Classification Example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F963B07-5C9E-478C-A53E-B6F5B4A78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xmlns="" id="{BA7152BC-CCF2-45BA-A862-7B99DA9AD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933454"/>
            <a:ext cx="7497452" cy="49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17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55D8A5-9325-4AE2-A8D8-B23ABC06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Text Mining on Rapid Miner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06020-744E-44D0-BA60-7C518702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3" y="1166931"/>
            <a:ext cx="7130889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Imagine if you have multiple documents and you want to see how many times this particular word appears in this multiple documents you can do this by text analysis.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0977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3A4CB-E810-4EF3-9A93-89D3F678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5271" cy="1325563"/>
          </a:xfrm>
        </p:spPr>
        <p:txBody>
          <a:bodyPr>
            <a:normAutofit/>
          </a:bodyPr>
          <a:lstStyle/>
          <a:p>
            <a:r>
              <a:rPr lang="en-US" b="1" u="sng" dirty="0"/>
              <a:t>Text Mining on Rapid Miner Example (Datasets)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11D3407-9A0F-4BE1-ADFC-C5D3EC8771D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743797"/>
              </p:ext>
            </p:extLst>
          </p:nvPr>
        </p:nvGraphicFramePr>
        <p:xfrm>
          <a:off x="1830686" y="1513610"/>
          <a:ext cx="8160026" cy="15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2123640" imgH="480960" progId="Package">
                  <p:embed/>
                </p:oleObj>
              </mc:Choice>
              <mc:Fallback>
                <p:oleObj name="Packager Shell Object" showAsIcon="1" r:id="rId3" imgW="2123640" imgH="480960" progId="Packag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xmlns="" id="{111D3407-9A0F-4BE1-ADFC-C5D3EC877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0686" y="1513610"/>
                        <a:ext cx="8160026" cy="153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6596262B-AFD2-4F82-8E80-2B344C48E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260023"/>
              </p:ext>
            </p:extLst>
          </p:nvPr>
        </p:nvGraphicFramePr>
        <p:xfrm>
          <a:off x="2995270" y="3241801"/>
          <a:ext cx="5895512" cy="15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5" imgW="2168280" imgH="480960" progId="Package">
                  <p:embed/>
                </p:oleObj>
              </mc:Choice>
              <mc:Fallback>
                <p:oleObj name="Packager Shell Object" showAsIcon="1" r:id="rId5" imgW="2168280" imgH="48096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xmlns="" id="{6596262B-AFD2-4F82-8E80-2B344C48ED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5270" y="3241801"/>
                        <a:ext cx="5895512" cy="153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CCA9947E-7643-462E-824A-23E4528AD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064386"/>
              </p:ext>
            </p:extLst>
          </p:nvPr>
        </p:nvGraphicFramePr>
        <p:xfrm>
          <a:off x="3134626" y="5035845"/>
          <a:ext cx="5756155" cy="145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7" imgW="1792080" imgH="480960" progId="Package">
                  <p:embed/>
                </p:oleObj>
              </mc:Choice>
              <mc:Fallback>
                <p:oleObj name="Packager Shell Object" showAsIcon="1" r:id="rId7" imgW="1792080" imgH="48096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CCA9947E-7643-462E-824A-23E4528ADC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4626" y="5035845"/>
                        <a:ext cx="5756155" cy="145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44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82">
            <a:extLst>
              <a:ext uri="{FF2B5EF4-FFF2-40B4-BE49-F238E27FC236}">
                <a16:creationId xmlns:a16="http://schemas.microsoft.com/office/drawing/2014/main" xmlns="" id="{0C541B88-1AE9-40C3-AFD5-967787C197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84">
            <a:extLst>
              <a:ext uri="{FF2B5EF4-FFF2-40B4-BE49-F238E27FC236}">
                <a16:creationId xmlns:a16="http://schemas.microsoft.com/office/drawing/2014/main" xmlns="" id="{E5F17139-31EE-46AC-B04F-DBBD852DD6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787E9-E587-494C-AB99-3C22D842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Text Mining Applications Example</a:t>
            </a:r>
          </a:p>
        </p:txBody>
      </p:sp>
      <p:grpSp>
        <p:nvGrpSpPr>
          <p:cNvPr id="124" name="Graphic 38">
            <a:extLst>
              <a:ext uri="{FF2B5EF4-FFF2-40B4-BE49-F238E27FC236}">
                <a16:creationId xmlns:a16="http://schemas.microsoft.com/office/drawing/2014/main" xmlns="" id="{7CF625D3-71A3-4F30-A096-8EF334E959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C6754E2F-F56E-4BA3-99DD-8EBF110E34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24A69059-7C49-49C6-B071-F2A9B558E0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5" name="Oval 90">
            <a:extLst>
              <a:ext uri="{FF2B5EF4-FFF2-40B4-BE49-F238E27FC236}">
                <a16:creationId xmlns:a16="http://schemas.microsoft.com/office/drawing/2014/main" xmlns="" id="{89D16701-DA76-4F72-BB63-E2C3FFBDFE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Oval 92">
            <a:extLst>
              <a:ext uri="{FF2B5EF4-FFF2-40B4-BE49-F238E27FC236}">
                <a16:creationId xmlns:a16="http://schemas.microsoft.com/office/drawing/2014/main" xmlns="" id="{1CC28BE1-9DC6-43FE-9582-39F091098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7" name="Graphic 4">
            <a:extLst>
              <a:ext uri="{FF2B5EF4-FFF2-40B4-BE49-F238E27FC236}">
                <a16:creationId xmlns:a16="http://schemas.microsoft.com/office/drawing/2014/main" xmlns="" id="{AF9AF3F3-CE0C-4125-BDD7-346487FA0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B31DFBFA-CF4D-4940-9086-26F83E5C6B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27854033-BD20-4C77-8C5B-048F4B3BDD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BC93AA74-BEB3-444F-835B-7AA6ECE61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F00DF1C9-6952-4704-B8B3-95406E18E4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B34783FD-297C-40D2-964B-DBAE4DE28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DE621623-0357-4FD5-A1AC-4005010259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024F346E-10A0-458F-A9CA-8C0079472F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7937A2F7-01A9-47F3-BED6-B61D99840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5B44DAF8-5073-441A-82E1-180385D35F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52B0413D-0E36-4A90-8E6A-9EDC676A60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86059ECF-0D50-48AD-B67A-645EC29D3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B394906F-6BF2-447E-9886-F12708E128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A45EB96B-215A-4EBF-A594-2B08222339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78" name="Content Placeholder 2">
            <a:extLst>
              <a:ext uri="{FF2B5EF4-FFF2-40B4-BE49-F238E27FC236}">
                <a16:creationId xmlns:a16="http://schemas.microsoft.com/office/drawing/2014/main" xmlns="" id="{9E69E1D3-7A2D-4369-A0D3-CE300DB73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30959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252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6F9E488-0718-4E1E-9D12-26779F606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708407-D01D-4E57-8998-FF799DBC3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BB362-181E-47A9-9CDC-EF577DE4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Text Mining on Rapid Miner Example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F963B07-5C9E-478C-A53E-B6F5B4A78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152F29E-C625-4313-96BF-5675B357C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C2A5CB78-6497-4151-83B6-568BD27EC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EDD9245-6D4B-4153-9B1B-3A29BFA30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548" y="407964"/>
            <a:ext cx="7497452" cy="59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48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D1FA2A7-BB4B-42BA-841E-77698F52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48" y="0"/>
            <a:ext cx="7497452" cy="6858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4D0BE75B-7E88-4D31-B78E-DE10DCF61D88}"/>
              </a:ext>
            </a:extLst>
          </p:cNvPr>
          <p:cNvSpPr txBox="1">
            <a:spLocks/>
          </p:cNvSpPr>
          <p:nvPr/>
        </p:nvSpPr>
        <p:spPr>
          <a:xfrm>
            <a:off x="699723" y="1622066"/>
            <a:ext cx="3554226" cy="266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Text Mining on Rapid Miner Example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9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2FC0A7C-2CE1-4CC4-9908-C76F5608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89" y="1"/>
            <a:ext cx="7310511" cy="631639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xmlns="" id="{B53609C7-C660-4691-9AF9-1E5521EBC6AB}"/>
              </a:ext>
            </a:extLst>
          </p:cNvPr>
          <p:cNvSpPr txBox="1">
            <a:spLocks/>
          </p:cNvSpPr>
          <p:nvPr/>
        </p:nvSpPr>
        <p:spPr>
          <a:xfrm>
            <a:off x="461184" y="2738500"/>
            <a:ext cx="3554226" cy="266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Text Mining on Rapid Miner Example</a:t>
            </a:r>
          </a:p>
        </p:txBody>
      </p:sp>
    </p:spTree>
    <p:extLst>
      <p:ext uri="{BB962C8B-B14F-4D97-AF65-F5344CB8AC3E}">
        <p14:creationId xmlns:p14="http://schemas.microsoft.com/office/powerpoint/2010/main" val="309970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18F03-D809-4B1A-AC61-65D54A33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2D436A-E869-4AC6-BEF6-CE4034A4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549" y="1166933"/>
            <a:ext cx="7378182" cy="427970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dirty="0"/>
              <a:t>1. Main challenge in text mining: Preprocessing of text</a:t>
            </a:r>
          </a:p>
          <a:p>
            <a:pPr marL="0" indent="0">
              <a:buNone/>
            </a:pPr>
            <a:r>
              <a:rPr lang="en-US" sz="3200" dirty="0"/>
              <a:t>-  In order to be able to apply well known Data Mining algorithms. </a:t>
            </a:r>
          </a:p>
          <a:p>
            <a:pPr marL="514350" indent="-514350">
              <a:buAutoNum type="arabicPeriod" startAt="2"/>
            </a:pPr>
            <a:r>
              <a:rPr lang="en-US" sz="3200" dirty="0"/>
              <a:t>There are lots of alternative preprocessing techniques </a:t>
            </a:r>
          </a:p>
          <a:p>
            <a:pPr marL="0" indent="0">
              <a:buNone/>
            </a:pPr>
            <a:r>
              <a:rPr lang="en-US" sz="3200" dirty="0"/>
              <a:t>- Thus, you need to experiment in order to find out which work well for your use case.</a:t>
            </a:r>
          </a:p>
        </p:txBody>
      </p:sp>
    </p:spTree>
    <p:extLst>
      <p:ext uri="{BB962C8B-B14F-4D97-AF65-F5344CB8AC3E}">
        <p14:creationId xmlns:p14="http://schemas.microsoft.com/office/powerpoint/2010/main" val="80570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66E6-E0B7-433C-82C2-EA1BEC4F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" y="1780660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Text Mining Process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8D93C5-5DB3-4969-BC01-8A1AF2E9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2" y="3094893"/>
            <a:ext cx="4575984" cy="355912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. Text Preprocessing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Syntactic and/or semantic analysis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2. Feature Generation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Bag of words, word embeddings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3. Feature Selection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Reduce large number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4. Data Mining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Clustering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Classification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• Association analysis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5. Pattern Discovery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97B693DE-8A1E-4532-9B69-7CB7625C3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379828"/>
            <a:ext cx="6967496" cy="6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3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4E8A5E-4D86-4386-BC61-90F18A7B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Text preprocessing steps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CBB41A04-15C5-4F7D-A2AF-7F530BD93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517773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07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E52664-F8B3-4C67-8435-5C7D2FDA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Syntactic and Linguistic Text Preprocessing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xmlns="" id="{7307C977-FD54-4658-8142-E2B1478D64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73864" y="1166933"/>
          <a:ext cx="5716988" cy="427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9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93067-8693-4D6B-8B0B-37979EBE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Syntactic and Linguistic Text Preprocessing (Cont)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B9301-B372-4133-8225-E4BC7A17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53" y="196948"/>
            <a:ext cx="7100623" cy="66610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300" b="1" dirty="0"/>
              <a:t>Advanced Linguistic Processing have two parts</a:t>
            </a:r>
          </a:p>
          <a:p>
            <a:pPr marL="514350" indent="-514350">
              <a:buAutoNum type="arabicPeriod"/>
            </a:pPr>
            <a:r>
              <a:rPr lang="en-US" sz="2200" b="1" dirty="0"/>
              <a:t>Word Sense Disambiguation </a:t>
            </a:r>
          </a:p>
          <a:p>
            <a:pPr marL="0" indent="0">
              <a:buNone/>
            </a:pPr>
            <a:r>
              <a:rPr lang="en-US" sz="2200" dirty="0"/>
              <a:t>1.1. Determine which sense a word is having. </a:t>
            </a:r>
          </a:p>
          <a:p>
            <a:pPr marL="0" indent="0">
              <a:buNone/>
            </a:pPr>
            <a:r>
              <a:rPr lang="en-US" sz="2200" dirty="0"/>
              <a:t>1.2. Normalize synonyms (United States, USA, US) </a:t>
            </a:r>
          </a:p>
          <a:p>
            <a:pPr marL="0" indent="0">
              <a:buNone/>
            </a:pPr>
            <a:r>
              <a:rPr lang="en-US" sz="2200" dirty="0"/>
              <a:t>1.3. Normalize pronouns (he, she, it)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</a:t>
            </a:r>
            <a:r>
              <a:rPr lang="en-US" sz="2200" b="1" dirty="0"/>
              <a:t>. Part Of Speech (POS) Tagging</a:t>
            </a:r>
          </a:p>
          <a:p>
            <a:pPr marL="0" indent="0">
              <a:buNone/>
            </a:pPr>
            <a:r>
              <a:rPr lang="en-US" sz="2200" dirty="0"/>
              <a:t>2.1. Parse sentences according to grammar</a:t>
            </a:r>
          </a:p>
          <a:p>
            <a:pPr marL="0" indent="0">
              <a:buNone/>
            </a:pPr>
            <a:r>
              <a:rPr lang="en-US" sz="2200" dirty="0"/>
              <a:t>2.2. Determine function of each term., example John (noun) gave (verb) the (det) ball (noun).</a:t>
            </a:r>
          </a:p>
        </p:txBody>
      </p:sp>
    </p:spTree>
    <p:extLst>
      <p:ext uri="{BB962C8B-B14F-4D97-AF65-F5344CB8AC3E}">
        <p14:creationId xmlns:p14="http://schemas.microsoft.com/office/powerpoint/2010/main" val="180054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19D093C-27FB-4032-B282-42C4563F2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5EE815E-1BD3-4777-B652-6D98825BF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E6692982-4A7D-4392-87CD-F0CD4B027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196485F7-F277-4123-AC53-98EA4C858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766E1-BF04-4D9B-B134-B7F74C3B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Stopword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F56C8E-56D3-4639-AF74-6D74DF86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549" y="410817"/>
            <a:ext cx="7272164" cy="63345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Many of the most frequently used words in English are likely to be useless for text mining.</a:t>
            </a:r>
          </a:p>
          <a:p>
            <a:r>
              <a:rPr lang="en-US" sz="2400" dirty="0"/>
              <a:t>These words are called Stopwords.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Examples: </a:t>
            </a:r>
          </a:p>
          <a:p>
            <a:pPr marL="0" indent="0">
              <a:buNone/>
            </a:pPr>
            <a:r>
              <a:rPr lang="en-US" sz="2400" dirty="0"/>
              <a:t> the, of, and, to, an, is, that, …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Typically, text contains about 400 to 500 such words </a:t>
            </a:r>
          </a:p>
        </p:txBody>
      </p:sp>
    </p:spTree>
    <p:extLst>
      <p:ext uri="{BB962C8B-B14F-4D97-AF65-F5344CB8AC3E}">
        <p14:creationId xmlns:p14="http://schemas.microsoft.com/office/powerpoint/2010/main" val="307194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1260</Words>
  <Application>Microsoft Office PowerPoint</Application>
  <PresentationFormat>Widescreen</PresentationFormat>
  <Paragraphs>168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Office Theme</vt:lpstr>
      <vt:lpstr>Packager Shell Object</vt:lpstr>
      <vt:lpstr>TOPIC: TEXT MINING</vt:lpstr>
      <vt:lpstr>Introduction: Text Mining</vt:lpstr>
      <vt:lpstr>Motivation for Text Mining</vt:lpstr>
      <vt:lpstr>Text Mining Applications Example</vt:lpstr>
      <vt:lpstr>Text Mining Process</vt:lpstr>
      <vt:lpstr> Text preprocessing steps</vt:lpstr>
      <vt:lpstr>Syntactic and Linguistic Text Preprocessing</vt:lpstr>
      <vt:lpstr>Syntactic and Linguistic Text Preprocessing (Cont)</vt:lpstr>
      <vt:lpstr>Stopword Removal</vt:lpstr>
      <vt:lpstr>Why should we remove Stopwords?</vt:lpstr>
      <vt:lpstr>Stemming</vt:lpstr>
      <vt:lpstr>Stemming Rules </vt:lpstr>
      <vt:lpstr>Stemming Rules </vt:lpstr>
      <vt:lpstr>Preprocessing Operators in RapidMiner</vt:lpstr>
      <vt:lpstr>2. Feature Generation</vt:lpstr>
      <vt:lpstr>Bag-of-Words: The Term-Document Matrix</vt:lpstr>
      <vt:lpstr>Bag-of-Words: Feature Generation</vt:lpstr>
      <vt:lpstr>Techniques for vector creation</vt:lpstr>
      <vt:lpstr>The TF-IDF Term Weighting Scheme </vt:lpstr>
      <vt:lpstr>Feature Generation in RapidMiner</vt:lpstr>
      <vt:lpstr>Word Embeddings</vt:lpstr>
      <vt:lpstr>Pruning Document Vectors in RapidMiner</vt:lpstr>
      <vt:lpstr>Filter Tokens by POS Tags</vt:lpstr>
      <vt:lpstr>Filter Tokens by POS Tags (RapidMiner supports)</vt:lpstr>
      <vt:lpstr>5. Pattern Discovery </vt:lpstr>
      <vt:lpstr>5.1 Document Clustering</vt:lpstr>
      <vt:lpstr>5.1 Document Clustering Applications</vt:lpstr>
      <vt:lpstr>5.1 Document Clustering Example</vt:lpstr>
      <vt:lpstr>5.1 Document Clustering Example</vt:lpstr>
      <vt:lpstr>5.1 Document Clustering Example</vt:lpstr>
      <vt:lpstr>5.1 Document Clustering Example</vt:lpstr>
      <vt:lpstr>5.2 Document Classification</vt:lpstr>
      <vt:lpstr>5.2 Document Classification (Applications)</vt:lpstr>
      <vt:lpstr>5.2 Document Classification methods commonly used for Text</vt:lpstr>
      <vt:lpstr>5.2 Document Classification Example</vt:lpstr>
      <vt:lpstr>5.2 Document Classification Example</vt:lpstr>
      <vt:lpstr>5.2 Document Classification Example</vt:lpstr>
      <vt:lpstr>Text Mining on Rapid Miner (Example)</vt:lpstr>
      <vt:lpstr>Text Mining on Rapid Miner Example (Datasets)</vt:lpstr>
      <vt:lpstr>Text Mining on Rapid Miner Example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shania khan</dc:creator>
  <cp:lastModifiedBy>Shania Khan</cp:lastModifiedBy>
  <cp:revision>2</cp:revision>
  <dcterms:created xsi:type="dcterms:W3CDTF">2021-10-13T14:13:04Z</dcterms:created>
  <dcterms:modified xsi:type="dcterms:W3CDTF">2021-12-09T12:52:45Z</dcterms:modified>
</cp:coreProperties>
</file>