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8FE0CCDF-9A26-4B55-BB73-B83EFAE6A488}" type="datetimeFigureOut">
              <a:rPr lang="en-US" smtClean="0"/>
              <a:t>3/26/2014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2F89B688-63CD-4B5D-BD10-2382C9AFA24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FE0CCDF-9A26-4B55-BB73-B83EFAE6A488}" type="datetimeFigureOut">
              <a:rPr lang="en-US" smtClean="0"/>
              <a:t>3/26/2014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F89B688-63CD-4B5D-BD10-2382C9AFA24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FE0CCDF-9A26-4B55-BB73-B83EFAE6A488}" type="datetimeFigureOut">
              <a:rPr lang="en-US" smtClean="0"/>
              <a:t>3/26/2014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F89B688-63CD-4B5D-BD10-2382C9AFA24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FE0CCDF-9A26-4B55-BB73-B83EFAE6A488}" type="datetimeFigureOut">
              <a:rPr lang="en-US" smtClean="0"/>
              <a:t>3/26/2014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F89B688-63CD-4B5D-BD10-2382C9AFA24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FE0CCDF-9A26-4B55-BB73-B83EFAE6A488}" type="datetimeFigureOut">
              <a:rPr lang="en-US" smtClean="0"/>
              <a:t>3/26/2014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F89B688-63CD-4B5D-BD10-2382C9AFA24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FE0CCDF-9A26-4B55-BB73-B83EFAE6A488}" type="datetimeFigureOut">
              <a:rPr lang="en-US" smtClean="0"/>
              <a:t>3/26/2014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F89B688-63CD-4B5D-BD10-2382C9AFA24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FE0CCDF-9A26-4B55-BB73-B83EFAE6A488}" type="datetimeFigureOut">
              <a:rPr lang="en-US" smtClean="0"/>
              <a:t>3/26/2014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F89B688-63CD-4B5D-BD10-2382C9AFA24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FE0CCDF-9A26-4B55-BB73-B83EFAE6A488}" type="datetimeFigureOut">
              <a:rPr lang="en-US" smtClean="0"/>
              <a:t>3/26/2014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F89B688-63CD-4B5D-BD10-2382C9AFA24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8FE0CCDF-9A26-4B55-BB73-B83EFAE6A488}" type="datetimeFigureOut">
              <a:rPr lang="en-US" smtClean="0"/>
              <a:t>3/26/2014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F89B688-63CD-4B5D-BD10-2382C9AFA24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FE0CCDF-9A26-4B55-BB73-B83EFAE6A488}" type="datetimeFigureOut">
              <a:rPr lang="en-US" smtClean="0"/>
              <a:t>3/26/2014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F89B688-63CD-4B5D-BD10-2382C9AFA24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FE0CCDF-9A26-4B55-BB73-B83EFAE6A488}" type="datetimeFigureOut">
              <a:rPr lang="en-US" smtClean="0"/>
              <a:t>3/26/2014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F89B688-63CD-4B5D-BD10-2382C9AFA241}"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8FE0CCDF-9A26-4B55-BB73-B83EFAE6A488}" type="datetimeFigureOut">
              <a:rPr lang="en-US" smtClean="0"/>
              <a:t>3/26/2014</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2F89B688-63CD-4B5D-BD10-2382C9AFA24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Facebook Birthday Wisher</a:t>
            </a:r>
            <a:br>
              <a:rPr lang="en-US" dirty="0" smtClean="0"/>
            </a:br>
            <a:endParaRPr lang="en-US" b="0" dirty="0"/>
          </a:p>
        </p:txBody>
      </p:sp>
      <p:sp>
        <p:nvSpPr>
          <p:cNvPr id="3" name="Subtitle 2"/>
          <p:cNvSpPr>
            <a:spLocks noGrp="1"/>
          </p:cNvSpPr>
          <p:nvPr>
            <p:ph type="subTitle" idx="1"/>
          </p:nvPr>
        </p:nvSpPr>
        <p:spPr>
          <a:xfrm>
            <a:off x="722376" y="3685032"/>
            <a:ext cx="7772400" cy="2639568"/>
          </a:xfrm>
        </p:spPr>
        <p:txBody>
          <a:bodyPr>
            <a:normAutofit fontScale="92500" lnSpcReduction="10000"/>
          </a:bodyPr>
          <a:lstStyle/>
          <a:p>
            <a:r>
              <a:rPr lang="en-US" dirty="0" smtClean="0"/>
              <a:t>By</a:t>
            </a:r>
            <a:r>
              <a:rPr lang="en-US" b="1" dirty="0" smtClean="0"/>
              <a:t>:</a:t>
            </a:r>
            <a:endParaRPr lang="en-US" dirty="0" smtClean="0"/>
          </a:p>
          <a:p>
            <a:r>
              <a:rPr lang="en-US" dirty="0" smtClean="0"/>
              <a:t>ABHISHEK AGGARWAL(110011)</a:t>
            </a:r>
          </a:p>
          <a:p>
            <a:r>
              <a:rPr lang="en-US" dirty="0" smtClean="0"/>
              <a:t>SAURABH JADHAV(110564)</a:t>
            </a:r>
          </a:p>
          <a:p>
            <a:r>
              <a:rPr lang="en-US" dirty="0" smtClean="0"/>
              <a:t>SHIVANI GARG(110137)</a:t>
            </a:r>
          </a:p>
          <a:p>
            <a:r>
              <a:rPr lang="en-US" dirty="0" smtClean="0"/>
              <a:t> </a:t>
            </a:r>
          </a:p>
          <a:p>
            <a:r>
              <a:rPr lang="en-US" dirty="0" smtClean="0"/>
              <a:t> </a:t>
            </a:r>
          </a:p>
          <a:p>
            <a:r>
              <a:rPr lang="en-US" dirty="0" smtClean="0"/>
              <a:t> </a:t>
            </a:r>
          </a:p>
          <a:p>
            <a:r>
              <a:rPr lang="en-US" dirty="0" smtClean="0"/>
              <a:t>UNDER THE GUIDANCE OF</a:t>
            </a:r>
          </a:p>
          <a:p>
            <a:r>
              <a:rPr lang="en-US" b="1" dirty="0" smtClean="0"/>
              <a:t>Prof. Awadesh Kumar Singh</a:t>
            </a:r>
            <a:endParaRPr lang="en-US" dirty="0" smtClean="0"/>
          </a:p>
          <a:p>
            <a:endParaRPr lang="en-US" dirty="0"/>
          </a:p>
        </p:txBody>
      </p:sp>
      <p:pic>
        <p:nvPicPr>
          <p:cNvPr id="10" name="image02.png" descr="NITKKR_logo.png"/>
          <p:cNvPicPr/>
          <p:nvPr/>
        </p:nvPicPr>
        <p:blipFill>
          <a:blip r:embed="rId2" cstate="print"/>
          <a:srcRect/>
          <a:stretch>
            <a:fillRect/>
          </a:stretch>
        </p:blipFill>
        <p:spPr>
          <a:xfrm>
            <a:off x="533400" y="533400"/>
            <a:ext cx="1446530" cy="1515110"/>
          </a:xfrm>
          <a:prstGeom prst="rect">
            <a:avLst/>
          </a:prstGeo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We are using Facebook’s graph API and Java API namely Facebook4J, to make an application that allow users to wish their friends with a personalized video that would be generated depending both the sender and receiver's facebook profile activities as well as some other relevant factors</a:t>
            </a:r>
            <a:r>
              <a:rPr lang="en-US" dirty="0" smtClean="0"/>
              <a:t>.</a:t>
            </a:r>
          </a:p>
          <a:p>
            <a:endParaRPr lang="en-US" dirty="0" smtClean="0"/>
          </a:p>
          <a:p>
            <a:endParaRPr lang="en-US" dirty="0"/>
          </a:p>
        </p:txBody>
      </p:sp>
      <p:pic>
        <p:nvPicPr>
          <p:cNvPr id="4" name="Picture 3" descr="C:\Users\Jadhav\AppData\Local\Temp\Rar$DR90.896\Internet Shortcuts\Facebook alt 1.png"/>
          <p:cNvPicPr/>
          <p:nvPr/>
        </p:nvPicPr>
        <p:blipFill>
          <a:blip r:embed="rId2" cstate="print"/>
          <a:srcRect/>
          <a:stretch>
            <a:fillRect/>
          </a:stretch>
        </p:blipFill>
        <p:spPr bwMode="auto">
          <a:xfrm>
            <a:off x="7772400" y="4953000"/>
            <a:ext cx="762000" cy="7620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PH" dirty="0" smtClean="0"/>
              <a:t>Why create a Facebook app?</a:t>
            </a:r>
            <a:br>
              <a:rPr lang="en-PH" dirty="0" smtClean="0"/>
            </a:br>
            <a:endParaRPr lang="en-US" dirty="0"/>
          </a:p>
        </p:txBody>
      </p:sp>
      <p:sp>
        <p:nvSpPr>
          <p:cNvPr id="3" name="Content Placeholder 2"/>
          <p:cNvSpPr>
            <a:spLocks noGrp="1"/>
          </p:cNvSpPr>
          <p:nvPr>
            <p:ph idx="1"/>
          </p:nvPr>
        </p:nvSpPr>
        <p:spPr/>
        <p:txBody>
          <a:bodyPr>
            <a:normAutofit fontScale="85000" lnSpcReduction="10000"/>
          </a:bodyPr>
          <a:lstStyle/>
          <a:p>
            <a:pPr lvl="0">
              <a:buNone/>
              <a:defRPr/>
            </a:pPr>
            <a:endParaRPr lang="en-PH" sz="3200" dirty="0" smtClean="0"/>
          </a:p>
          <a:p>
            <a:pPr lvl="0">
              <a:defRPr/>
            </a:pPr>
            <a:r>
              <a:rPr lang="en-US" b="1" dirty="0" smtClean="0"/>
              <a:t>Primary Account Creation</a:t>
            </a:r>
            <a:r>
              <a:rPr lang="en-US" dirty="0" smtClean="0"/>
              <a:t> </a:t>
            </a:r>
            <a:r>
              <a:rPr lang="en-US" b="1" dirty="0" smtClean="0"/>
              <a:t>and Login</a:t>
            </a:r>
            <a:r>
              <a:rPr lang="en-US" dirty="0" smtClean="0"/>
              <a:t> = Real Identities </a:t>
            </a:r>
            <a:r>
              <a:rPr lang="en-PH" dirty="0" smtClean="0"/>
              <a:t>Facebook users are already profiled. </a:t>
            </a:r>
            <a:br>
              <a:rPr lang="en-PH" dirty="0" smtClean="0"/>
            </a:br>
            <a:r>
              <a:rPr lang="en-PH" dirty="0" smtClean="0"/>
              <a:t>(No need for more info forms.)</a:t>
            </a:r>
          </a:p>
          <a:p>
            <a:pPr lvl="0">
              <a:defRPr/>
            </a:pPr>
            <a:r>
              <a:rPr lang="en-PH" b="1" dirty="0" err="1" smtClean="0"/>
              <a:t>Distribution:</a:t>
            </a:r>
            <a:r>
              <a:rPr lang="en-PH" dirty="0" err="1" smtClean="0"/>
              <a:t>You</a:t>
            </a:r>
            <a:r>
              <a:rPr lang="en-PH" dirty="0" smtClean="0"/>
              <a:t> have a </a:t>
            </a:r>
            <a:r>
              <a:rPr lang="en-PH" b="1" dirty="0" smtClean="0"/>
              <a:t>global audience</a:t>
            </a:r>
            <a:r>
              <a:rPr lang="en-PH" dirty="0" smtClean="0"/>
              <a:t> that you can tap on –</a:t>
            </a:r>
            <a:r>
              <a:rPr lang="en-PH" b="1" dirty="0" smtClean="0"/>
              <a:t>2.767 M</a:t>
            </a:r>
            <a:r>
              <a:rPr lang="en-PH" dirty="0" smtClean="0"/>
              <a:t> as of Oct 2008</a:t>
            </a:r>
          </a:p>
          <a:p>
            <a:pPr lvl="0">
              <a:defRPr/>
            </a:pPr>
            <a:r>
              <a:rPr lang="en-PH" b="1" dirty="0" smtClean="0"/>
              <a:t>Automatic Social Graph </a:t>
            </a:r>
            <a:br>
              <a:rPr lang="en-PH" b="1" dirty="0" smtClean="0"/>
            </a:br>
            <a:r>
              <a:rPr lang="en-PH" dirty="0" smtClean="0"/>
              <a:t>Users can find their Facebook friends on the site</a:t>
            </a:r>
            <a:r>
              <a:rPr lang="en-PH" b="1" dirty="0" smtClean="0"/>
              <a:t>.</a:t>
            </a:r>
          </a:p>
          <a:p>
            <a:pPr lvl="0">
              <a:defRPr/>
            </a:pPr>
            <a:r>
              <a:rPr lang="en-US" b="1" dirty="0" smtClean="0"/>
              <a:t>Facebook </a:t>
            </a:r>
            <a:r>
              <a:rPr lang="en-US" b="1" dirty="0" err="1" smtClean="0"/>
              <a:t>Connect</a:t>
            </a:r>
            <a:r>
              <a:rPr lang="en-US" dirty="0" err="1" smtClean="0"/>
              <a:t>’s</a:t>
            </a:r>
            <a:r>
              <a:rPr lang="en-US" dirty="0" smtClean="0"/>
              <a:t> ability to </a:t>
            </a:r>
            <a:r>
              <a:rPr lang="en-US" b="1" dirty="0" smtClean="0"/>
              <a:t>Publish content</a:t>
            </a:r>
            <a:r>
              <a:rPr lang="en-US" dirty="0" smtClean="0"/>
              <a:t> to the Facebook News Feed in a social and therefore highly relevant way</a:t>
            </a:r>
            <a:r>
              <a:rPr lang="en-US" sz="3200" dirty="0" smtClean="0"/>
              <a:t> </a:t>
            </a:r>
            <a:endParaRPr lang="en-PH" dirty="0" smtClean="0"/>
          </a:p>
          <a:p>
            <a:endParaRPr lang="en-US" dirty="0"/>
          </a:p>
        </p:txBody>
      </p:sp>
      <p:pic>
        <p:nvPicPr>
          <p:cNvPr id="6" name="Picture 5" descr="C:\Users\Jadhav\AppData\Local\Temp\Rar$DR90.896\Internet Shortcuts\Facebook alt 1.png"/>
          <p:cNvPicPr/>
          <p:nvPr/>
        </p:nvPicPr>
        <p:blipFill>
          <a:blip r:embed="rId2" cstate="print"/>
          <a:srcRect/>
          <a:stretch>
            <a:fillRect/>
          </a:stretch>
        </p:blipFill>
        <p:spPr bwMode="auto">
          <a:xfrm>
            <a:off x="7772400" y="4953000"/>
            <a:ext cx="762000" cy="7620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normAutofit/>
          </a:bodyPr>
          <a:lstStyle/>
          <a:p>
            <a:r>
              <a:rPr lang="en-US" dirty="0" smtClean="0"/>
              <a:t>Our application will have the following features:</a:t>
            </a:r>
          </a:p>
          <a:p>
            <a:pPr lvl="1"/>
            <a:r>
              <a:rPr lang="en-US" dirty="0" smtClean="0"/>
              <a:t>Access the user’s information via </a:t>
            </a:r>
            <a:r>
              <a:rPr lang="en-US" dirty="0" err="1" smtClean="0"/>
              <a:t>fb</a:t>
            </a:r>
            <a:r>
              <a:rPr lang="en-US" dirty="0" smtClean="0"/>
              <a:t> login</a:t>
            </a:r>
          </a:p>
          <a:p>
            <a:pPr lvl="1"/>
            <a:r>
              <a:rPr lang="en-US" dirty="0" smtClean="0"/>
              <a:t>Subscribe to filtered birthday notifications</a:t>
            </a:r>
          </a:p>
          <a:p>
            <a:pPr lvl="1"/>
            <a:r>
              <a:rPr lang="en-US" dirty="0" smtClean="0"/>
              <a:t>Send an automated video greeting or schedule it.</a:t>
            </a:r>
          </a:p>
          <a:p>
            <a:pPr lvl="1"/>
            <a:r>
              <a:rPr lang="en-US" dirty="0" smtClean="0"/>
              <a:t>Make that video personalized by adding custom texts and music.</a:t>
            </a:r>
            <a:endParaRPr lang="en-US" dirty="0"/>
          </a:p>
        </p:txBody>
      </p:sp>
      <p:pic>
        <p:nvPicPr>
          <p:cNvPr id="4" name="Picture 3" descr="C:\Users\Jadhav\AppData\Local\Temp\Rar$DR90.896\Internet Shortcuts\Facebook alt 1.png"/>
          <p:cNvPicPr/>
          <p:nvPr/>
        </p:nvPicPr>
        <p:blipFill>
          <a:blip r:embed="rId2" cstate="print"/>
          <a:srcRect/>
          <a:stretch>
            <a:fillRect/>
          </a:stretch>
        </p:blipFill>
        <p:spPr bwMode="auto">
          <a:xfrm>
            <a:off x="7772400" y="4953000"/>
            <a:ext cx="762000" cy="7620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01.jpg"/>
          <p:cNvPicPr/>
          <p:nvPr/>
        </p:nvPicPr>
        <p:blipFill>
          <a:blip r:embed="rId2" cstate="print"/>
          <a:srcRect/>
          <a:stretch>
            <a:fillRect/>
          </a:stretch>
        </p:blipFill>
        <p:spPr>
          <a:xfrm>
            <a:off x="685800" y="685800"/>
            <a:ext cx="7391400" cy="4953000"/>
          </a:xfrm>
          <a:prstGeom prst="rect">
            <a:avLst/>
          </a:prstGeom>
          <a:ln/>
        </p:spPr>
      </p:pic>
      <p:sp>
        <p:nvSpPr>
          <p:cNvPr id="2049" name="Rectangle 1"/>
          <p:cNvSpPr>
            <a:spLocks noChangeArrowheads="1"/>
          </p:cNvSpPr>
          <p:nvPr/>
        </p:nvSpPr>
        <p:spPr bwMode="auto">
          <a:xfrm>
            <a:off x="381000" y="5956014"/>
            <a:ext cx="7156126"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000000"/>
                </a:solidFill>
                <a:effectLst/>
                <a:latin typeface="Times New Roman" pitchFamily="18" charset="0"/>
                <a:ea typeface="Arial" pitchFamily="34" charset="0"/>
                <a:cs typeface="Times New Roman" pitchFamily="18" charset="0"/>
              </a:rPr>
              <a:t>fig. how facebook authentication works</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Software and Language specific requirements:</a:t>
            </a:r>
            <a:endParaRPr lang="en-US" dirty="0"/>
          </a:p>
        </p:txBody>
      </p:sp>
      <p:sp>
        <p:nvSpPr>
          <p:cNvPr id="3" name="Content Placeholder 2"/>
          <p:cNvSpPr>
            <a:spLocks noGrp="1"/>
          </p:cNvSpPr>
          <p:nvPr>
            <p:ph idx="1"/>
          </p:nvPr>
        </p:nvSpPr>
        <p:spPr/>
        <p:txBody>
          <a:bodyPr/>
          <a:lstStyle/>
          <a:p>
            <a:endParaRPr lang="en-US" dirty="0"/>
          </a:p>
        </p:txBody>
      </p:sp>
      <p:pic>
        <p:nvPicPr>
          <p:cNvPr id="5" name="Picture 4" descr="C:\Users\Jadhav\AppData\Local\Temp\Rar$DR90.896\Internet Shortcuts\Facebook alt 1.png"/>
          <p:cNvPicPr/>
          <p:nvPr/>
        </p:nvPicPr>
        <p:blipFill>
          <a:blip r:embed="rId2" cstate="print"/>
          <a:srcRect/>
          <a:stretch>
            <a:fillRect/>
          </a:stretch>
        </p:blipFill>
        <p:spPr bwMode="auto">
          <a:xfrm>
            <a:off x="8001000" y="5105400"/>
            <a:ext cx="762000" cy="7620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Deliverables from the project</a:t>
            </a:r>
            <a:endParaRPr lang="en-US" dirty="0"/>
          </a:p>
        </p:txBody>
      </p:sp>
      <p:sp>
        <p:nvSpPr>
          <p:cNvPr id="3" name="Content Placeholder 2"/>
          <p:cNvSpPr>
            <a:spLocks noGrp="1"/>
          </p:cNvSpPr>
          <p:nvPr>
            <p:ph idx="1"/>
          </p:nvPr>
        </p:nvSpPr>
        <p:spPr/>
        <p:txBody>
          <a:bodyPr/>
          <a:lstStyle/>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Possibility of extension</a:t>
            </a:r>
            <a:endParaRPr lang="en-US" dirty="0"/>
          </a:p>
        </p:txBody>
      </p:sp>
      <p:sp>
        <p:nvSpPr>
          <p:cNvPr id="3" name="Content Placeholder 2"/>
          <p:cNvSpPr>
            <a:spLocks noGrp="1"/>
          </p:cNvSpPr>
          <p:nvPr>
            <p:ph idx="1"/>
          </p:nvPr>
        </p:nvSpPr>
        <p:spPr/>
        <p:txBody>
          <a:bodyPr>
            <a:normAutofit/>
          </a:bodyPr>
          <a:lstStyle/>
          <a:p>
            <a:r>
              <a:rPr lang="en-US" sz="2000" dirty="0" smtClean="0"/>
              <a:t>We </a:t>
            </a:r>
            <a:r>
              <a:rPr lang="en-US" sz="2000" dirty="0" smtClean="0"/>
              <a:t>hope to learn more about the contemporary development platforms with multiple formats of input being reduced to an altogether different format. We have learned how to develop the software keeping in mind the preferences as well as the activities of user on the virtual social networking sites</a:t>
            </a:r>
            <a:r>
              <a:rPr lang="en-US" sz="2000" dirty="0" smtClean="0"/>
              <a:t>.</a:t>
            </a:r>
            <a:br>
              <a:rPr lang="en-US" sz="2000" dirty="0" smtClean="0"/>
            </a:br>
            <a:endParaRPr lang="en-US" sz="2000" dirty="0" smtClean="0"/>
          </a:p>
          <a:p>
            <a:r>
              <a:rPr lang="en-US" sz="2000" dirty="0" smtClean="0"/>
              <a:t>This application can be easily modified and extended to serve other purposes like posting educational videos according to the user’s  recent activities as well as posting customized news according to his interests.</a:t>
            </a:r>
          </a:p>
          <a:p>
            <a:endParaRPr lang="en-US" dirty="0"/>
          </a:p>
        </p:txBody>
      </p:sp>
      <p:pic>
        <p:nvPicPr>
          <p:cNvPr id="4" name="Picture 3" descr="C:\Users\Jadhav\AppData\Local\Temp\Rar$DR90.896\Internet Shortcuts\Facebook alt 1.png"/>
          <p:cNvPicPr/>
          <p:nvPr/>
        </p:nvPicPr>
        <p:blipFill>
          <a:blip r:embed="rId2" cstate="print"/>
          <a:srcRect/>
          <a:stretch>
            <a:fillRect/>
          </a:stretch>
        </p:blipFill>
        <p:spPr bwMode="auto">
          <a:xfrm>
            <a:off x="7772400" y="5029200"/>
            <a:ext cx="762000" cy="7620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61</TotalTime>
  <Words>193</Words>
  <Application>Microsoft Office PowerPoint</Application>
  <PresentationFormat>On-screen Show (4:3)</PresentationFormat>
  <Paragraphs>30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Aspect</vt:lpstr>
      <vt:lpstr>Facebook Birthday Wisher </vt:lpstr>
      <vt:lpstr>Introduction</vt:lpstr>
      <vt:lpstr>Why create a Facebook app? </vt:lpstr>
      <vt:lpstr>Implementation</vt:lpstr>
      <vt:lpstr>Slide 5</vt:lpstr>
      <vt:lpstr>Software and Language specific requirements:</vt:lpstr>
      <vt:lpstr>Deliverables from the project</vt:lpstr>
      <vt:lpstr>Possibility of extension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Facebook Birthday Wisher</dc:title>
  <dc:creator>Jadhav</dc:creator>
  <cp:lastModifiedBy>Jadhav</cp:lastModifiedBy>
  <cp:revision>2</cp:revision>
  <dcterms:created xsi:type="dcterms:W3CDTF">2014-03-26T04:29:28Z</dcterms:created>
  <dcterms:modified xsi:type="dcterms:W3CDTF">2014-03-26T05:31:28Z</dcterms:modified>
</cp:coreProperties>
</file>