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72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8D5F-EDC5-4CB8-A074-4400281365E7}" type="datetimeFigureOut">
              <a:rPr lang="en-IN" smtClean="0"/>
              <a:t>04-05-2011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981F-5ABF-4189-A56A-ED62E4436D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8D5F-EDC5-4CB8-A074-4400281365E7}" type="datetimeFigureOut">
              <a:rPr lang="en-IN" smtClean="0"/>
              <a:t>04-05-2011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981F-5ABF-4189-A56A-ED62E4436D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8D5F-EDC5-4CB8-A074-4400281365E7}" type="datetimeFigureOut">
              <a:rPr lang="en-IN" smtClean="0"/>
              <a:t>04-05-2011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981F-5ABF-4189-A56A-ED62E4436D18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8D5F-EDC5-4CB8-A074-4400281365E7}" type="datetimeFigureOut">
              <a:rPr lang="en-IN" smtClean="0"/>
              <a:t>04-05-2011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981F-5ABF-4189-A56A-ED62E4436D1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8D5F-EDC5-4CB8-A074-4400281365E7}" type="datetimeFigureOut">
              <a:rPr lang="en-IN" smtClean="0"/>
              <a:t>04-05-2011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981F-5ABF-4189-A56A-ED62E4436D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8D5F-EDC5-4CB8-A074-4400281365E7}" type="datetimeFigureOut">
              <a:rPr lang="en-IN" smtClean="0"/>
              <a:t>04-05-2011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981F-5ABF-4189-A56A-ED62E4436D1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8D5F-EDC5-4CB8-A074-4400281365E7}" type="datetimeFigureOut">
              <a:rPr lang="en-IN" smtClean="0"/>
              <a:t>04-05-2011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981F-5ABF-4189-A56A-ED62E4436D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8D5F-EDC5-4CB8-A074-4400281365E7}" type="datetimeFigureOut">
              <a:rPr lang="en-IN" smtClean="0"/>
              <a:t>04-05-2011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981F-5ABF-4189-A56A-ED62E4436D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8D5F-EDC5-4CB8-A074-4400281365E7}" type="datetimeFigureOut">
              <a:rPr lang="en-IN" smtClean="0"/>
              <a:t>04-05-2011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981F-5ABF-4189-A56A-ED62E4436D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8D5F-EDC5-4CB8-A074-4400281365E7}" type="datetimeFigureOut">
              <a:rPr lang="en-IN" smtClean="0"/>
              <a:t>04-05-2011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981F-5ABF-4189-A56A-ED62E4436D18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8D5F-EDC5-4CB8-A074-4400281365E7}" type="datetimeFigureOut">
              <a:rPr lang="en-IN" smtClean="0"/>
              <a:t>04-05-2011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981F-5ABF-4189-A56A-ED62E4436D18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8858D5F-EDC5-4CB8-A074-4400281365E7}" type="datetimeFigureOut">
              <a:rPr lang="en-IN" smtClean="0"/>
              <a:t>04-05-2011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2AF981F-5ABF-4189-A56A-ED62E4436D18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149" y="539388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 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312874" y="2505670"/>
            <a:ext cx="6595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BALL </a:t>
            </a:r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FOLLOWING BOT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95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2132856"/>
            <a:ext cx="720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LEVEL 2:</a:t>
            </a:r>
          </a:p>
          <a:p>
            <a:endParaRPr lang="en-IN" sz="2400" dirty="0">
              <a:solidFill>
                <a:schemeClr val="accent2">
                  <a:lumMod val="5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marL="285750" indent="-285750">
              <a:buFontTx/>
              <a:buChar char="-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MAJOR AIM – TO COMPLETE THE MECHANICAL STRUCTUE OF THE ROBOT.</a:t>
            </a:r>
          </a:p>
          <a:p>
            <a:pPr marL="285750" indent="-285750">
              <a:buFontTx/>
              <a:buChar char="-"/>
            </a:pPr>
            <a:endParaRPr lang="en-IN" sz="2400" dirty="0">
              <a:solidFill>
                <a:schemeClr val="accent2">
                  <a:lumMod val="5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marL="285750" indent="-285750">
              <a:buFontTx/>
              <a:buChar char="-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TIME ALLOTED FOR COMPLETION- 1-2 DAYS.</a:t>
            </a:r>
          </a:p>
          <a:p>
            <a:endParaRPr lang="en-IN" sz="2400" dirty="0">
              <a:solidFill>
                <a:schemeClr val="accent2">
                  <a:lumMod val="5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422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988840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LEVEL 3:</a:t>
            </a:r>
          </a:p>
          <a:p>
            <a:endParaRPr lang="en-IN" sz="2400" dirty="0">
              <a:solidFill>
                <a:schemeClr val="accent2">
                  <a:lumMod val="5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marL="285750" indent="-285750">
              <a:buFontTx/>
              <a:buChar char="-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MAJOR AIM:  BASIC IMAGE PROCESING TESTS BY DETECTING OBJECTS.</a:t>
            </a:r>
          </a:p>
          <a:p>
            <a:pPr marL="285750" indent="-285750">
              <a:buFontTx/>
              <a:buChar char="-"/>
            </a:pPr>
            <a:endParaRPr lang="en-IN" sz="2400" dirty="0">
              <a:solidFill>
                <a:schemeClr val="accent2">
                  <a:lumMod val="5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marL="285750" indent="-285750">
              <a:buFontTx/>
              <a:buChar char="-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DETAILS : TRY TO DETECT A PARTICULAR OBJECT 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BY PROCESSING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 THE DIFFERENT 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FRAMES OBTAINED.</a:t>
            </a:r>
          </a:p>
          <a:p>
            <a:pPr marL="285750" indent="-285750">
              <a:buFontTx/>
              <a:buChar char="-"/>
            </a:pPr>
            <a:endParaRPr lang="en-IN" sz="2400" dirty="0">
              <a:solidFill>
                <a:schemeClr val="accent2">
                  <a:lumMod val="5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marL="285750" indent="-285750">
              <a:buFontTx/>
              <a:buChar char="-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TIME ALLOTED FOR COMPLETION : 2-3 DAYS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542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132856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LEVEL 4:</a:t>
            </a:r>
          </a:p>
          <a:p>
            <a:endParaRPr lang="en-IN" sz="2400" dirty="0">
              <a:solidFill>
                <a:schemeClr val="accent2">
                  <a:lumMod val="5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-MAJOR AIM : COMMUNICATION OF THE WEBCAM WITH THE COMPUTER.</a:t>
            </a:r>
          </a:p>
          <a:p>
            <a:endParaRPr lang="en-IN" sz="2400" dirty="0">
              <a:solidFill>
                <a:schemeClr val="accent2">
                  <a:lumMod val="5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-DETAILS: GIVING GUI OUTPUTS ON COMPUTER SCREENS BASED ON MOVEMENT OF THE IDENTIFIED OBJECT.</a:t>
            </a:r>
          </a:p>
          <a:p>
            <a:endParaRPr lang="en-IN" sz="2400" dirty="0">
              <a:solidFill>
                <a:schemeClr val="accent2">
                  <a:lumMod val="5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 TIME ALLOTED FOR COMPLETION : 2-3 DAYS 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155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276872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LEVEL 5:</a:t>
            </a:r>
          </a:p>
          <a:p>
            <a:endParaRPr lang="en-IN" sz="2400" dirty="0">
              <a:solidFill>
                <a:schemeClr val="accent2">
                  <a:lumMod val="5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marL="285750" indent="-285750">
              <a:buFontTx/>
              <a:buChar char="-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MAJOR AIM : ESTABLISH CONNECTION BETWEEN THE COMPUTER AND MICRO CONTROLLER.</a:t>
            </a:r>
          </a:p>
          <a:p>
            <a:pPr marL="285750" indent="-285750">
              <a:buFontTx/>
              <a:buChar char="-"/>
            </a:pPr>
            <a:endParaRPr lang="en-IN" sz="2400" dirty="0">
              <a:solidFill>
                <a:schemeClr val="accent2">
                  <a:lumMod val="5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marL="285750" indent="-285750">
              <a:buFontTx/>
              <a:buChar char="-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DETAILS : TO TRANSFER DATA USING THE USB TO SERIAL CONVERTER.</a:t>
            </a:r>
          </a:p>
          <a:p>
            <a:pPr marL="285750" indent="-285750">
              <a:buFontTx/>
              <a:buChar char="-"/>
            </a:pPr>
            <a:endParaRPr lang="en-IN" sz="2400" dirty="0">
              <a:solidFill>
                <a:schemeClr val="accent2">
                  <a:lumMod val="5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marL="285750" indent="-285750">
              <a:buFontTx/>
              <a:buChar char="-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TIME ALLOTED FOR COMPLETION: 1 WEEK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53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92494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LEVEL 6: THE STEP FOR PUTTING 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BITS AND PIECES 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TOGETHER</a:t>
            </a:r>
          </a:p>
          <a:p>
            <a:endParaRPr lang="en-IN" sz="2400" dirty="0">
              <a:solidFill>
                <a:schemeClr val="accent2">
                  <a:lumMod val="5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-MAJOR AIM : TO PUT TOGETHER THE ABOVE THINGS </a:t>
            </a:r>
          </a:p>
          <a:p>
            <a:endParaRPr lang="en-IN" sz="2400" dirty="0">
              <a:solidFill>
                <a:schemeClr val="accent2">
                  <a:lumMod val="5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 TIME ALLOTED FOR COMPLETION 2 DAYS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313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764704"/>
            <a:ext cx="6611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Work distribution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420888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MAIN PART OF PROJECT – CODING FOR THE IMAGE PROCESSING</a:t>
            </a:r>
          </a:p>
          <a:p>
            <a:pPr marL="285750" indent="-285750">
              <a:buFontTx/>
              <a:buChar char="-"/>
            </a:pPr>
            <a:endParaRPr lang="en-IN" sz="2400" dirty="0">
              <a:solidFill>
                <a:schemeClr val="tx2">
                  <a:lumMod val="75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marL="285750" indent="-285750">
              <a:buFontTx/>
              <a:buChar char="-"/>
            </a:pP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WORK DISTRIBUTION </a:t>
            </a: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IS IN </a:t>
            </a: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TERMS OF CODE DISTRIBUTION.</a:t>
            </a:r>
          </a:p>
          <a:p>
            <a:pPr marL="285750" indent="-285750">
              <a:buFontTx/>
              <a:buChar char="-"/>
            </a:pPr>
            <a:endParaRPr lang="en-IN" sz="2400" dirty="0" smtClean="0">
              <a:solidFill>
                <a:schemeClr val="tx2">
                  <a:lumMod val="75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marL="285750" indent="-285750">
              <a:buFontTx/>
              <a:buChar char="-"/>
            </a:pP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PARTS OF CODE WILL BE WRITTEN BY EACH PERSON.</a:t>
            </a:r>
            <a:endParaRPr lang="en-IN" sz="2400" dirty="0">
              <a:solidFill>
                <a:schemeClr val="tx2">
                  <a:lumMod val="75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364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7391" y="764704"/>
            <a:ext cx="76533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BUDGET REQUIREMENTS</a:t>
            </a:r>
          </a:p>
          <a:p>
            <a:pPr algn="ctr"/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086164"/>
              </p:ext>
            </p:extLst>
          </p:nvPr>
        </p:nvGraphicFramePr>
        <p:xfrm>
          <a:off x="397840" y="2060849"/>
          <a:ext cx="8566648" cy="47311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13212"/>
                <a:gridCol w="2673805"/>
                <a:gridCol w="2679631"/>
              </a:tblGrid>
              <a:tr h="6356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u="sng" kern="150" dirty="0">
                          <a:effectLst/>
                        </a:rPr>
                        <a:t>ITEMS</a:t>
                      </a:r>
                      <a:endParaRPr lang="en-IN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u="sng" kern="150" dirty="0">
                          <a:effectLst/>
                        </a:rPr>
                        <a:t>QUANTITY</a:t>
                      </a:r>
                      <a:endParaRPr lang="en-IN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u="sng" kern="150" dirty="0">
                          <a:effectLst/>
                        </a:rPr>
                        <a:t>ESTIMATED COST</a:t>
                      </a:r>
                      <a:endParaRPr lang="en-IN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</a:tr>
              <a:tr h="349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50" dirty="0">
                          <a:effectLst/>
                        </a:rPr>
                        <a:t>WEBCAM</a:t>
                      </a:r>
                      <a:endParaRPr lang="en-IN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50" dirty="0">
                          <a:effectLst/>
                        </a:rPr>
                        <a:t>1</a:t>
                      </a:r>
                      <a:endParaRPr lang="en-IN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50" dirty="0">
                          <a:effectLst/>
                        </a:rPr>
                        <a:t>Rs.2,000.00</a:t>
                      </a:r>
                      <a:endParaRPr lang="en-IN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</a:tr>
              <a:tr h="6553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50" dirty="0">
                          <a:effectLst/>
                        </a:rPr>
                        <a:t>USB TO SERIAL CONVERTER</a:t>
                      </a:r>
                      <a:endParaRPr lang="en-IN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50" dirty="0">
                          <a:effectLst/>
                        </a:rPr>
                        <a:t>1</a:t>
                      </a:r>
                      <a:endParaRPr lang="en-IN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50" dirty="0">
                          <a:effectLst/>
                        </a:rPr>
                        <a:t>Rs.200.00</a:t>
                      </a:r>
                      <a:endParaRPr lang="en-IN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</a:tr>
              <a:tr h="6553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50" dirty="0">
                          <a:effectLst/>
                        </a:rPr>
                        <a:t>MICROCONTROLLER</a:t>
                      </a:r>
                      <a:endParaRPr lang="en-IN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50" dirty="0">
                          <a:effectLst/>
                        </a:rPr>
                        <a:t>2</a:t>
                      </a:r>
                      <a:endParaRPr lang="en-IN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50" dirty="0">
                          <a:effectLst/>
                        </a:rPr>
                        <a:t>Rs.500.00</a:t>
                      </a:r>
                      <a:endParaRPr lang="en-IN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</a:tr>
              <a:tr h="349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50" dirty="0">
                          <a:effectLst/>
                        </a:rPr>
                        <a:t>BREAD BOARD</a:t>
                      </a:r>
                      <a:endParaRPr lang="en-IN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50" dirty="0">
                          <a:effectLst/>
                        </a:rPr>
                        <a:t>1</a:t>
                      </a:r>
                      <a:endParaRPr lang="en-IN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50" dirty="0">
                          <a:effectLst/>
                        </a:rPr>
                        <a:t>Rs.200.00</a:t>
                      </a:r>
                      <a:endParaRPr lang="en-IN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</a:tr>
              <a:tr h="349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50" dirty="0">
                          <a:effectLst/>
                        </a:rPr>
                        <a:t>MOTORS</a:t>
                      </a:r>
                      <a:endParaRPr lang="en-IN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50" dirty="0">
                          <a:effectLst/>
                        </a:rPr>
                        <a:t>2</a:t>
                      </a:r>
                      <a:endParaRPr lang="en-IN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50" dirty="0">
                          <a:effectLst/>
                        </a:rPr>
                        <a:t>Rs.250.00</a:t>
                      </a:r>
                      <a:endParaRPr lang="en-IN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</a:tr>
              <a:tr h="349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50" dirty="0">
                          <a:effectLst/>
                        </a:rPr>
                        <a:t>CASTORS</a:t>
                      </a:r>
                      <a:endParaRPr lang="en-IN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50" dirty="0">
                          <a:effectLst/>
                        </a:rPr>
                        <a:t>1</a:t>
                      </a:r>
                      <a:endParaRPr lang="en-IN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50" dirty="0">
                          <a:effectLst/>
                        </a:rPr>
                        <a:t>Rs.25.00</a:t>
                      </a:r>
                      <a:endParaRPr lang="en-IN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</a:tr>
              <a:tr h="349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50" dirty="0">
                          <a:effectLst/>
                        </a:rPr>
                        <a:t>MISCELLANEOUS</a:t>
                      </a:r>
                      <a:endParaRPr lang="en-IN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50" dirty="0">
                          <a:effectLst/>
                        </a:rPr>
                        <a:t>NA</a:t>
                      </a:r>
                      <a:endParaRPr lang="en-IN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50" dirty="0">
                          <a:effectLst/>
                        </a:rPr>
                        <a:t>Rs.325.00</a:t>
                      </a:r>
                      <a:endParaRPr lang="en-IN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</a:tr>
              <a:tr h="3494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50">
                          <a:effectLst/>
                        </a:rPr>
                        <a:t> </a:t>
                      </a:r>
                      <a:endParaRPr lang="en-IN" sz="2000" kern="15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50">
                          <a:effectLst/>
                        </a:rPr>
                        <a:t> </a:t>
                      </a:r>
                      <a:endParaRPr lang="en-IN" sz="2000" kern="15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50">
                          <a:effectLst/>
                        </a:rPr>
                        <a:t> </a:t>
                      </a:r>
                      <a:endParaRPr lang="en-IN" sz="2000" kern="15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</a:tr>
              <a:tr h="349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50" dirty="0">
                          <a:effectLst/>
                        </a:rPr>
                        <a:t>TOTAL COST</a:t>
                      </a:r>
                      <a:endParaRPr lang="en-IN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50" dirty="0">
                          <a:effectLst/>
                        </a:rPr>
                        <a:t>NA</a:t>
                      </a:r>
                      <a:endParaRPr lang="en-IN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50" dirty="0">
                          <a:effectLst/>
                        </a:rPr>
                        <a:t>Rs.3,500.00</a:t>
                      </a:r>
                      <a:endParaRPr lang="en-IN" sz="2000" kern="150" dirty="0">
                        <a:effectLst/>
                        <a:latin typeface="Liberation Serif"/>
                        <a:ea typeface="DejaVu Sans"/>
                        <a:cs typeface="Lohit Hindi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12888" y="2876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1175" algn="l"/>
              </a:tabLst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DejaVu Sans"/>
                <a:cs typeface="Lohit Hindi"/>
              </a:rPr>
              <a:t>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7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234888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64540" y="908720"/>
            <a:ext cx="61189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Project members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33546"/>
            <a:ext cx="75608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  SAKETH BSV            EE10B071                  NARMADA</a:t>
            </a:r>
          </a:p>
          <a:p>
            <a:endParaRPr lang="en-IN" sz="2400" dirty="0" smtClean="0">
              <a:solidFill>
                <a:schemeClr val="tx2">
                  <a:lumMod val="75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marL="285750" indent="-285750">
              <a:buFontTx/>
              <a:buChar char="-"/>
            </a:pP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KARTHIK ABINAV         CS10B057      ALAKANANDA</a:t>
            </a:r>
          </a:p>
          <a:p>
            <a:pPr marL="285750" indent="-285750">
              <a:buFontTx/>
              <a:buChar char="-"/>
            </a:pPr>
            <a:endParaRPr lang="en-IN" sz="2400" dirty="0">
              <a:solidFill>
                <a:schemeClr val="tx2">
                  <a:lumMod val="75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marL="285750" indent="-285750">
              <a:buFontTx/>
              <a:buChar char="-"/>
            </a:pP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ARMAAN BRAR          BT10B006                GANGA</a:t>
            </a:r>
          </a:p>
          <a:p>
            <a:pPr marL="285750" indent="-285750">
              <a:buFontTx/>
              <a:buChar char="-"/>
            </a:pPr>
            <a:endParaRPr lang="en-IN" sz="2400" dirty="0">
              <a:solidFill>
                <a:schemeClr val="tx2">
                  <a:lumMod val="75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marL="285750" indent="-285750">
              <a:buFontTx/>
              <a:buChar char="-"/>
            </a:pP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VIVEK KUMAR BAGARIA       EE10B047        GANGA</a:t>
            </a:r>
            <a:endParaRPr lang="en-IN" sz="2400" dirty="0">
              <a:solidFill>
                <a:schemeClr val="tx2">
                  <a:lumMod val="75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559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s2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3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636069"/>
            <a:ext cx="7172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WHAT ARE WE DOING??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278092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accent6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 A ROBOT WHICH TRACKS THE POSITION OF THE BALL AND ORIENTS ITSELF ACCORDINGLY.</a:t>
            </a:r>
            <a:endParaRPr lang="en-IN" sz="4000" dirty="0">
              <a:solidFill>
                <a:schemeClr val="accent6">
                  <a:lumMod val="5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3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9847" y="404664"/>
            <a:ext cx="68227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Why ARE WE DOING??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2636912"/>
            <a:ext cx="81369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3200" dirty="0" smtClean="0">
                <a:solidFill>
                  <a:schemeClr val="accent6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LEARN IMAGE PROCESSING</a:t>
            </a:r>
          </a:p>
          <a:p>
            <a:pPr marL="285750" indent="-285750">
              <a:buFontTx/>
              <a:buChar char="-"/>
            </a:pPr>
            <a:endParaRPr lang="en-IN" sz="3200" dirty="0" smtClean="0">
              <a:solidFill>
                <a:schemeClr val="accent6">
                  <a:lumMod val="5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marL="285750" indent="-285750">
              <a:buFontTx/>
              <a:buChar char="-"/>
            </a:pPr>
            <a:r>
              <a:rPr lang="en-IN" sz="3200" dirty="0" smtClean="0">
                <a:solidFill>
                  <a:schemeClr val="accent6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SPEND THE SUMMER HOLIDAYS FRUITFULLY</a:t>
            </a:r>
          </a:p>
          <a:p>
            <a:pPr marL="285750" indent="-285750">
              <a:buFontTx/>
              <a:buChar char="-"/>
            </a:pPr>
            <a:endParaRPr lang="en-IN" sz="3200" dirty="0" smtClean="0">
              <a:solidFill>
                <a:schemeClr val="accent6">
                  <a:lumMod val="5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  <a:p>
            <a:endParaRPr lang="en-IN" sz="3200" dirty="0">
              <a:solidFill>
                <a:schemeClr val="accent6">
                  <a:lumMod val="5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20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27686" y="548680"/>
            <a:ext cx="8657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     HOW ARE WE DOING ???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2132856"/>
            <a:ext cx="78488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WEBCAM PLACED AERIALLY  TO RECORD THE MOTION OF THE BALL AND THE ROBOT .</a:t>
            </a:r>
          </a:p>
          <a:p>
            <a:pPr marL="285750" indent="-285750">
              <a:buFontTx/>
              <a:buChar char="-"/>
            </a:pPr>
            <a:endParaRPr lang="en-IN" sz="2400" dirty="0" smtClean="0">
              <a:solidFill>
                <a:schemeClr val="accent6">
                  <a:lumMod val="5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marL="285750" indent="-285750">
              <a:buFontTx/>
              <a:buChar char="-"/>
            </a:pP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SEND THE RECORDED VIDEO TO A COMPUTER.</a:t>
            </a:r>
          </a:p>
          <a:p>
            <a:pPr marL="285750" indent="-285750">
              <a:buFontTx/>
              <a:buChar char="-"/>
            </a:pPr>
            <a:endParaRPr lang="en-IN" sz="2400" dirty="0" smtClean="0">
              <a:solidFill>
                <a:schemeClr val="accent6">
                  <a:lumMod val="5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marL="285750" indent="-285750">
              <a:buFontTx/>
              <a:buChar char="-"/>
            </a:pP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MATLAB- USING THE IMAGE ACQUISITION TOOLS AVAILABLE IN-BUILT AND PROCESS THE OBTAINED VIDEO</a:t>
            </a:r>
          </a:p>
          <a:p>
            <a:pPr marL="285750" indent="-285750">
              <a:buFontTx/>
              <a:buChar char="-"/>
            </a:pPr>
            <a:endParaRPr lang="en-IN" sz="2400" dirty="0" smtClean="0">
              <a:solidFill>
                <a:schemeClr val="accent6">
                  <a:lumMod val="5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marL="285750" indent="-285750">
              <a:buFontTx/>
              <a:buChar char="-"/>
            </a:pP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 USE A USB TO SERIAL AND COMMUNICATE WITH THE BOT WITH THE HELP OF A MICRO CONTROLLER.</a:t>
            </a:r>
            <a:endParaRPr lang="en-IN" sz="2400" dirty="0">
              <a:solidFill>
                <a:schemeClr val="accent6">
                  <a:lumMod val="5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580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keth\Desktop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0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8573" y="2967335"/>
            <a:ext cx="818685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haroni" pitchFamily="2" charset="-79"/>
                <a:cs typeface="Aharoni" pitchFamily="2" charset="-79"/>
              </a:rPr>
              <a:t>THE SPECIFICS</a:t>
            </a:r>
            <a:endParaRPr lang="en-US" sz="9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5401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9125" y="692696"/>
            <a:ext cx="781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COMPONENTS REQUIRED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348880"/>
            <a:ext cx="76316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WEBCAM</a:t>
            </a:r>
          </a:p>
          <a:p>
            <a:pPr marL="285750" indent="-285750">
              <a:buFontTx/>
              <a:buChar char="-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ATMEGA 16 MICRO CONTROLLER</a:t>
            </a:r>
          </a:p>
          <a:p>
            <a:pPr marL="285750" indent="-285750">
              <a:buFontTx/>
              <a:buChar char="-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USB TO SERIAL CONVERTER</a:t>
            </a:r>
          </a:p>
          <a:p>
            <a:pPr marL="285750" indent="-285750">
              <a:buFontTx/>
              <a:buChar char="-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WIRES</a:t>
            </a:r>
          </a:p>
          <a:p>
            <a:pPr marL="285750" indent="-285750">
              <a:buFontTx/>
              <a:buChar char="-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BREAD BOARD</a:t>
            </a:r>
          </a:p>
          <a:p>
            <a:pPr marL="285750" indent="-285750">
              <a:buFontTx/>
              <a:buChar char="-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MOTORS</a:t>
            </a:r>
          </a:p>
          <a:p>
            <a:pPr marL="285750" indent="-285750">
              <a:buFontTx/>
              <a:buChar char="-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CASTORS</a:t>
            </a:r>
          </a:p>
          <a:p>
            <a:pPr marL="285750" indent="-285750">
              <a:buFontTx/>
              <a:buChar char="-"/>
            </a:pPr>
            <a:endParaRPr lang="en-IN" sz="2400" dirty="0">
              <a:solidFill>
                <a:schemeClr val="accent2">
                  <a:lumMod val="5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65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7664" y="692696"/>
            <a:ext cx="62712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TIME LINE OF WORK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2060848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LEVEL 1:</a:t>
            </a:r>
          </a:p>
          <a:p>
            <a:endParaRPr lang="en-IN" sz="2400" dirty="0">
              <a:solidFill>
                <a:schemeClr val="accent2">
                  <a:lumMod val="50000"/>
                </a:schemeClr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endParaRPr lang="en-IN" sz="2400" dirty="0" smtClean="0">
              <a:solidFill>
                <a:schemeClr val="accent2">
                  <a:lumMod val="50000"/>
                </a:schemeClr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   -  MAJOR AIM – TO GET THOROUGH WITH THE CONCEPTS OF MAT LAB AND ITS IMAGE ACQUISITION TOOLS</a:t>
            </a:r>
          </a:p>
          <a:p>
            <a:endParaRPr lang="en-IN" sz="2400" dirty="0">
              <a:solidFill>
                <a:schemeClr val="accent2">
                  <a:lumMod val="50000"/>
                </a:schemeClr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buFontTx/>
              <a:buChar char="-"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TIME ALLOTED FOR COMPLETION : 1 WEEK</a:t>
            </a:r>
          </a:p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  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85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97</TotalTime>
  <Words>396</Words>
  <Application>Microsoft Office PowerPoint</Application>
  <PresentationFormat>On-screen Show (4:3)</PresentationFormat>
  <Paragraphs>111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saketh</dc:creator>
  <cp:lastModifiedBy>saketh</cp:lastModifiedBy>
  <cp:revision>41</cp:revision>
  <dcterms:created xsi:type="dcterms:W3CDTF">2011-05-04T17:05:02Z</dcterms:created>
  <dcterms:modified xsi:type="dcterms:W3CDTF">2011-05-04T18:44:19Z</dcterms:modified>
</cp:coreProperties>
</file>