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6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1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6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4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1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7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0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solidFill>
                  <a:prstClr val="black"/>
                </a:solidFill>
              </a:rPr>
              <a:t>&lt;date/time&gt;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solidFill>
                  <a:prstClr val="black"/>
                </a:solidFill>
              </a:rPr>
              <a:t>&lt;footer&gt;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1611121-C131-41B1-9151-D151B12101D1}" type="slidenum">
              <a:rPr lang="en-US" sz="1400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7318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87600"/>
            <a:ext cx="6858000" cy="2870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1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8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6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7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50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5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64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54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49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9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Hanut Vemulapalli</dc:creator>
  <cp:lastModifiedBy>Hanut Vemulapalli</cp:lastModifiedBy>
  <cp:revision>5</cp:revision>
  <dcterms:created xsi:type="dcterms:W3CDTF">2014-12-28T09:49:43Z</dcterms:created>
  <dcterms:modified xsi:type="dcterms:W3CDTF">2014-12-28T10:35:29Z</dcterms:modified>
</cp:coreProperties>
</file>