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22CA-B43A-43D8-A5B6-C241CAE96014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6DAE-FF9E-4D9D-A059-37CBFBFB864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Shaastra 2014\acm template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Shaastra 2014\acm template\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Shaastra 2014\acm template\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Shaastra 2014\acm template\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2013-04-21T19:25:48Z</dcterms:created>
  <dcterms:modified xsi:type="dcterms:W3CDTF">2013-08-23T15:59:25Z</dcterms:modified>
</cp:coreProperties>
</file>